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6"/>
  </p:notesMasterIdLst>
  <p:sldIdLst>
    <p:sldId id="256" r:id="rId5"/>
    <p:sldId id="257" r:id="rId6"/>
    <p:sldId id="270" r:id="rId7"/>
    <p:sldId id="259" r:id="rId8"/>
    <p:sldId id="260" r:id="rId9"/>
    <p:sldId id="271" r:id="rId10"/>
    <p:sldId id="262" r:id="rId11"/>
    <p:sldId id="268" r:id="rId12"/>
    <p:sldId id="269" r:id="rId13"/>
    <p:sldId id="265" r:id="rId14"/>
    <p:sldId id="266" r:id="rId15"/>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73" autoAdjust="0"/>
  </p:normalViewPr>
  <p:slideViewPr>
    <p:cSldViewPr snapToGrid="0">
      <p:cViewPr varScale="1">
        <p:scale>
          <a:sx n="93" d="100"/>
          <a:sy n="93" d="100"/>
        </p:scale>
        <p:origin x="1236" y="306"/>
      </p:cViewPr>
      <p:guideLst>
        <p:guide orient="horz" pos="2160"/>
        <p:guide pos="5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Pitkin" userId="S::bpitkin@perthhuron.unitedway.ca::e485aba8-e9ef-438b-8b98-753ab0924098" providerId="AD" clId="Web-{0ABDF206-B477-E9E2-EE5B-DAE7F44B8B2C}"/>
    <pc:docChg chg="modSld">
      <pc:chgData name="Bruce Pitkin" userId="S::bpitkin@perthhuron.unitedway.ca::e485aba8-e9ef-438b-8b98-753ab0924098" providerId="AD" clId="Web-{0ABDF206-B477-E9E2-EE5B-DAE7F44B8B2C}" dt="2025-02-18T21:41:21.774" v="0" actId="20577"/>
      <pc:docMkLst>
        <pc:docMk/>
      </pc:docMkLst>
      <pc:sldChg chg="modSp">
        <pc:chgData name="Bruce Pitkin" userId="S::bpitkin@perthhuron.unitedway.ca::e485aba8-e9ef-438b-8b98-753ab0924098" providerId="AD" clId="Web-{0ABDF206-B477-E9E2-EE5B-DAE7F44B8B2C}" dt="2025-02-18T21:41:21.774" v="0" actId="20577"/>
        <pc:sldMkLst>
          <pc:docMk/>
          <pc:sldMk cId="3992794414" sldId="267"/>
        </pc:sldMkLst>
      </pc:sldChg>
    </pc:docChg>
  </pc:docChgLst>
  <pc:docChgLst>
    <pc:chgData name="Bruce Pitkin" userId="S::bpitkin@perthhuron.unitedway.ca::e485aba8-e9ef-438b-8b98-753ab0924098" providerId="AD" clId="Web-{F1F9445E-113E-A237-D037-31AA15511B22}"/>
    <pc:docChg chg="modSld">
      <pc:chgData name="Bruce Pitkin" userId="S::bpitkin@perthhuron.unitedway.ca::e485aba8-e9ef-438b-8b98-753ab0924098" providerId="AD" clId="Web-{F1F9445E-113E-A237-D037-31AA15511B22}" dt="2025-02-19T01:07:18.711" v="20"/>
      <pc:docMkLst>
        <pc:docMk/>
      </pc:docMkLst>
      <pc:sldChg chg="modSp">
        <pc:chgData name="Bruce Pitkin" userId="S::bpitkin@perthhuron.unitedway.ca::e485aba8-e9ef-438b-8b98-753ab0924098" providerId="AD" clId="Web-{F1F9445E-113E-A237-D037-31AA15511B22}" dt="2025-02-19T00:55:27.901" v="2" actId="20577"/>
        <pc:sldMkLst>
          <pc:docMk/>
          <pc:sldMk cId="0" sldId="256"/>
        </pc:sldMkLst>
      </pc:sldChg>
      <pc:sldChg chg="modSp">
        <pc:chgData name="Bruce Pitkin" userId="S::bpitkin@perthhuron.unitedway.ca::e485aba8-e9ef-438b-8b98-753ab0924098" providerId="AD" clId="Web-{F1F9445E-113E-A237-D037-31AA15511B22}" dt="2025-02-19T00:58:54.686" v="7"/>
        <pc:sldMkLst>
          <pc:docMk/>
          <pc:sldMk cId="0" sldId="257"/>
        </pc:sldMkLst>
      </pc:sldChg>
      <pc:sldChg chg="modSp">
        <pc:chgData name="Bruce Pitkin" userId="S::bpitkin@perthhuron.unitedway.ca::e485aba8-e9ef-438b-8b98-753ab0924098" providerId="AD" clId="Web-{F1F9445E-113E-A237-D037-31AA15511B22}" dt="2025-02-19T00:59:39.937" v="9"/>
        <pc:sldMkLst>
          <pc:docMk/>
          <pc:sldMk cId="0" sldId="265"/>
        </pc:sldMkLst>
      </pc:sldChg>
      <pc:sldChg chg="modSp">
        <pc:chgData name="Bruce Pitkin" userId="S::bpitkin@perthhuron.unitedway.ca::e485aba8-e9ef-438b-8b98-753ab0924098" providerId="AD" clId="Web-{F1F9445E-113E-A237-D037-31AA15511B22}" dt="2025-02-19T00:59:52.391" v="10"/>
        <pc:sldMkLst>
          <pc:docMk/>
          <pc:sldMk cId="0" sldId="266"/>
        </pc:sldMkLst>
      </pc:sldChg>
      <pc:sldChg chg="modSp">
        <pc:chgData name="Bruce Pitkin" userId="S::bpitkin@perthhuron.unitedway.ca::e485aba8-e9ef-438b-8b98-753ab0924098" providerId="AD" clId="Web-{F1F9445E-113E-A237-D037-31AA15511B22}" dt="2025-02-19T01:00:57.454" v="18" actId="20577"/>
        <pc:sldMkLst>
          <pc:docMk/>
          <pc:sldMk cId="3992794414" sldId="267"/>
        </pc:sldMkLst>
      </pc:sldChg>
      <pc:sldChg chg="modSp">
        <pc:chgData name="Bruce Pitkin" userId="S::bpitkin@perthhuron.unitedway.ca::e485aba8-e9ef-438b-8b98-753ab0924098" providerId="AD" clId="Web-{F1F9445E-113E-A237-D037-31AA15511B22}" dt="2025-02-19T00:59:25.703" v="8"/>
        <pc:sldMkLst>
          <pc:docMk/>
          <pc:sldMk cId="3669825928" sldId="268"/>
        </pc:sldMkLst>
      </pc:sldChg>
      <pc:sldChg chg="addSp delSp modSp mod modClrScheme chgLayout">
        <pc:chgData name="Bruce Pitkin" userId="S::bpitkin@perthhuron.unitedway.ca::e485aba8-e9ef-438b-8b98-753ab0924098" providerId="AD" clId="Web-{F1F9445E-113E-A237-D037-31AA15511B22}" dt="2025-02-19T01:07:18.711" v="20"/>
        <pc:sldMkLst>
          <pc:docMk/>
          <pc:sldMk cId="118742072" sldId="271"/>
        </pc:sldMkLst>
      </pc:sldChg>
    </pc:docChg>
  </pc:docChgLst>
  <pc:docChgLst>
    <pc:chgData name="Sonya Heyen" userId="916778ea-8a29-4b0f-a0b8-dcfa74f6fafe" providerId="ADAL" clId="{17AE1BA2-E195-4E56-AA98-9752DCA709FA}"/>
    <pc:docChg chg="undo custSel addSld delSld modSld modMainMaster">
      <pc:chgData name="Sonya Heyen" userId="916778ea-8a29-4b0f-a0b8-dcfa74f6fafe" providerId="ADAL" clId="{17AE1BA2-E195-4E56-AA98-9752DCA709FA}" dt="2025-02-18T23:14:42.640" v="880" actId="14100"/>
      <pc:docMkLst>
        <pc:docMk/>
      </pc:docMkLst>
      <pc:sldChg chg="delSp modSp mod">
        <pc:chgData name="Sonya Heyen" userId="916778ea-8a29-4b0f-a0b8-dcfa74f6fafe" providerId="ADAL" clId="{17AE1BA2-E195-4E56-AA98-9752DCA709FA}" dt="2025-02-18T22:54:08.300" v="618" actId="207"/>
        <pc:sldMkLst>
          <pc:docMk/>
          <pc:sldMk cId="0" sldId="256"/>
        </pc:sldMkLst>
      </pc:sldChg>
      <pc:sldChg chg="addSp delSp modSp mod">
        <pc:chgData name="Sonya Heyen" userId="916778ea-8a29-4b0f-a0b8-dcfa74f6fafe" providerId="ADAL" clId="{17AE1BA2-E195-4E56-AA98-9752DCA709FA}" dt="2025-02-18T23:13:24.756" v="866" actId="1038"/>
        <pc:sldMkLst>
          <pc:docMk/>
          <pc:sldMk cId="0" sldId="257"/>
        </pc:sldMkLst>
      </pc:sldChg>
      <pc:sldChg chg="addSp delSp modSp del mod">
        <pc:chgData name="Sonya Heyen" userId="916778ea-8a29-4b0f-a0b8-dcfa74f6fafe" providerId="ADAL" clId="{17AE1BA2-E195-4E56-AA98-9752DCA709FA}" dt="2025-02-18T23:05:28.734" v="772" actId="2696"/>
        <pc:sldMkLst>
          <pc:docMk/>
          <pc:sldMk cId="0" sldId="258"/>
        </pc:sldMkLst>
      </pc:sldChg>
      <pc:sldChg chg="addSp delSp modSp mod">
        <pc:chgData name="Sonya Heyen" userId="916778ea-8a29-4b0f-a0b8-dcfa74f6fafe" providerId="ADAL" clId="{17AE1BA2-E195-4E56-AA98-9752DCA709FA}" dt="2025-02-18T23:05:55.084" v="775" actId="14100"/>
        <pc:sldMkLst>
          <pc:docMk/>
          <pc:sldMk cId="0" sldId="259"/>
        </pc:sldMkLst>
      </pc:sldChg>
      <pc:sldChg chg="addSp delSp modSp mod">
        <pc:chgData name="Sonya Heyen" userId="916778ea-8a29-4b0f-a0b8-dcfa74f6fafe" providerId="ADAL" clId="{17AE1BA2-E195-4E56-AA98-9752DCA709FA}" dt="2025-02-18T22:58:30.767" v="683" actId="1076"/>
        <pc:sldMkLst>
          <pc:docMk/>
          <pc:sldMk cId="0" sldId="260"/>
        </pc:sldMkLst>
      </pc:sldChg>
      <pc:sldChg chg="addSp delSp modSp del mod">
        <pc:chgData name="Sonya Heyen" userId="916778ea-8a29-4b0f-a0b8-dcfa74f6fafe" providerId="ADAL" clId="{17AE1BA2-E195-4E56-AA98-9752DCA709FA}" dt="2025-02-18T23:07:56.902" v="788" actId="2696"/>
        <pc:sldMkLst>
          <pc:docMk/>
          <pc:sldMk cId="0" sldId="261"/>
        </pc:sldMkLst>
      </pc:sldChg>
      <pc:sldChg chg="addSp delSp modSp mod">
        <pc:chgData name="Sonya Heyen" userId="916778ea-8a29-4b0f-a0b8-dcfa74f6fafe" providerId="ADAL" clId="{17AE1BA2-E195-4E56-AA98-9752DCA709FA}" dt="2025-02-18T23:12:52.335" v="855" actId="207"/>
        <pc:sldMkLst>
          <pc:docMk/>
          <pc:sldMk cId="0" sldId="262"/>
        </pc:sldMkLst>
      </pc:sldChg>
      <pc:sldChg chg="addSp delSp modSp del mod">
        <pc:chgData name="Sonya Heyen" userId="916778ea-8a29-4b0f-a0b8-dcfa74f6fafe" providerId="ADAL" clId="{17AE1BA2-E195-4E56-AA98-9752DCA709FA}" dt="2025-02-18T23:02:34.682" v="748" actId="2696"/>
        <pc:sldMkLst>
          <pc:docMk/>
          <pc:sldMk cId="0" sldId="263"/>
        </pc:sldMkLst>
      </pc:sldChg>
      <pc:sldChg chg="addSp delSp modSp del mod">
        <pc:chgData name="Sonya Heyen" userId="916778ea-8a29-4b0f-a0b8-dcfa74f6fafe" providerId="ADAL" clId="{17AE1BA2-E195-4E56-AA98-9752DCA709FA}" dt="2025-02-18T23:02:00.348" v="741" actId="2696"/>
        <pc:sldMkLst>
          <pc:docMk/>
          <pc:sldMk cId="0" sldId="264"/>
        </pc:sldMkLst>
      </pc:sldChg>
      <pc:sldChg chg="addSp delSp modSp mod">
        <pc:chgData name="Sonya Heyen" userId="916778ea-8a29-4b0f-a0b8-dcfa74f6fafe" providerId="ADAL" clId="{17AE1BA2-E195-4E56-AA98-9752DCA709FA}" dt="2025-02-18T23:10:06.337" v="802" actId="171"/>
        <pc:sldMkLst>
          <pc:docMk/>
          <pc:sldMk cId="0" sldId="265"/>
        </pc:sldMkLst>
      </pc:sldChg>
      <pc:sldChg chg="addSp delSp modSp mod">
        <pc:chgData name="Sonya Heyen" userId="916778ea-8a29-4b0f-a0b8-dcfa74f6fafe" providerId="ADAL" clId="{17AE1BA2-E195-4E56-AA98-9752DCA709FA}" dt="2025-02-18T23:10:29.583" v="810" actId="1076"/>
        <pc:sldMkLst>
          <pc:docMk/>
          <pc:sldMk cId="0" sldId="266"/>
        </pc:sldMkLst>
      </pc:sldChg>
      <pc:sldChg chg="addSp modSp mod">
        <pc:chgData name="Sonya Heyen" userId="916778ea-8a29-4b0f-a0b8-dcfa74f6fafe" providerId="ADAL" clId="{17AE1BA2-E195-4E56-AA98-9752DCA709FA}" dt="2025-02-18T23:14:15.604" v="878" actId="171"/>
        <pc:sldMkLst>
          <pc:docMk/>
          <pc:sldMk cId="3992794414" sldId="267"/>
        </pc:sldMkLst>
      </pc:sldChg>
      <pc:sldChg chg="addSp delSp modSp new mod modNotesTx">
        <pc:chgData name="Sonya Heyen" userId="916778ea-8a29-4b0f-a0b8-dcfa74f6fafe" providerId="ADAL" clId="{17AE1BA2-E195-4E56-AA98-9752DCA709FA}" dt="2025-02-18T23:14:42.640" v="880" actId="14100"/>
        <pc:sldMkLst>
          <pc:docMk/>
          <pc:sldMk cId="3669825928" sldId="268"/>
        </pc:sldMkLst>
      </pc:sldChg>
      <pc:sldChg chg="addSp delSp modSp new mod modNotesTx">
        <pc:chgData name="Sonya Heyen" userId="916778ea-8a29-4b0f-a0b8-dcfa74f6fafe" providerId="ADAL" clId="{17AE1BA2-E195-4E56-AA98-9752DCA709FA}" dt="2025-02-18T23:13:38.553" v="868" actId="14100"/>
        <pc:sldMkLst>
          <pc:docMk/>
          <pc:sldMk cId="3573696885" sldId="269"/>
        </pc:sldMkLst>
      </pc:sldChg>
      <pc:sldChg chg="addSp delSp modSp new mod modNotesTx">
        <pc:chgData name="Sonya Heyen" userId="916778ea-8a29-4b0f-a0b8-dcfa74f6fafe" providerId="ADAL" clId="{17AE1BA2-E195-4E56-AA98-9752DCA709FA}" dt="2025-02-18T23:13:13.487" v="860" actId="1076"/>
        <pc:sldMkLst>
          <pc:docMk/>
          <pc:sldMk cId="3907961791" sldId="270"/>
        </pc:sldMkLst>
      </pc:sldChg>
      <pc:sldChg chg="addSp delSp modSp new mod modNotesTx">
        <pc:chgData name="Sonya Heyen" userId="916778ea-8a29-4b0f-a0b8-dcfa74f6fafe" providerId="ADAL" clId="{17AE1BA2-E195-4E56-AA98-9752DCA709FA}" dt="2025-02-18T23:10:59.785" v="826" actId="14100"/>
        <pc:sldMkLst>
          <pc:docMk/>
          <pc:sldMk cId="118742072" sldId="271"/>
        </pc:sldMkLst>
      </pc:sldChg>
      <pc:sldMasterChg chg="modSp modSldLayout">
        <pc:chgData name="Sonya Heyen" userId="916778ea-8a29-4b0f-a0b8-dcfa74f6fafe" providerId="ADAL" clId="{17AE1BA2-E195-4E56-AA98-9752DCA709FA}" dt="2025-02-18T19:42:42.888" v="592" actId="478"/>
        <pc:sldMasterMkLst>
          <pc:docMk/>
          <pc:sldMasterMk cId="2701565054" sldId="2147483681"/>
        </pc:sldMasterMkLst>
        <pc:sldLayoutChg chg="modSp">
          <pc:chgData name="Sonya Heyen" userId="916778ea-8a29-4b0f-a0b8-dcfa74f6fafe" providerId="ADAL" clId="{17AE1BA2-E195-4E56-AA98-9752DCA709FA}" dt="2025-02-18T18:54:09.807" v="2"/>
          <pc:sldLayoutMkLst>
            <pc:docMk/>
            <pc:sldMasterMk cId="2701565054" sldId="2147483681"/>
            <pc:sldLayoutMk cId="2319521073" sldId="2147483661"/>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617160065" sldId="2147483662"/>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469586145" sldId="2147483663"/>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3694977980" sldId="2147483665"/>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3125827001" sldId="2147483666"/>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927177995" sldId="2147483667"/>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385799224" sldId="2147483668"/>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789549754" sldId="2147483669"/>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2314228279" sldId="2147483671"/>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4195050085" sldId="2147483672"/>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401752484" sldId="2147483673"/>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918851908" sldId="2147483674"/>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507915298" sldId="2147483675"/>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205311093" sldId="2147483676"/>
          </pc:sldLayoutMkLst>
        </pc:sldLayoutChg>
        <pc:sldLayoutChg chg="delSp modSp mod">
          <pc:chgData name="Sonya Heyen" userId="916778ea-8a29-4b0f-a0b8-dcfa74f6fafe" providerId="ADAL" clId="{17AE1BA2-E195-4E56-AA98-9752DCA709FA}" dt="2025-02-18T19:42:42.888" v="592" actId="478"/>
          <pc:sldLayoutMkLst>
            <pc:docMk/>
            <pc:sldMasterMk cId="2701565054" sldId="2147483681"/>
            <pc:sldLayoutMk cId="855399338" sldId="2147483677"/>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347894543" sldId="2147483678"/>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2036523756" sldId="2147483679"/>
          </pc:sldLayoutMkLst>
        </pc:sldLayoutChg>
        <pc:sldLayoutChg chg="modSp">
          <pc:chgData name="Sonya Heyen" userId="916778ea-8a29-4b0f-a0b8-dcfa74f6fafe" providerId="ADAL" clId="{17AE1BA2-E195-4E56-AA98-9752DCA709FA}" dt="2025-02-18T18:54:09.807" v="2"/>
          <pc:sldLayoutMkLst>
            <pc:docMk/>
            <pc:sldMasterMk cId="2701565054" sldId="2147483681"/>
            <pc:sldLayoutMk cId="1973916412" sldId="2147483682"/>
          </pc:sldLayoutMkLst>
        </pc:sldLayoutChg>
      </pc:sldMasterChg>
    </pc:docChg>
  </pc:docChgLst>
  <pc:docChgLst>
    <pc:chgData name="Bruce Pitkin" userId="e485aba8-e9ef-438b-8b98-753ab0924098" providerId="ADAL" clId="{9781BB5E-FB64-4FD4-907D-4983F0A1ADA8}"/>
    <pc:docChg chg="undo redo custSel addSld modSld addMainMaster delMainMaster modMainMaster modNotesMaster">
      <pc:chgData name="Bruce Pitkin" userId="e485aba8-e9ef-438b-8b98-753ab0924098" providerId="ADAL" clId="{9781BB5E-FB64-4FD4-907D-4983F0A1ADA8}" dt="2025-02-26T17:19:04.150" v="1748" actId="1036"/>
      <pc:docMkLst>
        <pc:docMk/>
      </pc:docMkLst>
      <pc:sldChg chg="addSp delSp modSp mod modMedia setBg modClrScheme delAnim chgLayout">
        <pc:chgData name="Bruce Pitkin" userId="e485aba8-e9ef-438b-8b98-753ab0924098" providerId="ADAL" clId="{9781BB5E-FB64-4FD4-907D-4983F0A1ADA8}" dt="2025-02-18T20:04:31.751" v="986" actId="465"/>
        <pc:sldMkLst>
          <pc:docMk/>
          <pc:sldMk cId="0" sldId="256"/>
        </pc:sldMkLst>
      </pc:sldChg>
      <pc:sldChg chg="addSp delSp modSp mod setBg modClrScheme chgLayout">
        <pc:chgData name="Bruce Pitkin" userId="e485aba8-e9ef-438b-8b98-753ab0924098" providerId="ADAL" clId="{9781BB5E-FB64-4FD4-907D-4983F0A1ADA8}" dt="2025-02-19T15:01:43.493" v="1655" actId="1035"/>
        <pc:sldMkLst>
          <pc:docMk/>
          <pc:sldMk cId="0" sldId="257"/>
        </pc:sldMkLst>
      </pc:sldChg>
      <pc:sldChg chg="addSp delSp modSp mod setBg modClrScheme chgLayout">
        <pc:chgData name="Bruce Pitkin" userId="e485aba8-e9ef-438b-8b98-753ab0924098" providerId="ADAL" clId="{9781BB5E-FB64-4FD4-907D-4983F0A1ADA8}" dt="2025-02-18T20:00:52.773" v="977" actId="113"/>
        <pc:sldMkLst>
          <pc:docMk/>
          <pc:sldMk cId="0" sldId="258"/>
        </pc:sldMkLst>
      </pc:sldChg>
      <pc:sldChg chg="addSp delSp modSp mod setBg modClrScheme chgLayout">
        <pc:chgData name="Bruce Pitkin" userId="e485aba8-e9ef-438b-8b98-753ab0924098" providerId="ADAL" clId="{9781BB5E-FB64-4FD4-907D-4983F0A1ADA8}" dt="2025-02-19T14:14:16.804" v="1376" actId="1037"/>
        <pc:sldMkLst>
          <pc:docMk/>
          <pc:sldMk cId="0" sldId="259"/>
        </pc:sldMkLst>
      </pc:sldChg>
      <pc:sldChg chg="addSp delSp modSp mod setBg modClrScheme chgLayout">
        <pc:chgData name="Bruce Pitkin" userId="e485aba8-e9ef-438b-8b98-753ab0924098" providerId="ADAL" clId="{9781BB5E-FB64-4FD4-907D-4983F0A1ADA8}" dt="2025-02-26T17:19:04.150" v="1748" actId="1036"/>
        <pc:sldMkLst>
          <pc:docMk/>
          <pc:sldMk cId="0" sldId="260"/>
        </pc:sldMkLst>
      </pc:sldChg>
      <pc:sldChg chg="addSp delSp modSp mod setBg modClrScheme chgLayout">
        <pc:chgData name="Bruce Pitkin" userId="e485aba8-e9ef-438b-8b98-753ab0924098" providerId="ADAL" clId="{9781BB5E-FB64-4FD4-907D-4983F0A1ADA8}" dt="2025-02-18T18:49:41.369" v="922" actId="403"/>
        <pc:sldMkLst>
          <pc:docMk/>
          <pc:sldMk cId="0" sldId="261"/>
        </pc:sldMkLst>
      </pc:sldChg>
      <pc:sldChg chg="addSp delSp modSp mod setBg modClrScheme chgLayout">
        <pc:chgData name="Bruce Pitkin" userId="e485aba8-e9ef-438b-8b98-753ab0924098" providerId="ADAL" clId="{9781BB5E-FB64-4FD4-907D-4983F0A1ADA8}" dt="2025-02-19T15:35:52.502" v="1712" actId="14100"/>
        <pc:sldMkLst>
          <pc:docMk/>
          <pc:sldMk cId="0" sldId="262"/>
        </pc:sldMkLst>
      </pc:sldChg>
      <pc:sldChg chg="addSp delSp modSp mod setBg modClrScheme chgLayout">
        <pc:chgData name="Bruce Pitkin" userId="e485aba8-e9ef-438b-8b98-753ab0924098" providerId="ADAL" clId="{9781BB5E-FB64-4FD4-907D-4983F0A1ADA8}" dt="2025-02-18T20:02:16.746" v="980" actId="113"/>
        <pc:sldMkLst>
          <pc:docMk/>
          <pc:sldMk cId="0" sldId="263"/>
        </pc:sldMkLst>
      </pc:sldChg>
      <pc:sldChg chg="addSp delSp modSp mod setBg modClrScheme chgLayout">
        <pc:chgData name="Bruce Pitkin" userId="e485aba8-e9ef-438b-8b98-753ab0924098" providerId="ADAL" clId="{9781BB5E-FB64-4FD4-907D-4983F0A1ADA8}" dt="2025-02-18T18:49:54.060" v="924" actId="403"/>
        <pc:sldMkLst>
          <pc:docMk/>
          <pc:sldMk cId="0" sldId="264"/>
        </pc:sldMkLst>
      </pc:sldChg>
      <pc:sldChg chg="addSp delSp modSp mod setBg modClrScheme chgLayout">
        <pc:chgData name="Bruce Pitkin" userId="e485aba8-e9ef-438b-8b98-753ab0924098" providerId="ADAL" clId="{9781BB5E-FB64-4FD4-907D-4983F0A1ADA8}" dt="2025-02-19T15:03:14.558" v="1704" actId="1036"/>
        <pc:sldMkLst>
          <pc:docMk/>
          <pc:sldMk cId="0" sldId="265"/>
        </pc:sldMkLst>
      </pc:sldChg>
      <pc:sldChg chg="addSp delSp modSp mod setBg modClrScheme chgLayout">
        <pc:chgData name="Bruce Pitkin" userId="e485aba8-e9ef-438b-8b98-753ab0924098" providerId="ADAL" clId="{9781BB5E-FB64-4FD4-907D-4983F0A1ADA8}" dt="2025-02-19T15:34:37.334" v="1708" actId="2711"/>
        <pc:sldMkLst>
          <pc:docMk/>
          <pc:sldMk cId="0" sldId="266"/>
        </pc:sldMkLst>
      </pc:sldChg>
      <pc:sldChg chg="addSp delSp modSp add mod modClrScheme chgLayout modNotes modNotesTx">
        <pc:chgData name="Bruce Pitkin" userId="e485aba8-e9ef-438b-8b98-753ab0924098" providerId="ADAL" clId="{9781BB5E-FB64-4FD4-907D-4983F0A1ADA8}" dt="2025-02-19T15:35:03.941" v="1710" actId="2711"/>
        <pc:sldMkLst>
          <pc:docMk/>
          <pc:sldMk cId="3992794414" sldId="267"/>
        </pc:sldMkLst>
      </pc:sldChg>
      <pc:sldChg chg="modSp mod">
        <pc:chgData name="Bruce Pitkin" userId="e485aba8-e9ef-438b-8b98-753ab0924098" providerId="ADAL" clId="{9781BB5E-FB64-4FD4-907D-4983F0A1ADA8}" dt="2025-02-19T15:34:07.166" v="1707" actId="2711"/>
        <pc:sldMkLst>
          <pc:docMk/>
          <pc:sldMk cId="3669825928" sldId="268"/>
        </pc:sldMkLst>
      </pc:sldChg>
      <pc:sldChg chg="modSp mod">
        <pc:chgData name="Bruce Pitkin" userId="e485aba8-e9ef-438b-8b98-753ab0924098" providerId="ADAL" clId="{9781BB5E-FB64-4FD4-907D-4983F0A1ADA8}" dt="2025-02-19T15:36:19.584" v="1716" actId="14100"/>
        <pc:sldMkLst>
          <pc:docMk/>
          <pc:sldMk cId="3573696885" sldId="269"/>
        </pc:sldMkLst>
      </pc:sldChg>
      <pc:sldChg chg="modSp mod">
        <pc:chgData name="Bruce Pitkin" userId="e485aba8-e9ef-438b-8b98-753ab0924098" providerId="ADAL" clId="{9781BB5E-FB64-4FD4-907D-4983F0A1ADA8}" dt="2025-02-19T15:33:36.947" v="1706" actId="2711"/>
        <pc:sldMkLst>
          <pc:docMk/>
          <pc:sldMk cId="3907961791" sldId="270"/>
        </pc:sldMkLst>
      </pc:sldChg>
      <pc:sldChg chg="modSp mod">
        <pc:chgData name="Bruce Pitkin" userId="e485aba8-e9ef-438b-8b98-753ab0924098" providerId="ADAL" clId="{9781BB5E-FB64-4FD4-907D-4983F0A1ADA8}" dt="2025-02-19T14:39:46.963" v="1514" actId="2710"/>
        <pc:sldMkLst>
          <pc:docMk/>
          <pc:sldMk cId="118742072" sldId="271"/>
        </pc:sldMkLst>
      </pc:sldChg>
      <pc:sldMasterChg chg="add del addSldLayout delSldLayout">
        <pc:chgData name="Bruce Pitkin" userId="e485aba8-e9ef-438b-8b98-753ab0924098" providerId="ADAL" clId="{9781BB5E-FB64-4FD4-907D-4983F0A1ADA8}" dt="2025-02-18T20:32:43.608" v="1036" actId="700"/>
        <pc:sldMasterMkLst>
          <pc:docMk/>
          <pc:sldMasterMk cId="3027732875" sldId="2147483660"/>
        </pc:sldMasterMkLst>
        <pc:sldLayoutChg chg="add del">
          <pc:chgData name="Bruce Pitkin" userId="e485aba8-e9ef-438b-8b98-753ab0924098" providerId="ADAL" clId="{9781BB5E-FB64-4FD4-907D-4983F0A1ADA8}" dt="2025-02-18T20:32:43.608" v="1036" actId="700"/>
          <pc:sldLayoutMkLst>
            <pc:docMk/>
            <pc:sldMasterMk cId="3027732875" sldId="2147483660"/>
            <pc:sldLayoutMk cId="4168816636" sldId="2147483664"/>
          </pc:sldLayoutMkLst>
        </pc:sldLayoutChg>
      </pc:sldMasterChg>
      <pc:sldMasterChg chg="replId modSldLayout">
        <pc:chgData name="Bruce Pitkin" userId="e485aba8-e9ef-438b-8b98-753ab0924098" providerId="ADAL" clId="{9781BB5E-FB64-4FD4-907D-4983F0A1ADA8}" dt="2025-02-18T20:28:15.416" v="987" actId="27028"/>
        <pc:sldMasterMkLst>
          <pc:docMk/>
          <pc:sldMasterMk cId="2701565054" sldId="2147483681"/>
        </pc:sldMasterMkLst>
        <pc:sldLayoutChg chg="replId">
          <pc:chgData name="Bruce Pitkin" userId="e485aba8-e9ef-438b-8b98-753ab0924098" providerId="ADAL" clId="{9781BB5E-FB64-4FD4-907D-4983F0A1ADA8}" dt="2025-02-18T20:28:15.416" v="987" actId="27028"/>
          <pc:sldLayoutMkLst>
            <pc:docMk/>
            <pc:sldMasterMk cId="2701565054" sldId="2147483681"/>
            <pc:sldLayoutMk cId="1973916412" sldId="2147483682"/>
          </pc:sldLayoutMkLst>
        </pc:sldLayoutChg>
      </pc:sldMasterChg>
    </pc:docChg>
  </pc:docChgLst>
  <pc:docChgLst>
    <pc:chgData name="Bruce Pitkin" userId="e485aba8-e9ef-438b-8b98-753ab0924098" providerId="ADAL" clId="{133CC933-73CB-4F0C-8AF0-0D793B6F52A4}"/>
    <pc:docChg chg="delSld">
      <pc:chgData name="Bruce Pitkin" userId="e485aba8-e9ef-438b-8b98-753ab0924098" providerId="ADAL" clId="{133CC933-73CB-4F0C-8AF0-0D793B6F52A4}" dt="2025-06-25T19:55:45.077" v="0" actId="2696"/>
      <pc:docMkLst>
        <pc:docMk/>
      </pc:docMkLst>
      <pc:sldChg chg="del">
        <pc:chgData name="Bruce Pitkin" userId="e485aba8-e9ef-438b-8b98-753ab0924098" providerId="ADAL" clId="{133CC933-73CB-4F0C-8AF0-0D793B6F52A4}" dt="2025-06-25T19:55:45.077" v="0" actId="2696"/>
        <pc:sldMkLst>
          <pc:docMk/>
          <pc:sldMk cId="3992794414"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D892BD4-90C6-4711-8ECA-CC4DE4B4BE0D}" type="datetimeFigureOut">
              <a:rPr lang="en-CA" smtClean="0"/>
              <a:t>2025-06-25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488D61-8590-47C7-8B74-BFD63404BA38}" type="slidenum">
              <a:rPr lang="en-CA" smtClean="0"/>
              <a:t>‹#›</a:t>
            </a:fld>
            <a:endParaRPr lang="en-CA"/>
          </a:p>
        </p:txBody>
      </p:sp>
    </p:spTree>
    <p:extLst>
      <p:ext uri="{BB962C8B-B14F-4D97-AF65-F5344CB8AC3E}">
        <p14:creationId xmlns:p14="http://schemas.microsoft.com/office/powerpoint/2010/main" val="4282891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Today, I will be presenting the preliminary analysis of the Urban Mixed-Use Collaborative Toolkit Survey. This presentation will cover key trends and insights gathered from the survey.</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1</a:t>
            </a:fld>
            <a:endParaRPr lang="en-CA"/>
          </a:p>
        </p:txBody>
      </p:sp>
    </p:spTree>
    <p:extLst>
      <p:ext uri="{BB962C8B-B14F-4D97-AF65-F5344CB8AC3E}">
        <p14:creationId xmlns:p14="http://schemas.microsoft.com/office/powerpoint/2010/main" val="227161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Respondents also provided additional suggestions and comments, such as requests for a simplified regulatory roadmap, an emphasis on the need for affordability and practical implementation, and general support for the initiative, with a few hoping to learn more.</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10</a:t>
            </a:fld>
            <a:endParaRPr lang="en-CA"/>
          </a:p>
        </p:txBody>
      </p:sp>
    </p:spTree>
    <p:extLst>
      <p:ext uri="{BB962C8B-B14F-4D97-AF65-F5344CB8AC3E}">
        <p14:creationId xmlns:p14="http://schemas.microsoft.com/office/powerpoint/2010/main" val="136268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In conclusion, the survey has provided valuable insights into the key trends and challenges associated with converting underutilized spaces into housing. Addressing these barriers and leveraging the toolkit components will be essential for successful implementation. We encourage continued collaboration and feedback to refine and enhance the toolkit. Thank you for your attention, and I look forward to any questions or comments you may have.</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11</a:t>
            </a:fld>
            <a:endParaRPr lang="en-CA"/>
          </a:p>
        </p:txBody>
      </p:sp>
    </p:spTree>
    <p:extLst>
      <p:ext uri="{BB962C8B-B14F-4D97-AF65-F5344CB8AC3E}">
        <p14:creationId xmlns:p14="http://schemas.microsoft.com/office/powerpoint/2010/main" val="140804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Our survey received responses from a diverse group of participants, including representatives from real estate agencies, chambers of commerce, private consultancies, and property owners. The majority of responses came from Stratford, Perth County, and Huron County.</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2</a:t>
            </a:fld>
            <a:endParaRPr lang="en-CA"/>
          </a:p>
        </p:txBody>
      </p:sp>
    </p:spTree>
    <p:extLst>
      <p:ext uri="{BB962C8B-B14F-4D97-AF65-F5344CB8AC3E}">
        <p14:creationId xmlns:p14="http://schemas.microsoft.com/office/powerpoint/2010/main" val="87268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42424"/>
                </a:solidFill>
                <a:effectLst/>
                <a:latin typeface="Segoe UI" panose="020B0502040204020203" pitchFamily="34" charset="0"/>
              </a:rPr>
              <a:t>One of the key insights from the survey is the awareness of underutilized spaces above commercial properties. Most respondents reported being aware of 1-5 such spaces, while some indicated there are 6-20 underutilized spaces in their area.</a:t>
            </a:r>
            <a:endParaRPr lang="en-CA" dirty="0"/>
          </a:p>
          <a:p>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3</a:t>
            </a:fld>
            <a:endParaRPr lang="en-CA"/>
          </a:p>
        </p:txBody>
      </p:sp>
    </p:spTree>
    <p:extLst>
      <p:ext uri="{BB962C8B-B14F-4D97-AF65-F5344CB8AC3E}">
        <p14:creationId xmlns:p14="http://schemas.microsoft.com/office/powerpoint/2010/main" val="152964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Several barriers to converting these underutilized spaces into housing were identified. The top concerns include high costs and financial feasibility, zoning and regulatory complexity, parking requirements, and a lack of awareness or knowledge among property owners.</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4</a:t>
            </a:fld>
            <a:endParaRPr lang="en-CA"/>
          </a:p>
        </p:txBody>
      </p:sp>
    </p:spTree>
    <p:extLst>
      <p:ext uri="{BB962C8B-B14F-4D97-AF65-F5344CB8AC3E}">
        <p14:creationId xmlns:p14="http://schemas.microsoft.com/office/powerpoint/2010/main" val="247935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When asked about the most useful components of the toolkit, respondents highlighted the need for financial modeling and analysis tools, guidance on leveraging municipal incentives, and case studies of successful conversions.</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5</a:t>
            </a:fld>
            <a:endParaRPr lang="en-CA"/>
          </a:p>
        </p:txBody>
      </p:sp>
    </p:spTree>
    <p:extLst>
      <p:ext uri="{BB962C8B-B14F-4D97-AF65-F5344CB8AC3E}">
        <p14:creationId xmlns:p14="http://schemas.microsoft.com/office/powerpoint/2010/main" val="255085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42424"/>
                </a:solidFill>
                <a:effectLst/>
                <a:latin typeface="Segoe UI" panose="020B0502040204020203" pitchFamily="34" charset="0"/>
              </a:rPr>
              <a:t>In terms of the preferred format for the toolkit, the majority of respondents favored a digital format, such as a PDF or downloadable resource. Some also suggested an interactive online platform.</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6</a:t>
            </a:fld>
            <a:endParaRPr lang="en-CA"/>
          </a:p>
        </p:txBody>
      </p:sp>
    </p:spTree>
    <p:extLst>
      <p:ext uri="{BB962C8B-B14F-4D97-AF65-F5344CB8AC3E}">
        <p14:creationId xmlns:p14="http://schemas.microsoft.com/office/powerpoint/2010/main" val="194715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Respondents identified several benefits of mixed-use housing, including increased walkability and accessibility, proximity to workplaces, expansion of workforce housing, and the revitalization of downtown areas.</a:t>
            </a:r>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7</a:t>
            </a:fld>
            <a:endParaRPr lang="en-CA"/>
          </a:p>
        </p:txBody>
      </p:sp>
    </p:spTree>
    <p:extLst>
      <p:ext uri="{BB962C8B-B14F-4D97-AF65-F5344CB8AC3E}">
        <p14:creationId xmlns:p14="http://schemas.microsoft.com/office/powerpoint/2010/main" val="56809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42424"/>
                </a:solidFill>
                <a:effectLst/>
                <a:latin typeface="Segoe UI" panose="020B0502040204020203" pitchFamily="34" charset="0"/>
              </a:rPr>
              <a:t>The toolkit can play a crucial role in addressing workforce housing challenges by providing examples and case studies to inspire action, offering clear regulatory guidance for conversions, and assisting in developing underutilized spaces into housing.</a:t>
            </a:r>
            <a:endParaRPr lang="en-CA" dirty="0"/>
          </a:p>
          <a:p>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8</a:t>
            </a:fld>
            <a:endParaRPr lang="en-CA"/>
          </a:p>
        </p:txBody>
      </p:sp>
    </p:spTree>
    <p:extLst>
      <p:ext uri="{BB962C8B-B14F-4D97-AF65-F5344CB8AC3E}">
        <p14:creationId xmlns:p14="http://schemas.microsoft.com/office/powerpoint/2010/main" val="133301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242424"/>
                </a:solidFill>
                <a:effectLst/>
                <a:latin typeface="Segoe UI" panose="020B0502040204020203" pitchFamily="34" charset="0"/>
              </a:rPr>
              <a:t>However, there are also concerns and risks associated with these conversions. Common risks cited include the potential for converted units to be used as short-term rentals, regulatory variations across municipalities, and a lack of experience among landlords managing residential units.</a:t>
            </a:r>
            <a:endParaRPr lang="en-CA" dirty="0"/>
          </a:p>
          <a:p>
            <a:endParaRPr lang="en-CA" dirty="0"/>
          </a:p>
        </p:txBody>
      </p:sp>
      <p:sp>
        <p:nvSpPr>
          <p:cNvPr id="4" name="Slide Number Placeholder 3"/>
          <p:cNvSpPr>
            <a:spLocks noGrp="1"/>
          </p:cNvSpPr>
          <p:nvPr>
            <p:ph type="sldNum" sz="quarter" idx="5"/>
          </p:nvPr>
        </p:nvSpPr>
        <p:spPr/>
        <p:txBody>
          <a:bodyPr/>
          <a:lstStyle/>
          <a:p>
            <a:fld id="{53488D61-8590-47C7-8B74-BFD63404BA38}" type="slidenum">
              <a:rPr lang="en-CA" smtClean="0"/>
              <a:t>9</a:t>
            </a:fld>
            <a:endParaRPr lang="en-CA"/>
          </a:p>
        </p:txBody>
      </p:sp>
    </p:spTree>
    <p:extLst>
      <p:ext uri="{BB962C8B-B14F-4D97-AF65-F5344CB8AC3E}">
        <p14:creationId xmlns:p14="http://schemas.microsoft.com/office/powerpoint/2010/main" val="3463050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3" name="Picture 2" descr="A white brick wall with a couple of people standing in front of it&#10;&#10;Description automatically generated">
            <a:extLst>
              <a:ext uri="{FF2B5EF4-FFF2-40B4-BE49-F238E27FC236}">
                <a16:creationId xmlns:a16="http://schemas.microsoft.com/office/drawing/2014/main" id="{95668078-4933-9AA1-1899-CA32A9043263}"/>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0" name="Google Shape;10;p2"/>
          <p:cNvSpPr txBox="1">
            <a:spLocks noGrp="1"/>
          </p:cNvSpPr>
          <p:nvPr>
            <p:ph type="ctrTitle"/>
          </p:nvPr>
        </p:nvSpPr>
        <p:spPr>
          <a:xfrm>
            <a:off x="950967" y="1587933"/>
            <a:ext cx="6291600" cy="30352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200"/>
              <a:buNone/>
              <a:defRPr sz="4500">
                <a:solidFill>
                  <a:schemeClr val="lt1"/>
                </a:solidFill>
                <a:latin typeface="+mj-lt"/>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r>
              <a:rPr lang="en-US"/>
              <a:t>Click to edit Master title style</a:t>
            </a:r>
            <a:endParaRPr/>
          </a:p>
        </p:txBody>
      </p:sp>
      <p:sp>
        <p:nvSpPr>
          <p:cNvPr id="11" name="Google Shape;11;p2"/>
          <p:cNvSpPr txBox="1">
            <a:spLocks noGrp="1"/>
          </p:cNvSpPr>
          <p:nvPr>
            <p:ph type="subTitle" idx="1"/>
          </p:nvPr>
        </p:nvSpPr>
        <p:spPr>
          <a:xfrm>
            <a:off x="950967" y="4745267"/>
            <a:ext cx="6291600" cy="52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400"/>
              <a:buNone/>
              <a:defRPr sz="1600">
                <a:solidFill>
                  <a:schemeClr val="lt1"/>
                </a:solidFill>
                <a:latin typeface="Sitka Subheading Semibold" pitchFamily="2" charset="0"/>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r>
              <a:rPr lang="en-US"/>
              <a:t>Click to edit Master subtitle style</a:t>
            </a:r>
            <a:endParaRPr/>
          </a:p>
        </p:txBody>
      </p:sp>
      <p:sp>
        <p:nvSpPr>
          <p:cNvPr id="12" name="Google Shape;12;p2"/>
          <p:cNvSpPr>
            <a:spLocks noGrp="1"/>
          </p:cNvSpPr>
          <p:nvPr>
            <p:ph type="pic" idx="2"/>
          </p:nvPr>
        </p:nvSpPr>
        <p:spPr>
          <a:xfrm>
            <a:off x="7816633" y="766188"/>
            <a:ext cx="3656000" cy="5326000"/>
          </a:xfrm>
          <a:prstGeom prst="round1Rect">
            <a:avLst>
              <a:gd name="adj" fmla="val 16667"/>
            </a:avLst>
          </a:prstGeom>
          <a:noFill/>
          <a:ln>
            <a:noFill/>
          </a:ln>
        </p:spPr>
      </p:sp>
      <p:sp>
        <p:nvSpPr>
          <p:cNvPr id="13" name="Google Shape;13;p2"/>
          <p:cNvSpPr/>
          <p:nvPr/>
        </p:nvSpPr>
        <p:spPr>
          <a:xfrm rot="10800000" flipH="1">
            <a:off x="0" y="-67"/>
            <a:ext cx="4704400" cy="7344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14" name="Google Shape;14;p2"/>
          <p:cNvGrpSpPr/>
          <p:nvPr/>
        </p:nvGrpSpPr>
        <p:grpSpPr>
          <a:xfrm>
            <a:off x="474133" y="-90600"/>
            <a:ext cx="100800" cy="7039600"/>
            <a:chOff x="355600" y="-67950"/>
            <a:chExt cx="75600" cy="5279700"/>
          </a:xfrm>
        </p:grpSpPr>
        <p:cxnSp>
          <p:nvCxnSpPr>
            <p:cNvPr id="15" name="Google Shape;15;p2"/>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16" name="Google Shape;16;p2"/>
            <p:cNvSpPr/>
            <p:nvPr/>
          </p:nvSpPr>
          <p:spPr>
            <a:xfrm>
              <a:off x="355600" y="1460600"/>
              <a:ext cx="75600" cy="1845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2319521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extLst>
      <p:ext uri="{BB962C8B-B14F-4D97-AF65-F5344CB8AC3E}">
        <p14:creationId xmlns:p14="http://schemas.microsoft.com/office/powerpoint/2010/main" val="2181610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93"/>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0B415774-124A-F078-D9A2-BD988CF704A1}"/>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95" name="Google Shape;95;p13"/>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n-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96" name="Google Shape;96;p13"/>
          <p:cNvSpPr txBox="1">
            <a:spLocks noGrp="1"/>
          </p:cNvSpPr>
          <p:nvPr>
            <p:ph type="subTitle" idx="1"/>
          </p:nvPr>
        </p:nvSpPr>
        <p:spPr>
          <a:xfrm>
            <a:off x="7053367" y="3028000"/>
            <a:ext cx="3721600" cy="15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Sitka Text"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r>
              <a:rPr lang="en-US"/>
              <a:t>Click to edit Master subtitle style</a:t>
            </a:r>
            <a:endParaRPr/>
          </a:p>
        </p:txBody>
      </p:sp>
      <p:sp>
        <p:nvSpPr>
          <p:cNvPr id="97" name="Google Shape;97;p13"/>
          <p:cNvSpPr/>
          <p:nvPr/>
        </p:nvSpPr>
        <p:spPr>
          <a:xfrm rot="-5400000" flipH="1">
            <a:off x="10630867" y="986200"/>
            <a:ext cx="2540000" cy="5676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98" name="Google Shape;98;p13"/>
          <p:cNvSpPr/>
          <p:nvPr/>
        </p:nvSpPr>
        <p:spPr>
          <a:xfrm>
            <a:off x="0" y="5952433"/>
            <a:ext cx="9394000" cy="90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231422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3A220459-2913-2D3F-9891-07850F3752AD}"/>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01" name="Google Shape;101;p14"/>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n-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2" name="Google Shape;102;p14"/>
          <p:cNvSpPr/>
          <p:nvPr/>
        </p:nvSpPr>
        <p:spPr>
          <a:xfrm>
            <a:off x="229133" y="4055733"/>
            <a:ext cx="590800" cy="2802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103" name="Google Shape;103;p14"/>
          <p:cNvGrpSpPr/>
          <p:nvPr/>
        </p:nvGrpSpPr>
        <p:grpSpPr>
          <a:xfrm>
            <a:off x="474133" y="-90600"/>
            <a:ext cx="100800" cy="7039600"/>
            <a:chOff x="355600" y="-67950"/>
            <a:chExt cx="75600" cy="5279700"/>
          </a:xfrm>
        </p:grpSpPr>
        <p:cxnSp>
          <p:nvCxnSpPr>
            <p:cNvPr id="104" name="Google Shape;104;p14"/>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105" name="Google Shape;105;p14"/>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
        <p:nvSpPr>
          <p:cNvPr id="106" name="Google Shape;106;p14"/>
          <p:cNvSpPr/>
          <p:nvPr/>
        </p:nvSpPr>
        <p:spPr>
          <a:xfrm flipH="1">
            <a:off x="7255600" y="6233367"/>
            <a:ext cx="4936400" cy="624800"/>
          </a:xfrm>
          <a:prstGeom prst="round1Rect">
            <a:avLst>
              <a:gd name="adj" fmla="val 46864"/>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419505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6"/>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2AB5D1EF-C956-D9D9-7B38-20EDC96A6082}"/>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28" name="Google Shape;128;p1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n-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29" name="Google Shape;129;p17"/>
          <p:cNvSpPr txBox="1">
            <a:spLocks noGrp="1"/>
          </p:cNvSpPr>
          <p:nvPr>
            <p:ph type="subTitle" idx="1"/>
          </p:nvPr>
        </p:nvSpPr>
        <p:spPr>
          <a:xfrm>
            <a:off x="960000" y="2824751"/>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30" name="Google Shape;130;p17"/>
          <p:cNvSpPr txBox="1">
            <a:spLocks noGrp="1"/>
          </p:cNvSpPr>
          <p:nvPr>
            <p:ph type="subTitle" idx="2"/>
          </p:nvPr>
        </p:nvSpPr>
        <p:spPr>
          <a:xfrm>
            <a:off x="7887616" y="2824751"/>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31" name="Google Shape;131;p17"/>
          <p:cNvSpPr txBox="1">
            <a:spLocks noGrp="1"/>
          </p:cNvSpPr>
          <p:nvPr>
            <p:ph type="subTitle" idx="3"/>
          </p:nvPr>
        </p:nvSpPr>
        <p:spPr>
          <a:xfrm>
            <a:off x="960000" y="3362465"/>
            <a:ext cx="3344400" cy="11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2" name="Google Shape;132;p17"/>
          <p:cNvSpPr txBox="1">
            <a:spLocks noGrp="1"/>
          </p:cNvSpPr>
          <p:nvPr>
            <p:ph type="subTitle" idx="4"/>
          </p:nvPr>
        </p:nvSpPr>
        <p:spPr>
          <a:xfrm>
            <a:off x="7887605" y="3362465"/>
            <a:ext cx="3344400" cy="11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3" name="Google Shape;133;p17"/>
          <p:cNvSpPr txBox="1">
            <a:spLocks noGrp="1"/>
          </p:cNvSpPr>
          <p:nvPr>
            <p:ph type="subTitle" idx="5"/>
          </p:nvPr>
        </p:nvSpPr>
        <p:spPr>
          <a:xfrm>
            <a:off x="4423808" y="3946917"/>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34" name="Google Shape;134;p17"/>
          <p:cNvSpPr txBox="1">
            <a:spLocks noGrp="1"/>
          </p:cNvSpPr>
          <p:nvPr>
            <p:ph type="subTitle" idx="6"/>
          </p:nvPr>
        </p:nvSpPr>
        <p:spPr>
          <a:xfrm>
            <a:off x="4423800" y="4484631"/>
            <a:ext cx="3344400" cy="11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35" name="Google Shape;135;p17"/>
          <p:cNvSpPr/>
          <p:nvPr/>
        </p:nvSpPr>
        <p:spPr>
          <a:xfrm flipH="1">
            <a:off x="7454333" y="6290400"/>
            <a:ext cx="4734000" cy="5676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136" name="Google Shape;136;p17"/>
          <p:cNvSpPr/>
          <p:nvPr/>
        </p:nvSpPr>
        <p:spPr>
          <a:xfrm rot="-5400000" flipH="1">
            <a:off x="10630867" y="986200"/>
            <a:ext cx="2540000" cy="567600"/>
          </a:xfrm>
          <a:prstGeom prst="round1Rect">
            <a:avLst>
              <a:gd name="adj" fmla="val 46864"/>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137" name="Google Shape;137;p17"/>
          <p:cNvGrpSpPr/>
          <p:nvPr/>
        </p:nvGrpSpPr>
        <p:grpSpPr>
          <a:xfrm>
            <a:off x="474133" y="-90600"/>
            <a:ext cx="100800" cy="7039600"/>
            <a:chOff x="355600" y="-67950"/>
            <a:chExt cx="75600" cy="5279700"/>
          </a:xfrm>
        </p:grpSpPr>
        <p:cxnSp>
          <p:nvCxnSpPr>
            <p:cNvPr id="138" name="Google Shape;138;p17"/>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139" name="Google Shape;139;p17"/>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401752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0"/>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BB6FF85A-FE4E-C372-EF87-508B63E98A56}"/>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42" name="Google Shape;142;p18"/>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43" name="Google Shape;143;p18"/>
          <p:cNvSpPr txBox="1">
            <a:spLocks noGrp="1"/>
          </p:cNvSpPr>
          <p:nvPr>
            <p:ph type="subTitle" idx="1"/>
          </p:nvPr>
        </p:nvSpPr>
        <p:spPr>
          <a:xfrm>
            <a:off x="2439031" y="2627032"/>
            <a:ext cx="3288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4" name="Google Shape;144;p18"/>
          <p:cNvSpPr txBox="1">
            <a:spLocks noGrp="1"/>
          </p:cNvSpPr>
          <p:nvPr>
            <p:ph type="subTitle" idx="2"/>
          </p:nvPr>
        </p:nvSpPr>
        <p:spPr>
          <a:xfrm>
            <a:off x="2437367" y="4566216"/>
            <a:ext cx="3288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5" name="Google Shape;145;p18"/>
          <p:cNvSpPr txBox="1">
            <a:spLocks noGrp="1"/>
          </p:cNvSpPr>
          <p:nvPr>
            <p:ph type="subTitle" idx="3"/>
          </p:nvPr>
        </p:nvSpPr>
        <p:spPr>
          <a:xfrm>
            <a:off x="7645031" y="2632351"/>
            <a:ext cx="3288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6" name="Google Shape;146;p18"/>
          <p:cNvSpPr txBox="1">
            <a:spLocks noGrp="1"/>
          </p:cNvSpPr>
          <p:nvPr>
            <p:ph type="subTitle" idx="4"/>
          </p:nvPr>
        </p:nvSpPr>
        <p:spPr>
          <a:xfrm>
            <a:off x="7644900" y="4566100"/>
            <a:ext cx="3288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47" name="Google Shape;147;p18"/>
          <p:cNvSpPr txBox="1">
            <a:spLocks noGrp="1"/>
          </p:cNvSpPr>
          <p:nvPr>
            <p:ph type="title" idx="5" hasCustomPrompt="1"/>
          </p:nvPr>
        </p:nvSpPr>
        <p:spPr>
          <a:xfrm>
            <a:off x="1258967" y="2289932"/>
            <a:ext cx="978000" cy="9780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8" name="Google Shape;148;p18"/>
          <p:cNvSpPr txBox="1">
            <a:spLocks noGrp="1"/>
          </p:cNvSpPr>
          <p:nvPr>
            <p:ph type="title" idx="6" hasCustomPrompt="1"/>
          </p:nvPr>
        </p:nvSpPr>
        <p:spPr>
          <a:xfrm>
            <a:off x="6466497" y="2296731"/>
            <a:ext cx="975200" cy="9752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9" name="Google Shape;149;p18"/>
          <p:cNvSpPr txBox="1">
            <a:spLocks noGrp="1"/>
          </p:cNvSpPr>
          <p:nvPr>
            <p:ph type="title" idx="7" hasCustomPrompt="1"/>
          </p:nvPr>
        </p:nvSpPr>
        <p:spPr>
          <a:xfrm>
            <a:off x="1258968" y="4230507"/>
            <a:ext cx="975200" cy="9752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0" name="Google Shape;150;p18"/>
          <p:cNvSpPr txBox="1">
            <a:spLocks noGrp="1"/>
          </p:cNvSpPr>
          <p:nvPr>
            <p:ph type="title" idx="8" hasCustomPrompt="1"/>
          </p:nvPr>
        </p:nvSpPr>
        <p:spPr>
          <a:xfrm>
            <a:off x="6466501" y="4230483"/>
            <a:ext cx="975200" cy="9752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1" name="Google Shape;151;p18"/>
          <p:cNvSpPr txBox="1">
            <a:spLocks noGrp="1"/>
          </p:cNvSpPr>
          <p:nvPr>
            <p:ph type="subTitle" idx="9"/>
          </p:nvPr>
        </p:nvSpPr>
        <p:spPr>
          <a:xfrm>
            <a:off x="2438900" y="2284433"/>
            <a:ext cx="3288000" cy="4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52" name="Google Shape;152;p18"/>
          <p:cNvSpPr txBox="1">
            <a:spLocks noGrp="1"/>
          </p:cNvSpPr>
          <p:nvPr>
            <p:ph type="subTitle" idx="13"/>
          </p:nvPr>
        </p:nvSpPr>
        <p:spPr>
          <a:xfrm>
            <a:off x="7644900" y="2289920"/>
            <a:ext cx="3288000" cy="4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53" name="Google Shape;153;p18"/>
          <p:cNvSpPr txBox="1">
            <a:spLocks noGrp="1"/>
          </p:cNvSpPr>
          <p:nvPr>
            <p:ph type="subTitle" idx="14"/>
          </p:nvPr>
        </p:nvSpPr>
        <p:spPr>
          <a:xfrm>
            <a:off x="2437367" y="4223617"/>
            <a:ext cx="3288000" cy="4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54" name="Google Shape;154;p18"/>
          <p:cNvSpPr txBox="1">
            <a:spLocks noGrp="1"/>
          </p:cNvSpPr>
          <p:nvPr>
            <p:ph type="subTitle" idx="15"/>
          </p:nvPr>
        </p:nvSpPr>
        <p:spPr>
          <a:xfrm>
            <a:off x="7644900" y="4223668"/>
            <a:ext cx="3288000" cy="486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55" name="Google Shape;155;p18"/>
          <p:cNvSpPr/>
          <p:nvPr/>
        </p:nvSpPr>
        <p:spPr>
          <a:xfrm rot="-5400000">
            <a:off x="10149067" y="4830033"/>
            <a:ext cx="3534000" cy="5516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156" name="Google Shape;156;p18"/>
          <p:cNvGrpSpPr/>
          <p:nvPr/>
        </p:nvGrpSpPr>
        <p:grpSpPr>
          <a:xfrm>
            <a:off x="474133" y="-90600"/>
            <a:ext cx="100800" cy="7039600"/>
            <a:chOff x="355600" y="-67950"/>
            <a:chExt cx="75600" cy="5279700"/>
          </a:xfrm>
        </p:grpSpPr>
        <p:cxnSp>
          <p:nvCxnSpPr>
            <p:cNvPr id="157" name="Google Shape;157;p18"/>
            <p:cNvCxnSpPr/>
            <p:nvPr/>
          </p:nvCxnSpPr>
          <p:spPr>
            <a:xfrm flipH="1">
              <a:off x="386650" y="-67950"/>
              <a:ext cx="13500" cy="5279700"/>
            </a:xfrm>
            <a:prstGeom prst="straightConnector1">
              <a:avLst/>
            </a:prstGeom>
            <a:noFill/>
            <a:ln w="9525" cap="flat" cmpd="sng">
              <a:solidFill>
                <a:schemeClr val="dk1"/>
              </a:solidFill>
              <a:prstDash val="solid"/>
              <a:round/>
              <a:headEnd type="none" w="med" len="med"/>
              <a:tailEnd type="none" w="med" len="med"/>
            </a:ln>
          </p:spPr>
        </p:cxnSp>
        <p:sp>
          <p:nvSpPr>
            <p:cNvPr id="158" name="Google Shape;158;p18"/>
            <p:cNvSpPr/>
            <p:nvPr/>
          </p:nvSpPr>
          <p:spPr>
            <a:xfrm>
              <a:off x="355600" y="539500"/>
              <a:ext cx="75600" cy="417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1918851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EC52C8F6-ECAC-561B-DDCC-4981EB5A20BD}"/>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61" name="Google Shape;161;p19"/>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62" name="Google Shape;162;p19"/>
          <p:cNvSpPr txBox="1">
            <a:spLocks noGrp="1"/>
          </p:cNvSpPr>
          <p:nvPr>
            <p:ph type="subTitle" idx="1"/>
          </p:nvPr>
        </p:nvSpPr>
        <p:spPr>
          <a:xfrm>
            <a:off x="960000" y="2418351"/>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63" name="Google Shape;163;p19"/>
          <p:cNvSpPr txBox="1">
            <a:spLocks noGrp="1"/>
          </p:cNvSpPr>
          <p:nvPr>
            <p:ph type="subTitle" idx="2"/>
          </p:nvPr>
        </p:nvSpPr>
        <p:spPr>
          <a:xfrm>
            <a:off x="7887616" y="2418351"/>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64" name="Google Shape;164;p19"/>
          <p:cNvSpPr txBox="1">
            <a:spLocks noGrp="1"/>
          </p:cNvSpPr>
          <p:nvPr>
            <p:ph type="subTitle" idx="3"/>
          </p:nvPr>
        </p:nvSpPr>
        <p:spPr>
          <a:xfrm>
            <a:off x="960000" y="2956067"/>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65" name="Google Shape;165;p19"/>
          <p:cNvSpPr txBox="1">
            <a:spLocks noGrp="1"/>
          </p:cNvSpPr>
          <p:nvPr>
            <p:ph type="subTitle" idx="4"/>
          </p:nvPr>
        </p:nvSpPr>
        <p:spPr>
          <a:xfrm>
            <a:off x="7887601" y="2956067"/>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66" name="Google Shape;166;p19"/>
          <p:cNvSpPr txBox="1">
            <a:spLocks noGrp="1"/>
          </p:cNvSpPr>
          <p:nvPr>
            <p:ph type="subTitle" idx="5"/>
          </p:nvPr>
        </p:nvSpPr>
        <p:spPr>
          <a:xfrm>
            <a:off x="4423803" y="2418351"/>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67" name="Google Shape;167;p19"/>
          <p:cNvSpPr txBox="1">
            <a:spLocks noGrp="1"/>
          </p:cNvSpPr>
          <p:nvPr>
            <p:ph type="subTitle" idx="6"/>
          </p:nvPr>
        </p:nvSpPr>
        <p:spPr>
          <a:xfrm>
            <a:off x="4423803" y="2956067"/>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68" name="Google Shape;168;p19"/>
          <p:cNvSpPr txBox="1">
            <a:spLocks noGrp="1"/>
          </p:cNvSpPr>
          <p:nvPr>
            <p:ph type="subTitle" idx="7"/>
          </p:nvPr>
        </p:nvSpPr>
        <p:spPr>
          <a:xfrm>
            <a:off x="960000" y="4900995"/>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69" name="Google Shape;169;p19"/>
          <p:cNvSpPr txBox="1">
            <a:spLocks noGrp="1"/>
          </p:cNvSpPr>
          <p:nvPr>
            <p:ph type="subTitle" idx="8"/>
          </p:nvPr>
        </p:nvSpPr>
        <p:spPr>
          <a:xfrm>
            <a:off x="7887616" y="4900995"/>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70" name="Google Shape;170;p19"/>
          <p:cNvSpPr txBox="1">
            <a:spLocks noGrp="1"/>
          </p:cNvSpPr>
          <p:nvPr>
            <p:ph type="subTitle" idx="9"/>
          </p:nvPr>
        </p:nvSpPr>
        <p:spPr>
          <a:xfrm>
            <a:off x="960000" y="5438703"/>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71" name="Google Shape;171;p19"/>
          <p:cNvSpPr txBox="1">
            <a:spLocks noGrp="1"/>
          </p:cNvSpPr>
          <p:nvPr>
            <p:ph type="subTitle" idx="13"/>
          </p:nvPr>
        </p:nvSpPr>
        <p:spPr>
          <a:xfrm>
            <a:off x="7887601" y="5438703"/>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72" name="Google Shape;172;p19"/>
          <p:cNvSpPr txBox="1">
            <a:spLocks noGrp="1"/>
          </p:cNvSpPr>
          <p:nvPr>
            <p:ph type="subTitle" idx="14"/>
          </p:nvPr>
        </p:nvSpPr>
        <p:spPr>
          <a:xfrm>
            <a:off x="4423803" y="4900995"/>
            <a:ext cx="33444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173" name="Google Shape;173;p19"/>
          <p:cNvSpPr txBox="1">
            <a:spLocks noGrp="1"/>
          </p:cNvSpPr>
          <p:nvPr>
            <p:ph type="subTitle" idx="15"/>
          </p:nvPr>
        </p:nvSpPr>
        <p:spPr>
          <a:xfrm>
            <a:off x="4423803" y="5438703"/>
            <a:ext cx="3344400" cy="8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74" name="Google Shape;174;p19"/>
          <p:cNvSpPr/>
          <p:nvPr/>
        </p:nvSpPr>
        <p:spPr>
          <a:xfrm>
            <a:off x="0" y="6300700"/>
            <a:ext cx="12192000" cy="571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175" name="Google Shape;175;p19"/>
          <p:cNvGrpSpPr/>
          <p:nvPr/>
        </p:nvGrpSpPr>
        <p:grpSpPr>
          <a:xfrm>
            <a:off x="474133" y="-90600"/>
            <a:ext cx="100800" cy="7039600"/>
            <a:chOff x="355600" y="-67950"/>
            <a:chExt cx="75600" cy="5279700"/>
          </a:xfrm>
        </p:grpSpPr>
        <p:cxnSp>
          <p:nvCxnSpPr>
            <p:cNvPr id="176" name="Google Shape;176;p19"/>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177" name="Google Shape;177;p19"/>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1507915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8"/>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6A27A71C-BE64-EAAB-90DF-1F48E2F447F0}"/>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80" name="Google Shape;180;p20"/>
          <p:cNvSpPr txBox="1">
            <a:spLocks noGrp="1"/>
          </p:cNvSpPr>
          <p:nvPr>
            <p:ph type="title" hasCustomPrompt="1"/>
          </p:nvPr>
        </p:nvSpPr>
        <p:spPr>
          <a:xfrm>
            <a:off x="3966133" y="1536800"/>
            <a:ext cx="5619200" cy="1006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1" name="Google Shape;181;p20"/>
          <p:cNvSpPr txBox="1">
            <a:spLocks noGrp="1"/>
          </p:cNvSpPr>
          <p:nvPr>
            <p:ph type="subTitle" idx="1"/>
          </p:nvPr>
        </p:nvSpPr>
        <p:spPr>
          <a:xfrm>
            <a:off x="3966133" y="2543309"/>
            <a:ext cx="5619200" cy="41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82" name="Google Shape;182;p20"/>
          <p:cNvSpPr txBox="1">
            <a:spLocks noGrp="1"/>
          </p:cNvSpPr>
          <p:nvPr>
            <p:ph type="title" idx="2" hasCustomPrompt="1"/>
          </p:nvPr>
        </p:nvSpPr>
        <p:spPr>
          <a:xfrm>
            <a:off x="3966133" y="3902392"/>
            <a:ext cx="5619200" cy="1006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83" name="Google Shape;183;p20"/>
          <p:cNvSpPr txBox="1">
            <a:spLocks noGrp="1"/>
          </p:cNvSpPr>
          <p:nvPr>
            <p:ph type="subTitle" idx="3"/>
          </p:nvPr>
        </p:nvSpPr>
        <p:spPr>
          <a:xfrm>
            <a:off x="3966133" y="4908796"/>
            <a:ext cx="5619200" cy="412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84" name="Google Shape;184;p20"/>
          <p:cNvSpPr/>
          <p:nvPr/>
        </p:nvSpPr>
        <p:spPr>
          <a:xfrm rot="10800000" flipH="1">
            <a:off x="0" y="-67"/>
            <a:ext cx="4610000" cy="6760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185" name="Google Shape;185;p20"/>
          <p:cNvSpPr/>
          <p:nvPr/>
        </p:nvSpPr>
        <p:spPr>
          <a:xfrm rot="-5400000" flipH="1">
            <a:off x="10630867" y="986200"/>
            <a:ext cx="2540000" cy="567600"/>
          </a:xfrm>
          <a:prstGeom prst="round1Rect">
            <a:avLst>
              <a:gd name="adj" fmla="val 46864"/>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186" name="Google Shape;186;p20"/>
          <p:cNvSpPr/>
          <p:nvPr/>
        </p:nvSpPr>
        <p:spPr>
          <a:xfrm>
            <a:off x="-167" y="6268000"/>
            <a:ext cx="12192000" cy="590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120531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87"/>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8952A40D-D62D-906B-D336-95ED43F1AA89}"/>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89" name="Google Shape;189;p21"/>
          <p:cNvSpPr/>
          <p:nvPr/>
        </p:nvSpPr>
        <p:spPr>
          <a:xfrm rot="10800000">
            <a:off x="7605033" y="-67"/>
            <a:ext cx="4586800" cy="6052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190" name="Google Shape;190;p21"/>
          <p:cNvSpPr txBox="1">
            <a:spLocks noGrp="1"/>
          </p:cNvSpPr>
          <p:nvPr>
            <p:ph type="title"/>
          </p:nvPr>
        </p:nvSpPr>
        <p:spPr>
          <a:xfrm>
            <a:off x="5822961" y="677537"/>
            <a:ext cx="5424000" cy="141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5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91" name="Google Shape;191;p21"/>
          <p:cNvSpPr txBox="1">
            <a:spLocks noGrp="1"/>
          </p:cNvSpPr>
          <p:nvPr>
            <p:ph type="subTitle" idx="1"/>
          </p:nvPr>
        </p:nvSpPr>
        <p:spPr>
          <a:xfrm>
            <a:off x="5822967" y="1969004"/>
            <a:ext cx="5424000" cy="164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192" name="Google Shape;192;p21"/>
          <p:cNvSpPr>
            <a:spLocks noGrp="1"/>
          </p:cNvSpPr>
          <p:nvPr>
            <p:ph type="pic" idx="2"/>
          </p:nvPr>
        </p:nvSpPr>
        <p:spPr>
          <a:xfrm>
            <a:off x="1512204" y="983085"/>
            <a:ext cx="3514400" cy="5119600"/>
          </a:xfrm>
          <a:prstGeom prst="round1Rect">
            <a:avLst>
              <a:gd name="adj" fmla="val 16667"/>
            </a:avLst>
          </a:prstGeom>
          <a:noFill/>
          <a:ln>
            <a:noFill/>
          </a:ln>
        </p:spPr>
      </p:sp>
      <p:grpSp>
        <p:nvGrpSpPr>
          <p:cNvPr id="193" name="Google Shape;193;p21"/>
          <p:cNvGrpSpPr/>
          <p:nvPr/>
        </p:nvGrpSpPr>
        <p:grpSpPr>
          <a:xfrm>
            <a:off x="11616900" y="-90600"/>
            <a:ext cx="100800" cy="7039600"/>
            <a:chOff x="8712675" y="-67950"/>
            <a:chExt cx="75600" cy="5279700"/>
          </a:xfrm>
        </p:grpSpPr>
        <p:cxnSp>
          <p:nvCxnSpPr>
            <p:cNvPr id="194" name="Google Shape;194;p21"/>
            <p:cNvCxnSpPr/>
            <p:nvPr/>
          </p:nvCxnSpPr>
          <p:spPr>
            <a:xfrm>
              <a:off x="8743725"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195" name="Google Shape;195;p21"/>
            <p:cNvSpPr/>
            <p:nvPr/>
          </p:nvSpPr>
          <p:spPr>
            <a:xfrm flipH="1">
              <a:off x="8712675" y="1689050"/>
              <a:ext cx="75600" cy="1903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
        <p:nvSpPr>
          <p:cNvPr id="196" name="Google Shape;196;p21"/>
          <p:cNvSpPr/>
          <p:nvPr/>
        </p:nvSpPr>
        <p:spPr>
          <a:xfrm flipH="1">
            <a:off x="0" y="5613400"/>
            <a:ext cx="5816800" cy="1244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855399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3"/>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D47209C5-898A-0613-52A8-CEED9A4C4058}"/>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205" name="Google Shape;205;p23"/>
          <p:cNvSpPr/>
          <p:nvPr/>
        </p:nvSpPr>
        <p:spPr>
          <a:xfrm>
            <a:off x="0" y="6300700"/>
            <a:ext cx="12192000" cy="571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206" name="Google Shape;206;p23"/>
          <p:cNvGrpSpPr/>
          <p:nvPr/>
        </p:nvGrpSpPr>
        <p:grpSpPr>
          <a:xfrm>
            <a:off x="474133" y="-90600"/>
            <a:ext cx="100800" cy="7039600"/>
            <a:chOff x="355600" y="-67950"/>
            <a:chExt cx="75600" cy="5279700"/>
          </a:xfrm>
        </p:grpSpPr>
        <p:cxnSp>
          <p:nvCxnSpPr>
            <p:cNvPr id="207" name="Google Shape;207;p23"/>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208" name="Google Shape;208;p23"/>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34789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3652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12066684-26B4-3528-9BE3-F265F9A35913}"/>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19" name="Google Shape;19;p3"/>
          <p:cNvSpPr txBox="1">
            <a:spLocks noGrp="1"/>
          </p:cNvSpPr>
          <p:nvPr>
            <p:ph type="title"/>
          </p:nvPr>
        </p:nvSpPr>
        <p:spPr>
          <a:xfrm>
            <a:off x="6648359" y="3050067"/>
            <a:ext cx="4592400" cy="1692800"/>
          </a:xfrm>
          <a:prstGeom prst="rect">
            <a:avLst/>
          </a:prstGeom>
          <a:ln>
            <a:noFill/>
          </a:ln>
        </p:spPr>
        <p:txBody>
          <a:bodyPr spcFirstLastPara="1" wrap="square" lIns="91425" tIns="91425" rIns="91425" bIns="91425" anchor="b" anchorCtr="0">
            <a:noAutofit/>
          </a:bodyPr>
          <a:lstStyle>
            <a:lvl1pPr lvl="0" algn="r">
              <a:spcBef>
                <a:spcPts val="0"/>
              </a:spcBef>
              <a:spcAft>
                <a:spcPts val="0"/>
              </a:spcAft>
              <a:buSzPts val="3600"/>
              <a:buNone/>
              <a:defRPr sz="3900">
                <a:latin typeface="+mn-l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20" name="Google Shape;20;p3"/>
          <p:cNvSpPr txBox="1">
            <a:spLocks noGrp="1"/>
          </p:cNvSpPr>
          <p:nvPr>
            <p:ph type="title" idx="2" hasCustomPrompt="1"/>
          </p:nvPr>
        </p:nvSpPr>
        <p:spPr>
          <a:xfrm>
            <a:off x="9549833" y="968784"/>
            <a:ext cx="1691200" cy="16928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Sitka Small Semibold"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6648167" y="4946033"/>
            <a:ext cx="4592400" cy="94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Sitka Heading Semibold" pitchFamily="2"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22" name="Google Shape;22;p3"/>
          <p:cNvSpPr>
            <a:spLocks noGrp="1"/>
          </p:cNvSpPr>
          <p:nvPr>
            <p:ph type="pic" idx="3"/>
          </p:nvPr>
        </p:nvSpPr>
        <p:spPr>
          <a:xfrm flipH="1">
            <a:off x="1068545" y="1208893"/>
            <a:ext cx="3993200" cy="5816800"/>
          </a:xfrm>
          <a:prstGeom prst="round1Rect">
            <a:avLst>
              <a:gd name="adj" fmla="val 16667"/>
            </a:avLst>
          </a:prstGeom>
          <a:noFill/>
          <a:ln>
            <a:noFill/>
          </a:ln>
        </p:spPr>
      </p:sp>
      <p:sp>
        <p:nvSpPr>
          <p:cNvPr id="23" name="Google Shape;23;p3"/>
          <p:cNvSpPr/>
          <p:nvPr/>
        </p:nvSpPr>
        <p:spPr>
          <a:xfrm flipH="1">
            <a:off x="5979333" y="6316800"/>
            <a:ext cx="4350000" cy="5412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24" name="Google Shape;24;p3"/>
          <p:cNvGrpSpPr/>
          <p:nvPr/>
        </p:nvGrpSpPr>
        <p:grpSpPr>
          <a:xfrm>
            <a:off x="11701667" y="-90600"/>
            <a:ext cx="100800" cy="7039600"/>
            <a:chOff x="8776250" y="-67950"/>
            <a:chExt cx="75600" cy="5279700"/>
          </a:xfrm>
        </p:grpSpPr>
        <p:cxnSp>
          <p:nvCxnSpPr>
            <p:cNvPr id="25" name="Google Shape;25;p3"/>
            <p:cNvCxnSpPr/>
            <p:nvPr/>
          </p:nvCxnSpPr>
          <p:spPr>
            <a:xfrm flipH="1">
              <a:off x="880730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26" name="Google Shape;26;p3"/>
            <p:cNvSpPr/>
            <p:nvPr/>
          </p:nvSpPr>
          <p:spPr>
            <a:xfrm>
              <a:off x="8776250" y="2348450"/>
              <a:ext cx="75600" cy="1110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
        <p:nvSpPr>
          <p:cNvPr id="27" name="Google Shape;27;p3"/>
          <p:cNvSpPr/>
          <p:nvPr/>
        </p:nvSpPr>
        <p:spPr>
          <a:xfrm>
            <a:off x="0" y="-20667"/>
            <a:ext cx="6353600" cy="1480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1617160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709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8B4C950F-DA05-64B9-2137-25365032B94D}"/>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38" name="Google Shape;38;p5"/>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39" name="Google Shape;39;p5"/>
          <p:cNvSpPr txBox="1">
            <a:spLocks noGrp="1"/>
          </p:cNvSpPr>
          <p:nvPr>
            <p:ph type="subTitle" idx="1"/>
          </p:nvPr>
        </p:nvSpPr>
        <p:spPr>
          <a:xfrm>
            <a:off x="1721000" y="3137463"/>
            <a:ext cx="3876800" cy="567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40" name="Google Shape;40;p5"/>
          <p:cNvSpPr txBox="1">
            <a:spLocks noGrp="1"/>
          </p:cNvSpPr>
          <p:nvPr>
            <p:ph type="subTitle" idx="2"/>
          </p:nvPr>
        </p:nvSpPr>
        <p:spPr>
          <a:xfrm>
            <a:off x="6594167" y="3137463"/>
            <a:ext cx="387680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b="1">
                <a:latin typeface="Frank Ruhl Libre"/>
                <a:ea typeface="Frank Ruhl Libre"/>
                <a:cs typeface="Frank Ruhl Libre"/>
                <a:sym typeface="Frank Ruhl Libre"/>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r>
              <a:rPr lang="en-US"/>
              <a:t>Click to edit Master subtitle style</a:t>
            </a:r>
            <a:endParaRPr/>
          </a:p>
        </p:txBody>
      </p:sp>
      <p:sp>
        <p:nvSpPr>
          <p:cNvPr id="41" name="Google Shape;41;p5"/>
          <p:cNvSpPr txBox="1">
            <a:spLocks noGrp="1"/>
          </p:cNvSpPr>
          <p:nvPr>
            <p:ph type="subTitle" idx="3"/>
          </p:nvPr>
        </p:nvSpPr>
        <p:spPr>
          <a:xfrm>
            <a:off x="1721000" y="3675165"/>
            <a:ext cx="3876800" cy="1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42" name="Google Shape;42;p5"/>
          <p:cNvSpPr txBox="1">
            <a:spLocks noGrp="1"/>
          </p:cNvSpPr>
          <p:nvPr>
            <p:ph type="subTitle" idx="4"/>
          </p:nvPr>
        </p:nvSpPr>
        <p:spPr>
          <a:xfrm>
            <a:off x="6594167" y="3675165"/>
            <a:ext cx="3876800" cy="1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
        <p:nvSpPr>
          <p:cNvPr id="43" name="Google Shape;43;p5"/>
          <p:cNvSpPr/>
          <p:nvPr/>
        </p:nvSpPr>
        <p:spPr>
          <a:xfrm>
            <a:off x="0" y="6290067"/>
            <a:ext cx="4734000" cy="5676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44" name="Google Shape;44;p5"/>
          <p:cNvGrpSpPr/>
          <p:nvPr/>
        </p:nvGrpSpPr>
        <p:grpSpPr>
          <a:xfrm>
            <a:off x="474133" y="-90600"/>
            <a:ext cx="100800" cy="7039600"/>
            <a:chOff x="355600" y="-67950"/>
            <a:chExt cx="75600" cy="5279700"/>
          </a:xfrm>
        </p:grpSpPr>
        <p:cxnSp>
          <p:nvCxnSpPr>
            <p:cNvPr id="45" name="Google Shape;45;p5"/>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46" name="Google Shape;46;p5"/>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
        <p:nvSpPr>
          <p:cNvPr id="47" name="Google Shape;47;p5"/>
          <p:cNvSpPr/>
          <p:nvPr/>
        </p:nvSpPr>
        <p:spPr>
          <a:xfrm rot="5400000">
            <a:off x="8466333" y="3135667"/>
            <a:ext cx="6872800" cy="571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469586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D7297F9A-E1A0-A483-2AA8-7079926368B0}"/>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50" name="Google Shape;50;p6"/>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1" name="Google Shape;51;p6"/>
          <p:cNvSpPr/>
          <p:nvPr/>
        </p:nvSpPr>
        <p:spPr>
          <a:xfrm>
            <a:off x="0" y="6290067"/>
            <a:ext cx="4734000" cy="5676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52" name="Google Shape;52;p6"/>
          <p:cNvGrpSpPr/>
          <p:nvPr/>
        </p:nvGrpSpPr>
        <p:grpSpPr>
          <a:xfrm>
            <a:off x="474133" y="-90600"/>
            <a:ext cx="100800" cy="7039600"/>
            <a:chOff x="355600" y="-67950"/>
            <a:chExt cx="75600" cy="5279700"/>
          </a:xfrm>
        </p:grpSpPr>
        <p:cxnSp>
          <p:nvCxnSpPr>
            <p:cNvPr id="53" name="Google Shape;53;p6"/>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54" name="Google Shape;54;p6"/>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
        <p:nvSpPr>
          <p:cNvPr id="55" name="Google Shape;55;p6"/>
          <p:cNvSpPr/>
          <p:nvPr/>
        </p:nvSpPr>
        <p:spPr>
          <a:xfrm rot="5400000">
            <a:off x="8466333" y="3135667"/>
            <a:ext cx="6872800" cy="571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197391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3BBC0D9C-968C-C0B2-BF8F-8ACC8960E4D7}"/>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58" name="Google Shape;58;p7"/>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59" name="Google Shape;59;p7"/>
          <p:cNvSpPr txBox="1">
            <a:spLocks noGrp="1"/>
          </p:cNvSpPr>
          <p:nvPr>
            <p:ph type="body" idx="1"/>
          </p:nvPr>
        </p:nvSpPr>
        <p:spPr>
          <a:xfrm>
            <a:off x="968600" y="2133967"/>
            <a:ext cx="4722400" cy="3413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atin typeface="+mn-lt"/>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pPr lvl="0"/>
            <a:r>
              <a:rPr lang="en-US"/>
              <a:t>Click to edit Master text styles</a:t>
            </a:r>
          </a:p>
        </p:txBody>
      </p:sp>
      <p:sp>
        <p:nvSpPr>
          <p:cNvPr id="60" name="Google Shape;60;p7"/>
          <p:cNvSpPr>
            <a:spLocks noGrp="1"/>
          </p:cNvSpPr>
          <p:nvPr>
            <p:ph type="pic" idx="2"/>
          </p:nvPr>
        </p:nvSpPr>
        <p:spPr>
          <a:xfrm flipH="1">
            <a:off x="6359067" y="1719100"/>
            <a:ext cx="6022400" cy="5138800"/>
          </a:xfrm>
          <a:prstGeom prst="round1Rect">
            <a:avLst>
              <a:gd name="adj" fmla="val 16667"/>
            </a:avLst>
          </a:prstGeom>
          <a:noFill/>
          <a:ln>
            <a:noFill/>
          </a:ln>
        </p:spPr>
      </p:sp>
      <p:sp>
        <p:nvSpPr>
          <p:cNvPr id="61" name="Google Shape;61;p7"/>
          <p:cNvSpPr/>
          <p:nvPr/>
        </p:nvSpPr>
        <p:spPr>
          <a:xfrm rot="10800000">
            <a:off x="8212700" y="-33"/>
            <a:ext cx="3957200" cy="572400"/>
          </a:xfrm>
          <a:prstGeom prst="round1Rect">
            <a:avLst>
              <a:gd name="adj" fmla="val 46864"/>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62" name="Google Shape;62;p7"/>
          <p:cNvSpPr/>
          <p:nvPr/>
        </p:nvSpPr>
        <p:spPr>
          <a:xfrm>
            <a:off x="0" y="5952433"/>
            <a:ext cx="9394000" cy="90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369497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69304A45-E689-699D-AA0D-4B6AA13B16A8}"/>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65" name="Google Shape;65;p8"/>
          <p:cNvSpPr txBox="1">
            <a:spLocks noGrp="1"/>
          </p:cNvSpPr>
          <p:nvPr>
            <p:ph type="title"/>
          </p:nvPr>
        </p:nvSpPr>
        <p:spPr>
          <a:xfrm>
            <a:off x="1850800" y="2234400"/>
            <a:ext cx="8490400" cy="23892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5500">
                <a:latin typeface="+mn-lt"/>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rPr lang="en-US"/>
              <a:t>Click to edit Master title style</a:t>
            </a:r>
            <a:endParaRPr/>
          </a:p>
        </p:txBody>
      </p:sp>
      <p:sp>
        <p:nvSpPr>
          <p:cNvPr id="66" name="Google Shape;66;p8"/>
          <p:cNvSpPr/>
          <p:nvPr/>
        </p:nvSpPr>
        <p:spPr>
          <a:xfrm rot="5400000" flipH="1">
            <a:off x="-986200" y="5304400"/>
            <a:ext cx="2540000" cy="567600"/>
          </a:xfrm>
          <a:prstGeom prst="round1Rect">
            <a:avLst>
              <a:gd name="adj" fmla="val 46864"/>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67" name="Google Shape;67;p8"/>
          <p:cNvSpPr/>
          <p:nvPr/>
        </p:nvSpPr>
        <p:spPr>
          <a:xfrm rot="10800000" flipH="1">
            <a:off x="0" y="33"/>
            <a:ext cx="4735600" cy="6864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68" name="Google Shape;68;p8"/>
          <p:cNvSpPr/>
          <p:nvPr/>
        </p:nvSpPr>
        <p:spPr>
          <a:xfrm>
            <a:off x="6375033" y="5613400"/>
            <a:ext cx="5816800" cy="1244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Tree>
    <p:extLst>
      <p:ext uri="{BB962C8B-B14F-4D97-AF65-F5344CB8AC3E}">
        <p14:creationId xmlns:p14="http://schemas.microsoft.com/office/powerpoint/2010/main" val="312582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C083481E-60BE-47A8-75B2-58E04A31304A}"/>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71" name="Google Shape;71;p9"/>
          <p:cNvSpPr txBox="1">
            <a:spLocks noGrp="1"/>
          </p:cNvSpPr>
          <p:nvPr>
            <p:ph type="subTitle" idx="1"/>
          </p:nvPr>
        </p:nvSpPr>
        <p:spPr>
          <a:xfrm>
            <a:off x="1389200" y="1885967"/>
            <a:ext cx="4383600" cy="37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Sitka Text"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72" name="Google Shape;72;p9"/>
          <p:cNvSpPr txBox="1">
            <a:spLocks noGrp="1"/>
          </p:cNvSpPr>
          <p:nvPr>
            <p:ph type="subTitle" idx="2"/>
          </p:nvPr>
        </p:nvSpPr>
        <p:spPr>
          <a:xfrm>
            <a:off x="6419192" y="1885967"/>
            <a:ext cx="4383600" cy="37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Sitka Text"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
        <p:nvSpPr>
          <p:cNvPr id="73" name="Google Shape;73;p9"/>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4" name="Google Shape;74;p9"/>
          <p:cNvSpPr/>
          <p:nvPr/>
        </p:nvSpPr>
        <p:spPr>
          <a:xfrm flipH="1">
            <a:off x="7255600" y="6233367"/>
            <a:ext cx="4936400" cy="624800"/>
          </a:xfrm>
          <a:prstGeom prst="round1Rect">
            <a:avLst>
              <a:gd name="adj" fmla="val 46864"/>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75" name="Google Shape;75;p9"/>
          <p:cNvSpPr/>
          <p:nvPr/>
        </p:nvSpPr>
        <p:spPr>
          <a:xfrm>
            <a:off x="229133" y="4055733"/>
            <a:ext cx="590800" cy="28024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76" name="Google Shape;76;p9"/>
          <p:cNvGrpSpPr/>
          <p:nvPr/>
        </p:nvGrpSpPr>
        <p:grpSpPr>
          <a:xfrm>
            <a:off x="474133" y="-90600"/>
            <a:ext cx="100800" cy="7039600"/>
            <a:chOff x="355600" y="-67950"/>
            <a:chExt cx="75600" cy="5279700"/>
          </a:xfrm>
        </p:grpSpPr>
        <p:cxnSp>
          <p:nvCxnSpPr>
            <p:cNvPr id="77" name="Google Shape;77;p9"/>
            <p:cNvCxnSpPr/>
            <p:nvPr/>
          </p:nvCxnSpPr>
          <p:spPr>
            <a:xfrm flipH="1">
              <a:off x="386650" y="-67950"/>
              <a:ext cx="13500" cy="5279700"/>
            </a:xfrm>
            <a:prstGeom prst="straightConnector1">
              <a:avLst/>
            </a:prstGeom>
            <a:noFill/>
            <a:ln w="9525" cap="flat" cmpd="sng">
              <a:solidFill>
                <a:schemeClr val="lt1"/>
              </a:solidFill>
              <a:prstDash val="solid"/>
              <a:round/>
              <a:headEnd type="none" w="med" len="med"/>
              <a:tailEnd type="none" w="med" len="med"/>
            </a:ln>
          </p:spPr>
        </p:cxnSp>
        <p:sp>
          <p:nvSpPr>
            <p:cNvPr id="78" name="Google Shape;78;p9"/>
            <p:cNvSpPr/>
            <p:nvPr/>
          </p:nvSpPr>
          <p:spPr>
            <a:xfrm>
              <a:off x="355600" y="539500"/>
              <a:ext cx="75600" cy="417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927177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9"/>
        <p:cNvGrpSpPr/>
        <p:nvPr/>
      </p:nvGrpSpPr>
      <p:grpSpPr>
        <a:xfrm>
          <a:off x="0" y="0"/>
          <a:ext cx="0" cy="0"/>
          <a:chOff x="0" y="0"/>
          <a:chExt cx="0" cy="0"/>
        </a:xfrm>
      </p:grpSpPr>
      <p:sp>
        <p:nvSpPr>
          <p:cNvPr id="80" name="Google Shape;80;p10"/>
          <p:cNvSpPr>
            <a:spLocks noGrp="1"/>
          </p:cNvSpPr>
          <p:nvPr>
            <p:ph type="pic" idx="2"/>
          </p:nvPr>
        </p:nvSpPr>
        <p:spPr>
          <a:xfrm>
            <a:off x="0" y="0"/>
            <a:ext cx="12192000" cy="6858000"/>
          </a:xfrm>
          <a:prstGeom prst="rect">
            <a:avLst/>
          </a:prstGeom>
          <a:noFill/>
          <a:ln>
            <a:noFill/>
          </a:ln>
        </p:spPr>
      </p:sp>
      <p:sp>
        <p:nvSpPr>
          <p:cNvPr id="81" name="Google Shape;81;p10"/>
          <p:cNvSpPr txBox="1">
            <a:spLocks noGrp="1"/>
          </p:cNvSpPr>
          <p:nvPr>
            <p:ph type="title"/>
          </p:nvPr>
        </p:nvSpPr>
        <p:spPr>
          <a:xfrm>
            <a:off x="7558067" y="0"/>
            <a:ext cx="3621200" cy="6138400"/>
          </a:xfrm>
          <a:prstGeom prst="rect">
            <a:avLst/>
          </a:prstGeom>
          <a:solidFill>
            <a:schemeClr val="dk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en-US"/>
              <a:t>Click to edit Master title style</a:t>
            </a:r>
            <a:endParaRPr/>
          </a:p>
        </p:txBody>
      </p:sp>
    </p:spTree>
    <p:extLst>
      <p:ext uri="{BB962C8B-B14F-4D97-AF65-F5344CB8AC3E}">
        <p14:creationId xmlns:p14="http://schemas.microsoft.com/office/powerpoint/2010/main" val="38579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2"/>
        <p:cNvGrpSpPr/>
        <p:nvPr/>
      </p:nvGrpSpPr>
      <p:grpSpPr>
        <a:xfrm>
          <a:off x="0" y="0"/>
          <a:ext cx="0" cy="0"/>
          <a:chOff x="0" y="0"/>
          <a:chExt cx="0" cy="0"/>
        </a:xfrm>
      </p:grpSpPr>
      <p:pic>
        <p:nvPicPr>
          <p:cNvPr id="2" name="Picture 1" descr="A white brick wall with a couple of people standing in front of it&#10;&#10;Description automatically generated">
            <a:extLst>
              <a:ext uri="{FF2B5EF4-FFF2-40B4-BE49-F238E27FC236}">
                <a16:creationId xmlns:a16="http://schemas.microsoft.com/office/drawing/2014/main" id="{A97898F5-5D5C-85A5-5FEB-BE30F5874A47}"/>
              </a:ext>
            </a:extLst>
          </p:cNvPr>
          <p:cNvPicPr>
            <a:picLocks noChangeAspect="1"/>
          </p:cNvPicPr>
          <p:nvPr/>
        </p:nvPicPr>
        <p:blipFill>
          <a:blip r:embed="rId2"/>
          <a:stretch>
            <a:fillRect/>
          </a:stretch>
        </p:blipFill>
        <p:spPr>
          <a:xfrm>
            <a:off x="18000" y="0"/>
            <a:ext cx="12174000" cy="6858000"/>
          </a:xfrm>
          <a:prstGeom prst="rect">
            <a:avLst/>
          </a:prstGeom>
          <a:effectLst>
            <a:outerShdw blurRad="50800" dist="50800" dir="5400000" algn="ctr" rotWithShape="0">
              <a:srgbClr val="000000">
                <a:alpha val="20000"/>
              </a:srgbClr>
            </a:outerShdw>
          </a:effectLst>
        </p:spPr>
      </p:pic>
      <p:sp>
        <p:nvSpPr>
          <p:cNvPr id="84" name="Google Shape;84;p11"/>
          <p:cNvSpPr txBox="1">
            <a:spLocks noGrp="1"/>
          </p:cNvSpPr>
          <p:nvPr>
            <p:ph type="title" hasCustomPrompt="1"/>
          </p:nvPr>
        </p:nvSpPr>
        <p:spPr>
          <a:xfrm>
            <a:off x="2289867" y="2513567"/>
            <a:ext cx="7619200" cy="106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atin typeface="+mn-lt"/>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5" name="Google Shape;85;p11"/>
          <p:cNvSpPr txBox="1">
            <a:spLocks noGrp="1"/>
          </p:cNvSpPr>
          <p:nvPr>
            <p:ph type="subTitle" idx="1"/>
          </p:nvPr>
        </p:nvSpPr>
        <p:spPr>
          <a:xfrm>
            <a:off x="2289867" y="3845237"/>
            <a:ext cx="7619200" cy="499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Sitka Subheading Semibold" pitchFamily="2"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r>
              <a:rPr lang="en-US"/>
              <a:t>Click to edit Master subtitle style</a:t>
            </a:r>
            <a:endParaRPr/>
          </a:p>
        </p:txBody>
      </p:sp>
      <p:sp>
        <p:nvSpPr>
          <p:cNvPr id="86" name="Google Shape;86;p11"/>
          <p:cNvSpPr/>
          <p:nvPr/>
        </p:nvSpPr>
        <p:spPr>
          <a:xfrm rot="10800000">
            <a:off x="7380233" y="-100"/>
            <a:ext cx="4811600" cy="713200"/>
          </a:xfrm>
          <a:prstGeom prst="round1Rect">
            <a:avLst>
              <a:gd name="adj" fmla="val 46864"/>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87" name="Google Shape;87;p11"/>
          <p:cNvSpPr/>
          <p:nvPr/>
        </p:nvSpPr>
        <p:spPr>
          <a:xfrm rot="-5400000">
            <a:off x="10638033" y="5304400"/>
            <a:ext cx="2540000" cy="567600"/>
          </a:xfrm>
          <a:prstGeom prst="round1Rect">
            <a:avLst>
              <a:gd name="adj" fmla="val 46864"/>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sp>
        <p:nvSpPr>
          <p:cNvPr id="88" name="Google Shape;88;p11"/>
          <p:cNvSpPr/>
          <p:nvPr/>
        </p:nvSpPr>
        <p:spPr>
          <a:xfrm flipH="1">
            <a:off x="0" y="5613400"/>
            <a:ext cx="5816800" cy="1244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nvGrpSpPr>
          <p:cNvPr id="89" name="Google Shape;89;p11"/>
          <p:cNvGrpSpPr/>
          <p:nvPr/>
        </p:nvGrpSpPr>
        <p:grpSpPr>
          <a:xfrm>
            <a:off x="-133" y="6391933"/>
            <a:ext cx="12199200" cy="117600"/>
            <a:chOff x="-100" y="4793950"/>
            <a:chExt cx="9149400" cy="88200"/>
          </a:xfrm>
        </p:grpSpPr>
        <p:cxnSp>
          <p:nvCxnSpPr>
            <p:cNvPr id="90" name="Google Shape;90;p11"/>
            <p:cNvCxnSpPr/>
            <p:nvPr/>
          </p:nvCxnSpPr>
          <p:spPr>
            <a:xfrm rot="10800000">
              <a:off x="-100" y="4838050"/>
              <a:ext cx="9149400" cy="0"/>
            </a:xfrm>
            <a:prstGeom prst="straightConnector1">
              <a:avLst/>
            </a:prstGeom>
            <a:noFill/>
            <a:ln w="9525" cap="flat" cmpd="sng">
              <a:solidFill>
                <a:schemeClr val="lt1"/>
              </a:solidFill>
              <a:prstDash val="solid"/>
              <a:round/>
              <a:headEnd type="none" w="med" len="med"/>
              <a:tailEnd type="none" w="med" len="med"/>
            </a:ln>
          </p:spPr>
        </p:cxnSp>
        <p:sp>
          <p:nvSpPr>
            <p:cNvPr id="91" name="Google Shape;91;p11"/>
            <p:cNvSpPr/>
            <p:nvPr/>
          </p:nvSpPr>
          <p:spPr>
            <a:xfrm rot="5400000" flipH="1">
              <a:off x="4530500" y="2556250"/>
              <a:ext cx="88200" cy="4563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DM Sans Medium"/>
                <a:ea typeface="DM Sans Medium"/>
                <a:cs typeface="DM Sans Medium"/>
                <a:sym typeface="DM Sans Medium"/>
              </a:endParaRPr>
            </a:p>
          </p:txBody>
        </p:sp>
      </p:grpSp>
    </p:spTree>
    <p:extLst>
      <p:ext uri="{BB962C8B-B14F-4D97-AF65-F5344CB8AC3E}">
        <p14:creationId xmlns:p14="http://schemas.microsoft.com/office/powerpoint/2010/main" val="178954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2pPr>
            <a:lvl3pPr lvl="2"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3pPr>
            <a:lvl4pPr lvl="3"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4pPr>
            <a:lvl5pPr lvl="4"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5pPr>
            <a:lvl6pPr lvl="5"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6pPr>
            <a:lvl7pPr lvl="6"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7pPr>
            <a:lvl8pPr lvl="7"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8pPr>
            <a:lvl9pPr lvl="8" rtl="0">
              <a:spcBef>
                <a:spcPts val="0"/>
              </a:spcBef>
              <a:spcAft>
                <a:spcPts val="0"/>
              </a:spcAft>
              <a:buClr>
                <a:schemeClr val="dk1"/>
              </a:buClr>
              <a:buSzPts val="3000"/>
              <a:buFont typeface="Frank Ruhl Libre"/>
              <a:buNone/>
              <a:defRPr sz="3000" b="1">
                <a:solidFill>
                  <a:schemeClr val="dk1"/>
                </a:solidFill>
                <a:latin typeface="Frank Ruhl Libre"/>
                <a:ea typeface="Frank Ruhl Libre"/>
                <a:cs typeface="Frank Ruhl Libre"/>
                <a:sym typeface="Frank Ruhl Libr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1pPr>
            <a:lvl2pPr marL="914400" lvl="1"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2pPr>
            <a:lvl3pPr marL="1371600" lvl="2"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3pPr>
            <a:lvl4pPr marL="1828800" lvl="3"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4pPr>
            <a:lvl5pPr marL="2286000" lvl="4"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5pPr>
            <a:lvl6pPr marL="2743200" lvl="5"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6pPr>
            <a:lvl7pPr marL="3200400" lvl="6"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7pPr>
            <a:lvl8pPr marL="3657600" lvl="7"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8pPr>
            <a:lvl9pPr marL="4114800" lvl="8" indent="-317500">
              <a:lnSpc>
                <a:spcPct val="100000"/>
              </a:lnSpc>
              <a:spcBef>
                <a:spcPts val="0"/>
              </a:spcBef>
              <a:spcAft>
                <a:spcPts val="0"/>
              </a:spcAft>
              <a:buClr>
                <a:schemeClr val="dk1"/>
              </a:buClr>
              <a:buSzPts val="1400"/>
              <a:buFont typeface="DM Sans Medium"/>
              <a:buChar char="■"/>
              <a:defRPr>
                <a:solidFill>
                  <a:schemeClr val="dk1"/>
                </a:solidFill>
                <a:latin typeface="DM Sans Medium"/>
                <a:ea typeface="DM Sans Medium"/>
                <a:cs typeface="DM Sans Medium"/>
                <a:sym typeface="DM Sans Medium"/>
              </a:defRPr>
            </a:lvl9pPr>
          </a:lstStyle>
          <a:p>
            <a:endParaRPr/>
          </a:p>
        </p:txBody>
      </p:sp>
    </p:spTree>
    <p:extLst>
      <p:ext uri="{BB962C8B-B14F-4D97-AF65-F5344CB8AC3E}">
        <p14:creationId xmlns:p14="http://schemas.microsoft.com/office/powerpoint/2010/main" val="27015650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82"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125" y="2127296"/>
            <a:ext cx="7239000" cy="2092896"/>
          </a:xfrm>
        </p:spPr>
        <p:txBody>
          <a:bodyPr wrap="square" anchor="t">
            <a:noAutofit/>
          </a:bodyPr>
          <a:lstStyle/>
          <a:p>
            <a:r>
              <a:rPr lang="en-US" sz="4000" dirty="0">
                <a:solidFill>
                  <a:schemeClr val="dk1"/>
                </a:solidFill>
                <a:latin typeface="Sitka Subheading Semibold" pitchFamily="2" charset="0"/>
              </a:rPr>
              <a:t>Urban Mixed-Use Collaborative Toolkit Survey: </a:t>
            </a:r>
            <a:r>
              <a:rPr lang="en-US" sz="4000" dirty="0">
                <a:solidFill>
                  <a:schemeClr val="accent1"/>
                </a:solidFill>
                <a:latin typeface="Sitka Subheading Semibold" pitchFamily="2" charset="0"/>
              </a:rPr>
              <a:t>Preliminary Analysis</a:t>
            </a:r>
          </a:p>
        </p:txBody>
      </p:sp>
      <p:sp>
        <p:nvSpPr>
          <p:cNvPr id="3" name="Subtitle 2"/>
          <p:cNvSpPr>
            <a:spLocks noGrp="1"/>
          </p:cNvSpPr>
          <p:nvPr>
            <p:ph type="subTitle" idx="1"/>
          </p:nvPr>
        </p:nvSpPr>
        <p:spPr>
          <a:xfrm>
            <a:off x="1122799" y="4606243"/>
            <a:ext cx="6754375" cy="1067283"/>
          </a:xfrm>
          <a:noFill/>
          <a:ln>
            <a:noFill/>
          </a:ln>
        </p:spPr>
        <p:txBody>
          <a:bodyPr spcFirstLastPara="1" wrap="square" lIns="91425" tIns="91425" rIns="91425" bIns="91425" anchor="t" anchorCtr="0">
            <a:noAutofit/>
          </a:bodyPr>
          <a:lstStyle/>
          <a:p>
            <a:r>
              <a:rPr lang="en-US" dirty="0">
                <a:latin typeface="Sitka Subheading Semibold"/>
              </a:rPr>
              <a:t>Key Trends &amp; Insights</a:t>
            </a:r>
          </a:p>
          <a:p>
            <a:r>
              <a:rPr lang="en-US" dirty="0">
                <a:latin typeface="Sitka Subheading Semibold"/>
              </a:rPr>
              <a:t>February 18, 2025</a:t>
            </a:r>
          </a:p>
          <a:p>
            <a:r>
              <a:rPr lang="en-US" dirty="0">
                <a:latin typeface="Sitka Subheading Semibold"/>
              </a:rPr>
              <a:t>Bruce Pitkin, Project Manager</a:t>
            </a:r>
          </a:p>
          <a:p>
            <a:r>
              <a:rPr lang="en-US" dirty="0">
                <a:latin typeface="Sitka Subheading Semibold"/>
              </a:rPr>
              <a:t>United Housing</a:t>
            </a:r>
          </a:p>
        </p:txBody>
      </p:sp>
      <p:pic>
        <p:nvPicPr>
          <p:cNvPr id="8" name="Google Shape;223;p27" descr="Closeup of a hand holding a key with a house dongle">
            <a:extLst>
              <a:ext uri="{FF2B5EF4-FFF2-40B4-BE49-F238E27FC236}">
                <a16:creationId xmlns:a16="http://schemas.microsoft.com/office/drawing/2014/main" id="{E92A53F5-E9BC-C6A8-1798-0AA498FF1CDC}"/>
              </a:ext>
            </a:extLst>
          </p:cNvPr>
          <p:cNvPicPr preferRelativeResize="0">
            <a:picLocks/>
          </p:cNvPicPr>
          <p:nvPr/>
        </p:nvPicPr>
        <p:blipFill>
          <a:blip r:embed="rId3"/>
          <a:srcRect l="27119" r="27119"/>
          <a:stretch/>
        </p:blipFill>
        <p:spPr>
          <a:xfrm>
            <a:off x="8078400" y="865376"/>
            <a:ext cx="4113600" cy="5992624"/>
          </a:xfrm>
          <a:prstGeom prst="round1Rect">
            <a:avLst>
              <a:gd name="adj" fmla="val 16667"/>
            </a:avLst>
          </a:prstGeom>
          <a:noFill/>
          <a:ln>
            <a:noFill/>
          </a:ln>
        </p:spPr>
      </p:pic>
      <p:pic>
        <p:nvPicPr>
          <p:cNvPr id="10" name="Picture 9" descr="A black and red logo&#10;&#10;Description automatically generated">
            <a:extLst>
              <a:ext uri="{FF2B5EF4-FFF2-40B4-BE49-F238E27FC236}">
                <a16:creationId xmlns:a16="http://schemas.microsoft.com/office/drawing/2014/main" id="{6FD78F8F-ABD3-5609-0567-EF5B47BEA5D1}"/>
              </a:ext>
            </a:extLst>
          </p:cNvPr>
          <p:cNvPicPr>
            <a:picLocks noChangeAspect="1"/>
          </p:cNvPicPr>
          <p:nvPr/>
        </p:nvPicPr>
        <p:blipFill>
          <a:blip r:embed="rId4"/>
          <a:stretch>
            <a:fillRect/>
          </a:stretch>
        </p:blipFill>
        <p:spPr>
          <a:xfrm>
            <a:off x="2368275" y="1045451"/>
            <a:ext cx="3937000" cy="695795"/>
          </a:xfrm>
          <a:prstGeom prst="rect">
            <a:avLst/>
          </a:prstGeom>
        </p:spPr>
      </p:pic>
      <p:sp>
        <p:nvSpPr>
          <p:cNvPr id="12" name="Google Shape;219;p27">
            <a:extLst>
              <a:ext uri="{FF2B5EF4-FFF2-40B4-BE49-F238E27FC236}">
                <a16:creationId xmlns:a16="http://schemas.microsoft.com/office/drawing/2014/main" id="{7D0A4903-C9CA-149B-5D84-60AC70FB100D}"/>
              </a:ext>
            </a:extLst>
          </p:cNvPr>
          <p:cNvSpPr/>
          <p:nvPr/>
        </p:nvSpPr>
        <p:spPr>
          <a:xfrm>
            <a:off x="6305275" y="5924400"/>
            <a:ext cx="4362600" cy="933600"/>
          </a:xfrm>
          <a:prstGeom prst="rect">
            <a:avLst/>
          </a:prstGeom>
          <a:solidFill>
            <a:schemeClr val="dk2"/>
          </a:solidFill>
          <a:ln>
            <a:noFill/>
          </a:ln>
        </p:spPr>
        <p:txBody>
          <a:bodyPr spcFirstLastPara="1" wrap="square" lIns="91425" tIns="91425" rIns="91425" bIns="91425" anchor="ctr" anchorCtr="0">
            <a:noAutofit/>
          </a:bodyPr>
          <a:lstStyle/>
          <a:p>
            <a:pPr algn="ctr"/>
            <a:endParaRPr>
              <a:latin typeface="DM Sans Medium"/>
              <a:ea typeface="DM Sans Medium"/>
              <a:cs typeface="DM Sans Medium"/>
              <a:sym typeface="DM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t">
            <a:normAutofit/>
          </a:bodyPr>
          <a:lstStyle/>
          <a:p>
            <a:r>
              <a:rPr lang="en-CA" sz="3600" dirty="0"/>
              <a:t>Additional Suggestions &amp; Comments</a:t>
            </a:r>
          </a:p>
        </p:txBody>
      </p:sp>
      <p:sp>
        <p:nvSpPr>
          <p:cNvPr id="4" name="Rectangle: Top Corners One Rounded and One Snipped 3">
            <a:extLst>
              <a:ext uri="{FF2B5EF4-FFF2-40B4-BE49-F238E27FC236}">
                <a16:creationId xmlns:a16="http://schemas.microsoft.com/office/drawing/2014/main" id="{280DED5F-5854-6510-C85D-1CD7DAB0AF8E}"/>
              </a:ext>
            </a:extLst>
          </p:cNvPr>
          <p:cNvSpPr/>
          <p:nvPr/>
        </p:nvSpPr>
        <p:spPr>
          <a:xfrm>
            <a:off x="727587" y="1255367"/>
            <a:ext cx="5556891" cy="3959160"/>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body" idx="1"/>
          </p:nvPr>
        </p:nvSpPr>
        <p:spPr>
          <a:xfrm>
            <a:off x="968599" y="1378527"/>
            <a:ext cx="5556891" cy="3795373"/>
          </a:xfrm>
        </p:spPr>
        <p:txBody>
          <a:bodyPr wrap="square" anchor="t">
            <a:normAutofit fontScale="92500" lnSpcReduction="10000"/>
          </a:bodyPr>
          <a:lstStyle/>
          <a:p>
            <a:pPr marL="482600" indent="-342900">
              <a:lnSpc>
                <a:spcPct val="150000"/>
              </a:lnSpc>
              <a:spcAft>
                <a:spcPts val="600"/>
              </a:spcAft>
              <a:buClr>
                <a:schemeClr val="accent2"/>
              </a:buClr>
              <a:buFont typeface="Wingdings 3" panose="05040102010807070707" pitchFamily="18" charset="2"/>
              <a:buChar char="u"/>
            </a:pPr>
            <a:r>
              <a:rPr sz="2400" dirty="0">
                <a:latin typeface="Sitka Heading Semibold" pitchFamily="2" charset="0"/>
                <a:cs typeface="Arial"/>
                <a:sym typeface="Arial"/>
              </a:rPr>
              <a:t>Requests for a simplified regulatory roadmap.</a:t>
            </a:r>
            <a:endParaRPr lang="en-CA" sz="2400" dirty="0">
              <a:latin typeface="Sitka Heading Semibold" pitchFamily="2" charset="0"/>
              <a:cs typeface="Arial"/>
              <a:sym typeface="Arial"/>
            </a:endParaRPr>
          </a:p>
          <a:p>
            <a:pPr marL="482600" indent="-342900">
              <a:lnSpc>
                <a:spcPct val="150000"/>
              </a:lnSpc>
              <a:spcAft>
                <a:spcPts val="600"/>
              </a:spcAft>
              <a:buClr>
                <a:schemeClr val="accent2"/>
              </a:buClr>
              <a:buFont typeface="Wingdings 3" panose="05040102010807070707" pitchFamily="18" charset="2"/>
              <a:buChar char="u"/>
            </a:pPr>
            <a:r>
              <a:rPr sz="2400" dirty="0">
                <a:latin typeface="Sitka Heading Semibold" pitchFamily="2" charset="0"/>
                <a:cs typeface="Arial"/>
                <a:sym typeface="Arial"/>
              </a:rPr>
              <a:t>Emphasis on the need for affordability and practical implementation.</a:t>
            </a:r>
            <a:endParaRPr lang="en-CA" sz="2400" dirty="0">
              <a:latin typeface="Sitka Heading Semibold" pitchFamily="2" charset="0"/>
              <a:cs typeface="Arial"/>
              <a:sym typeface="Arial"/>
            </a:endParaRPr>
          </a:p>
          <a:p>
            <a:pPr marL="482600" indent="-342900">
              <a:lnSpc>
                <a:spcPct val="150000"/>
              </a:lnSpc>
              <a:spcAft>
                <a:spcPts val="600"/>
              </a:spcAft>
              <a:buClr>
                <a:schemeClr val="accent2"/>
              </a:buClr>
              <a:buFont typeface="Wingdings 3" panose="05040102010807070707" pitchFamily="18" charset="2"/>
              <a:buChar char="u"/>
            </a:pPr>
            <a:r>
              <a:rPr sz="2400" dirty="0">
                <a:latin typeface="Sitka Heading Semibold" pitchFamily="2" charset="0"/>
                <a:cs typeface="Arial"/>
                <a:sym typeface="Arial"/>
              </a:rPr>
              <a:t>General support for the initiative, with a few respondents hoping to learn more.</a:t>
            </a:r>
            <a:endParaRPr lang="en-CA" sz="2400" dirty="0">
              <a:latin typeface="Sitka Heading Semibold" pitchFamily="2" charset="0"/>
              <a:cs typeface="Arial"/>
              <a:sym typeface="Arial"/>
            </a:endParaRPr>
          </a:p>
        </p:txBody>
      </p:sp>
      <p:grpSp>
        <p:nvGrpSpPr>
          <p:cNvPr id="86" name="Group 85">
            <a:extLst>
              <a:ext uri="{FF2B5EF4-FFF2-40B4-BE49-F238E27FC236}">
                <a16:creationId xmlns:a16="http://schemas.microsoft.com/office/drawing/2014/main" id="{BF39F702-A809-7BC4-F0B6-4F339E9147C1}"/>
              </a:ext>
            </a:extLst>
          </p:cNvPr>
          <p:cNvGrpSpPr/>
          <p:nvPr/>
        </p:nvGrpSpPr>
        <p:grpSpPr>
          <a:xfrm>
            <a:off x="6525490" y="1483432"/>
            <a:ext cx="5598503" cy="3734723"/>
            <a:chOff x="557276" y="1001879"/>
            <a:chExt cx="5598503" cy="3734723"/>
          </a:xfrm>
        </p:grpSpPr>
        <p:sp>
          <p:nvSpPr>
            <p:cNvPr id="87" name="Google Shape;544;p18">
              <a:extLst>
                <a:ext uri="{FF2B5EF4-FFF2-40B4-BE49-F238E27FC236}">
                  <a16:creationId xmlns:a16="http://schemas.microsoft.com/office/drawing/2014/main" id="{438FCB09-80C3-D108-EF00-E9962D2CF894}"/>
                </a:ext>
              </a:extLst>
            </p:cNvPr>
            <p:cNvSpPr/>
            <p:nvPr/>
          </p:nvSpPr>
          <p:spPr>
            <a:xfrm>
              <a:off x="1232971" y="3939695"/>
              <a:ext cx="288013" cy="286238"/>
            </a:xfrm>
            <a:custGeom>
              <a:avLst/>
              <a:gdLst/>
              <a:ahLst/>
              <a:cxnLst/>
              <a:rect l="l" t="t" r="r" b="b"/>
              <a:pathLst>
                <a:path w="1937" h="1925" extrusionOk="0">
                  <a:moveTo>
                    <a:pt x="963" y="0"/>
                  </a:moveTo>
                  <a:cubicBezTo>
                    <a:pt x="436" y="0"/>
                    <a:pt x="1" y="424"/>
                    <a:pt x="1" y="963"/>
                  </a:cubicBezTo>
                  <a:cubicBezTo>
                    <a:pt x="1" y="1501"/>
                    <a:pt x="436" y="1925"/>
                    <a:pt x="963" y="1925"/>
                  </a:cubicBezTo>
                  <a:cubicBezTo>
                    <a:pt x="1502" y="1925"/>
                    <a:pt x="1937" y="1501"/>
                    <a:pt x="1937" y="963"/>
                  </a:cubicBezTo>
                  <a:cubicBezTo>
                    <a:pt x="1937" y="424"/>
                    <a:pt x="1502"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45;p18">
              <a:extLst>
                <a:ext uri="{FF2B5EF4-FFF2-40B4-BE49-F238E27FC236}">
                  <a16:creationId xmlns:a16="http://schemas.microsoft.com/office/drawing/2014/main" id="{09D8C0A9-F23E-99E0-FCE8-64C22A99B11E}"/>
                </a:ext>
              </a:extLst>
            </p:cNvPr>
            <p:cNvSpPr/>
            <p:nvPr/>
          </p:nvSpPr>
          <p:spPr>
            <a:xfrm>
              <a:off x="3149198" y="2637881"/>
              <a:ext cx="288013" cy="288022"/>
            </a:xfrm>
            <a:custGeom>
              <a:avLst/>
              <a:gdLst/>
              <a:ahLst/>
              <a:cxnLst/>
              <a:rect l="l" t="t" r="r" b="b"/>
              <a:pathLst>
                <a:path w="1937" h="1937" extrusionOk="0">
                  <a:moveTo>
                    <a:pt x="962" y="1"/>
                  </a:moveTo>
                  <a:cubicBezTo>
                    <a:pt x="435" y="1"/>
                    <a:pt x="0" y="436"/>
                    <a:pt x="0" y="963"/>
                  </a:cubicBezTo>
                  <a:cubicBezTo>
                    <a:pt x="0" y="1501"/>
                    <a:pt x="435" y="1936"/>
                    <a:pt x="962" y="1936"/>
                  </a:cubicBezTo>
                  <a:cubicBezTo>
                    <a:pt x="1501" y="1936"/>
                    <a:pt x="1936" y="1501"/>
                    <a:pt x="1936" y="963"/>
                  </a:cubicBezTo>
                  <a:cubicBezTo>
                    <a:pt x="1936" y="436"/>
                    <a:pt x="1501"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46;p18">
              <a:extLst>
                <a:ext uri="{FF2B5EF4-FFF2-40B4-BE49-F238E27FC236}">
                  <a16:creationId xmlns:a16="http://schemas.microsoft.com/office/drawing/2014/main" id="{65475B8B-0A5F-B121-9723-E741B3DA7E97}"/>
                </a:ext>
              </a:extLst>
            </p:cNvPr>
            <p:cNvSpPr/>
            <p:nvPr/>
          </p:nvSpPr>
          <p:spPr>
            <a:xfrm>
              <a:off x="2150414" y="3938805"/>
              <a:ext cx="288013" cy="288022"/>
            </a:xfrm>
            <a:custGeom>
              <a:avLst/>
              <a:gdLst/>
              <a:ahLst/>
              <a:cxnLst/>
              <a:rect l="l" t="t" r="r" b="b"/>
              <a:pathLst>
                <a:path w="1937" h="1937" extrusionOk="0">
                  <a:moveTo>
                    <a:pt x="963" y="1"/>
                  </a:moveTo>
                  <a:cubicBezTo>
                    <a:pt x="436" y="1"/>
                    <a:pt x="0" y="436"/>
                    <a:pt x="0" y="963"/>
                  </a:cubicBezTo>
                  <a:cubicBezTo>
                    <a:pt x="0" y="1501"/>
                    <a:pt x="436" y="1937"/>
                    <a:pt x="963" y="1937"/>
                  </a:cubicBezTo>
                  <a:cubicBezTo>
                    <a:pt x="1501" y="1937"/>
                    <a:pt x="1936" y="1501"/>
                    <a:pt x="1936" y="963"/>
                  </a:cubicBezTo>
                  <a:cubicBezTo>
                    <a:pt x="1936" y="436"/>
                    <a:pt x="1501" y="1"/>
                    <a:pt x="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48;p18">
              <a:extLst>
                <a:ext uri="{FF2B5EF4-FFF2-40B4-BE49-F238E27FC236}">
                  <a16:creationId xmlns:a16="http://schemas.microsoft.com/office/drawing/2014/main" id="{E6C34185-BC0A-70B7-BE91-F99C638EE301}"/>
                </a:ext>
              </a:extLst>
            </p:cNvPr>
            <p:cNvSpPr/>
            <p:nvPr/>
          </p:nvSpPr>
          <p:spPr>
            <a:xfrm>
              <a:off x="3149197" y="1571824"/>
              <a:ext cx="288013" cy="288022"/>
            </a:xfrm>
            <a:custGeom>
              <a:avLst/>
              <a:gdLst/>
              <a:ahLst/>
              <a:cxnLst/>
              <a:rect l="l" t="t" r="r" b="b"/>
              <a:pathLst>
                <a:path w="1937" h="1937" extrusionOk="0">
                  <a:moveTo>
                    <a:pt x="963" y="0"/>
                  </a:moveTo>
                  <a:cubicBezTo>
                    <a:pt x="436" y="0"/>
                    <a:pt x="0" y="436"/>
                    <a:pt x="0" y="963"/>
                  </a:cubicBezTo>
                  <a:cubicBezTo>
                    <a:pt x="0" y="1501"/>
                    <a:pt x="436" y="1936"/>
                    <a:pt x="963" y="1936"/>
                  </a:cubicBezTo>
                  <a:cubicBezTo>
                    <a:pt x="1501" y="1936"/>
                    <a:pt x="1936" y="1501"/>
                    <a:pt x="1936" y="963"/>
                  </a:cubicBezTo>
                  <a:cubicBezTo>
                    <a:pt x="1936" y="436"/>
                    <a:pt x="1501" y="0"/>
                    <a:pt x="963" y="0"/>
                  </a:cubicBez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550;p18">
              <a:extLst>
                <a:ext uri="{FF2B5EF4-FFF2-40B4-BE49-F238E27FC236}">
                  <a16:creationId xmlns:a16="http://schemas.microsoft.com/office/drawing/2014/main" id="{7E304162-9862-9CF2-34D6-8305605F0F5B}"/>
                </a:ext>
              </a:extLst>
            </p:cNvPr>
            <p:cNvGrpSpPr/>
            <p:nvPr/>
          </p:nvGrpSpPr>
          <p:grpSpPr>
            <a:xfrm>
              <a:off x="557276" y="1001879"/>
              <a:ext cx="5598503" cy="3734723"/>
              <a:chOff x="512173" y="1292811"/>
              <a:chExt cx="3572980" cy="2383510"/>
            </a:xfrm>
          </p:grpSpPr>
          <p:sp>
            <p:nvSpPr>
              <p:cNvPr id="100" name="Google Shape;551;p18">
                <a:extLst>
                  <a:ext uri="{FF2B5EF4-FFF2-40B4-BE49-F238E27FC236}">
                    <a16:creationId xmlns:a16="http://schemas.microsoft.com/office/drawing/2014/main" id="{084EA2CD-5425-4A3C-0D89-4DAB4C15438D}"/>
                  </a:ext>
                </a:extLst>
              </p:cNvPr>
              <p:cNvSpPr/>
              <p:nvPr/>
            </p:nvSpPr>
            <p:spPr>
              <a:xfrm>
                <a:off x="1199663" y="1354316"/>
                <a:ext cx="2819510" cy="62698"/>
              </a:xfrm>
              <a:custGeom>
                <a:avLst/>
                <a:gdLst/>
                <a:ahLst/>
                <a:cxnLst/>
                <a:rect l="l" t="t" r="r" b="b"/>
                <a:pathLst>
                  <a:path w="28376" h="631" extrusionOk="0">
                    <a:moveTo>
                      <a:pt x="1" y="0"/>
                    </a:moveTo>
                    <a:lnTo>
                      <a:pt x="1" y="630"/>
                    </a:lnTo>
                    <a:lnTo>
                      <a:pt x="28375" y="630"/>
                    </a:lnTo>
                    <a:lnTo>
                      <a:pt x="2837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52;p18">
                <a:extLst>
                  <a:ext uri="{FF2B5EF4-FFF2-40B4-BE49-F238E27FC236}">
                    <a16:creationId xmlns:a16="http://schemas.microsoft.com/office/drawing/2014/main" id="{AFD929CE-E96E-08A1-CE18-FAFBB57CBE1D}"/>
                  </a:ext>
                </a:extLst>
              </p:cNvPr>
              <p:cNvSpPr/>
              <p:nvPr/>
            </p:nvSpPr>
            <p:spPr>
              <a:xfrm>
                <a:off x="1755100" y="2816934"/>
                <a:ext cx="1232791" cy="62698"/>
              </a:xfrm>
              <a:custGeom>
                <a:avLst/>
                <a:gdLst/>
                <a:ahLst/>
                <a:cxnLst/>
                <a:rect l="l" t="t" r="r" b="b"/>
                <a:pathLst>
                  <a:path w="12407" h="631" extrusionOk="0">
                    <a:moveTo>
                      <a:pt x="1" y="0"/>
                    </a:moveTo>
                    <a:lnTo>
                      <a:pt x="1" y="630"/>
                    </a:lnTo>
                    <a:lnTo>
                      <a:pt x="12407" y="630"/>
                    </a:lnTo>
                    <a:lnTo>
                      <a:pt x="1240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53;p18">
                <a:extLst>
                  <a:ext uri="{FF2B5EF4-FFF2-40B4-BE49-F238E27FC236}">
                    <a16:creationId xmlns:a16="http://schemas.microsoft.com/office/drawing/2014/main" id="{1DB8114A-D2CE-7953-58C8-D928928D59EA}"/>
                  </a:ext>
                </a:extLst>
              </p:cNvPr>
              <p:cNvSpPr/>
              <p:nvPr/>
            </p:nvSpPr>
            <p:spPr>
              <a:xfrm>
                <a:off x="571394" y="2816934"/>
                <a:ext cx="684210" cy="62698"/>
              </a:xfrm>
              <a:custGeom>
                <a:avLst/>
                <a:gdLst/>
                <a:ahLst/>
                <a:cxnLst/>
                <a:rect l="l" t="t" r="r" b="b"/>
                <a:pathLst>
                  <a:path w="6886" h="631" extrusionOk="0">
                    <a:moveTo>
                      <a:pt x="0" y="0"/>
                    </a:moveTo>
                    <a:lnTo>
                      <a:pt x="0" y="630"/>
                    </a:lnTo>
                    <a:lnTo>
                      <a:pt x="6885" y="630"/>
                    </a:lnTo>
                    <a:lnTo>
                      <a:pt x="688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54;p18">
                <a:extLst>
                  <a:ext uri="{FF2B5EF4-FFF2-40B4-BE49-F238E27FC236}">
                    <a16:creationId xmlns:a16="http://schemas.microsoft.com/office/drawing/2014/main" id="{7F611901-E908-BA5D-B4D2-3FEAE8B6B8B5}"/>
                  </a:ext>
                </a:extLst>
              </p:cNvPr>
              <p:cNvSpPr/>
              <p:nvPr/>
            </p:nvSpPr>
            <p:spPr>
              <a:xfrm>
                <a:off x="571394" y="3546454"/>
                <a:ext cx="684210" cy="62698"/>
              </a:xfrm>
              <a:custGeom>
                <a:avLst/>
                <a:gdLst/>
                <a:ahLst/>
                <a:cxnLst/>
                <a:rect l="l" t="t" r="r" b="b"/>
                <a:pathLst>
                  <a:path w="6886" h="631" extrusionOk="0">
                    <a:moveTo>
                      <a:pt x="0" y="1"/>
                    </a:moveTo>
                    <a:lnTo>
                      <a:pt x="0" y="631"/>
                    </a:lnTo>
                    <a:lnTo>
                      <a:pt x="6885" y="631"/>
                    </a:lnTo>
                    <a:lnTo>
                      <a:pt x="688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55;p18">
                <a:extLst>
                  <a:ext uri="{FF2B5EF4-FFF2-40B4-BE49-F238E27FC236}">
                    <a16:creationId xmlns:a16="http://schemas.microsoft.com/office/drawing/2014/main" id="{4B719EAE-1A01-769C-3D11-1BAAE6DA54E4}"/>
                  </a:ext>
                </a:extLst>
              </p:cNvPr>
              <p:cNvSpPr/>
              <p:nvPr/>
            </p:nvSpPr>
            <p:spPr>
              <a:xfrm>
                <a:off x="2614488" y="1897234"/>
                <a:ext cx="373404" cy="62698"/>
              </a:xfrm>
              <a:custGeom>
                <a:avLst/>
                <a:gdLst/>
                <a:ahLst/>
                <a:cxnLst/>
                <a:rect l="l" t="t" r="r" b="b"/>
                <a:pathLst>
                  <a:path w="3758" h="631" extrusionOk="0">
                    <a:moveTo>
                      <a:pt x="1" y="0"/>
                    </a:moveTo>
                    <a:lnTo>
                      <a:pt x="1" y="630"/>
                    </a:lnTo>
                    <a:lnTo>
                      <a:pt x="3758" y="630"/>
                    </a:lnTo>
                    <a:lnTo>
                      <a:pt x="375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56;p18">
                <a:extLst>
                  <a:ext uri="{FF2B5EF4-FFF2-40B4-BE49-F238E27FC236}">
                    <a16:creationId xmlns:a16="http://schemas.microsoft.com/office/drawing/2014/main" id="{5FEC96D6-2544-E214-7F50-2350FBA13261}"/>
                  </a:ext>
                </a:extLst>
              </p:cNvPr>
              <p:cNvSpPr/>
              <p:nvPr/>
            </p:nvSpPr>
            <p:spPr>
              <a:xfrm>
                <a:off x="1997545" y="1897234"/>
                <a:ext cx="373504" cy="62698"/>
              </a:xfrm>
              <a:custGeom>
                <a:avLst/>
                <a:gdLst/>
                <a:ahLst/>
                <a:cxnLst/>
                <a:rect l="l" t="t" r="r" b="b"/>
                <a:pathLst>
                  <a:path w="3759" h="631" extrusionOk="0">
                    <a:moveTo>
                      <a:pt x="1" y="0"/>
                    </a:moveTo>
                    <a:lnTo>
                      <a:pt x="1" y="630"/>
                    </a:lnTo>
                    <a:lnTo>
                      <a:pt x="3758" y="630"/>
                    </a:lnTo>
                    <a:lnTo>
                      <a:pt x="375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57;p18">
                <a:extLst>
                  <a:ext uri="{FF2B5EF4-FFF2-40B4-BE49-F238E27FC236}">
                    <a16:creationId xmlns:a16="http://schemas.microsoft.com/office/drawing/2014/main" id="{FEC67310-374D-70BE-5D56-63BACB42EF47}"/>
                  </a:ext>
                </a:extLst>
              </p:cNvPr>
              <p:cNvSpPr/>
              <p:nvPr/>
            </p:nvSpPr>
            <p:spPr>
              <a:xfrm>
                <a:off x="1232652" y="1897234"/>
                <a:ext cx="439480" cy="62698"/>
              </a:xfrm>
              <a:custGeom>
                <a:avLst/>
                <a:gdLst/>
                <a:ahLst/>
                <a:cxnLst/>
                <a:rect l="l" t="t" r="r" b="b"/>
                <a:pathLst>
                  <a:path w="4423" h="631" extrusionOk="0">
                    <a:moveTo>
                      <a:pt x="1" y="0"/>
                    </a:moveTo>
                    <a:lnTo>
                      <a:pt x="1" y="630"/>
                    </a:lnTo>
                    <a:lnTo>
                      <a:pt x="4423" y="630"/>
                    </a:lnTo>
                    <a:lnTo>
                      <a:pt x="4423"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58;p18">
                <a:extLst>
                  <a:ext uri="{FF2B5EF4-FFF2-40B4-BE49-F238E27FC236}">
                    <a16:creationId xmlns:a16="http://schemas.microsoft.com/office/drawing/2014/main" id="{ADF24A27-191A-BDC4-4674-8EED3F0D2AD4}"/>
                  </a:ext>
                </a:extLst>
              </p:cNvPr>
              <p:cNvSpPr/>
              <p:nvPr/>
            </p:nvSpPr>
            <p:spPr>
              <a:xfrm>
                <a:off x="1199663" y="3546454"/>
                <a:ext cx="2819510" cy="62698"/>
              </a:xfrm>
              <a:custGeom>
                <a:avLst/>
                <a:gdLst/>
                <a:ahLst/>
                <a:cxnLst/>
                <a:rect l="l" t="t" r="r" b="b"/>
                <a:pathLst>
                  <a:path w="28376" h="631" extrusionOk="0">
                    <a:moveTo>
                      <a:pt x="1" y="1"/>
                    </a:moveTo>
                    <a:lnTo>
                      <a:pt x="1" y="631"/>
                    </a:lnTo>
                    <a:lnTo>
                      <a:pt x="28375" y="631"/>
                    </a:lnTo>
                    <a:lnTo>
                      <a:pt x="2837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59;p18">
                <a:extLst>
                  <a:ext uri="{FF2B5EF4-FFF2-40B4-BE49-F238E27FC236}">
                    <a16:creationId xmlns:a16="http://schemas.microsoft.com/office/drawing/2014/main" id="{3D878E6A-0862-EFDC-3A69-8A3FFF33F6DD}"/>
                  </a:ext>
                </a:extLst>
              </p:cNvPr>
              <p:cNvSpPr/>
              <p:nvPr/>
            </p:nvSpPr>
            <p:spPr>
              <a:xfrm>
                <a:off x="1788188" y="3047952"/>
                <a:ext cx="1174663" cy="20568"/>
              </a:xfrm>
              <a:custGeom>
                <a:avLst/>
                <a:gdLst/>
                <a:ahLst/>
                <a:cxnLst/>
                <a:rect l="l" t="t" r="r" b="b"/>
                <a:pathLst>
                  <a:path w="11822" h="207" extrusionOk="0">
                    <a:moveTo>
                      <a:pt x="0" y="1"/>
                    </a:moveTo>
                    <a:lnTo>
                      <a:pt x="0" y="207"/>
                    </a:lnTo>
                    <a:lnTo>
                      <a:pt x="11822" y="207"/>
                    </a:lnTo>
                    <a:lnTo>
                      <a:pt x="1182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60;p18">
                <a:extLst>
                  <a:ext uri="{FF2B5EF4-FFF2-40B4-BE49-F238E27FC236}">
                    <a16:creationId xmlns:a16="http://schemas.microsoft.com/office/drawing/2014/main" id="{53373442-1EFE-4BC1-11EA-AD534F35A165}"/>
                  </a:ext>
                </a:extLst>
              </p:cNvPr>
              <p:cNvSpPr/>
              <p:nvPr/>
            </p:nvSpPr>
            <p:spPr>
              <a:xfrm>
                <a:off x="1788188" y="3331334"/>
                <a:ext cx="1174663" cy="20667"/>
              </a:xfrm>
              <a:custGeom>
                <a:avLst/>
                <a:gdLst/>
                <a:ahLst/>
                <a:cxnLst/>
                <a:rect l="l" t="t" r="r" b="b"/>
                <a:pathLst>
                  <a:path w="11822" h="208" extrusionOk="0">
                    <a:moveTo>
                      <a:pt x="0" y="1"/>
                    </a:moveTo>
                    <a:lnTo>
                      <a:pt x="0" y="207"/>
                    </a:lnTo>
                    <a:lnTo>
                      <a:pt x="11822" y="207"/>
                    </a:lnTo>
                    <a:lnTo>
                      <a:pt x="1182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61;p18">
                <a:extLst>
                  <a:ext uri="{FF2B5EF4-FFF2-40B4-BE49-F238E27FC236}">
                    <a16:creationId xmlns:a16="http://schemas.microsoft.com/office/drawing/2014/main" id="{861F1596-C6AD-3CF7-78E0-4851A5279AEE}"/>
                  </a:ext>
                </a:extLst>
              </p:cNvPr>
              <p:cNvSpPr/>
              <p:nvPr/>
            </p:nvSpPr>
            <p:spPr>
              <a:xfrm>
                <a:off x="1658421" y="1898327"/>
                <a:ext cx="349458" cy="61605"/>
              </a:xfrm>
              <a:custGeom>
                <a:avLst/>
                <a:gdLst/>
                <a:ahLst/>
                <a:cxnLst/>
                <a:rect l="l" t="t" r="r" b="b"/>
                <a:pathLst>
                  <a:path w="3517" h="620" extrusionOk="0">
                    <a:moveTo>
                      <a:pt x="3471" y="47"/>
                    </a:moveTo>
                    <a:lnTo>
                      <a:pt x="3471" y="574"/>
                    </a:lnTo>
                    <a:lnTo>
                      <a:pt x="46" y="574"/>
                    </a:lnTo>
                    <a:lnTo>
                      <a:pt x="46" y="47"/>
                    </a:lnTo>
                    <a:close/>
                    <a:moveTo>
                      <a:pt x="0" y="1"/>
                    </a:moveTo>
                    <a:lnTo>
                      <a:pt x="0" y="619"/>
                    </a:lnTo>
                    <a:lnTo>
                      <a:pt x="3517" y="619"/>
                    </a:lnTo>
                    <a:lnTo>
                      <a:pt x="3517"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62;p18">
                <a:extLst>
                  <a:ext uri="{FF2B5EF4-FFF2-40B4-BE49-F238E27FC236}">
                    <a16:creationId xmlns:a16="http://schemas.microsoft.com/office/drawing/2014/main" id="{3F6A0187-5D1E-2A4A-4061-6649714E9CD4}"/>
                  </a:ext>
                </a:extLst>
              </p:cNvPr>
              <p:cNvSpPr/>
              <p:nvPr/>
            </p:nvSpPr>
            <p:spPr>
              <a:xfrm>
                <a:off x="2953712" y="2293293"/>
                <a:ext cx="62698" cy="349557"/>
              </a:xfrm>
              <a:custGeom>
                <a:avLst/>
                <a:gdLst/>
                <a:ahLst/>
                <a:cxnLst/>
                <a:rect l="l" t="t" r="r" b="b"/>
                <a:pathLst>
                  <a:path w="631" h="3518" extrusionOk="0">
                    <a:moveTo>
                      <a:pt x="584" y="47"/>
                    </a:moveTo>
                    <a:lnTo>
                      <a:pt x="584" y="3472"/>
                    </a:lnTo>
                    <a:lnTo>
                      <a:pt x="46" y="3472"/>
                    </a:lnTo>
                    <a:lnTo>
                      <a:pt x="46" y="47"/>
                    </a:lnTo>
                    <a:close/>
                    <a:moveTo>
                      <a:pt x="0" y="1"/>
                    </a:moveTo>
                    <a:lnTo>
                      <a:pt x="0" y="3518"/>
                    </a:lnTo>
                    <a:lnTo>
                      <a:pt x="630" y="3518"/>
                    </a:lnTo>
                    <a:lnTo>
                      <a:pt x="63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63;p18">
                <a:extLst>
                  <a:ext uri="{FF2B5EF4-FFF2-40B4-BE49-F238E27FC236}">
                    <a16:creationId xmlns:a16="http://schemas.microsoft.com/office/drawing/2014/main" id="{3D6DA6CF-F7B3-999E-75CC-A8F59EA7FC40}"/>
                  </a:ext>
                </a:extLst>
              </p:cNvPr>
              <p:cNvSpPr/>
              <p:nvPr/>
            </p:nvSpPr>
            <p:spPr>
              <a:xfrm>
                <a:off x="2310637" y="1898327"/>
                <a:ext cx="349458" cy="61605"/>
              </a:xfrm>
              <a:custGeom>
                <a:avLst/>
                <a:gdLst/>
                <a:ahLst/>
                <a:cxnLst/>
                <a:rect l="l" t="t" r="r" b="b"/>
                <a:pathLst>
                  <a:path w="3517" h="620" extrusionOk="0">
                    <a:moveTo>
                      <a:pt x="3460" y="47"/>
                    </a:moveTo>
                    <a:lnTo>
                      <a:pt x="3460" y="574"/>
                    </a:lnTo>
                    <a:lnTo>
                      <a:pt x="46" y="574"/>
                    </a:lnTo>
                    <a:lnTo>
                      <a:pt x="46" y="47"/>
                    </a:lnTo>
                    <a:close/>
                    <a:moveTo>
                      <a:pt x="0" y="1"/>
                    </a:moveTo>
                    <a:lnTo>
                      <a:pt x="0" y="619"/>
                    </a:lnTo>
                    <a:lnTo>
                      <a:pt x="3517" y="619"/>
                    </a:lnTo>
                    <a:lnTo>
                      <a:pt x="350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64;p18">
                <a:extLst>
                  <a:ext uri="{FF2B5EF4-FFF2-40B4-BE49-F238E27FC236}">
                    <a16:creationId xmlns:a16="http://schemas.microsoft.com/office/drawing/2014/main" id="{302EF056-D99D-130C-EEA5-5A1ED891D7EE}"/>
                  </a:ext>
                </a:extLst>
              </p:cNvPr>
              <p:cNvSpPr/>
              <p:nvPr/>
            </p:nvSpPr>
            <p:spPr>
              <a:xfrm>
                <a:off x="3957572" y="1354316"/>
                <a:ext cx="62698" cy="2248077"/>
              </a:xfrm>
              <a:custGeom>
                <a:avLst/>
                <a:gdLst/>
                <a:ahLst/>
                <a:cxnLst/>
                <a:rect l="l" t="t" r="r" b="b"/>
                <a:pathLst>
                  <a:path w="631" h="22625" extrusionOk="0">
                    <a:moveTo>
                      <a:pt x="1" y="0"/>
                    </a:moveTo>
                    <a:lnTo>
                      <a:pt x="1" y="22624"/>
                    </a:lnTo>
                    <a:lnTo>
                      <a:pt x="631" y="22624"/>
                    </a:lnTo>
                    <a:lnTo>
                      <a:pt x="63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65;p18">
                <a:extLst>
                  <a:ext uri="{FF2B5EF4-FFF2-40B4-BE49-F238E27FC236}">
                    <a16:creationId xmlns:a16="http://schemas.microsoft.com/office/drawing/2014/main" id="{C1D7D328-FC57-F60D-812F-EAE371F33667}"/>
                  </a:ext>
                </a:extLst>
              </p:cNvPr>
              <p:cNvSpPr/>
              <p:nvPr/>
            </p:nvSpPr>
            <p:spPr>
              <a:xfrm>
                <a:off x="2953712" y="2622283"/>
                <a:ext cx="62698" cy="980112"/>
              </a:xfrm>
              <a:custGeom>
                <a:avLst/>
                <a:gdLst/>
                <a:ahLst/>
                <a:cxnLst/>
                <a:rect l="l" t="t" r="r" b="b"/>
                <a:pathLst>
                  <a:path w="631" h="9864" extrusionOk="0">
                    <a:moveTo>
                      <a:pt x="0" y="0"/>
                    </a:moveTo>
                    <a:lnTo>
                      <a:pt x="0" y="9863"/>
                    </a:lnTo>
                    <a:lnTo>
                      <a:pt x="630" y="9863"/>
                    </a:lnTo>
                    <a:lnTo>
                      <a:pt x="63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66;p18">
                <a:extLst>
                  <a:ext uri="{FF2B5EF4-FFF2-40B4-BE49-F238E27FC236}">
                    <a16:creationId xmlns:a16="http://schemas.microsoft.com/office/drawing/2014/main" id="{613B5682-6599-AD7D-AC26-76A1CED7D6C4}"/>
                  </a:ext>
                </a:extLst>
              </p:cNvPr>
              <p:cNvSpPr/>
              <p:nvPr/>
            </p:nvSpPr>
            <p:spPr>
              <a:xfrm>
                <a:off x="2953712" y="1367929"/>
                <a:ext cx="62698" cy="935697"/>
              </a:xfrm>
              <a:custGeom>
                <a:avLst/>
                <a:gdLst/>
                <a:ahLst/>
                <a:cxnLst/>
                <a:rect l="l" t="t" r="r" b="b"/>
                <a:pathLst>
                  <a:path w="631" h="9417" extrusionOk="0">
                    <a:moveTo>
                      <a:pt x="0" y="1"/>
                    </a:moveTo>
                    <a:lnTo>
                      <a:pt x="0" y="9417"/>
                    </a:lnTo>
                    <a:lnTo>
                      <a:pt x="630" y="9417"/>
                    </a:lnTo>
                    <a:lnTo>
                      <a:pt x="63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67;p18">
                <a:extLst>
                  <a:ext uri="{FF2B5EF4-FFF2-40B4-BE49-F238E27FC236}">
                    <a16:creationId xmlns:a16="http://schemas.microsoft.com/office/drawing/2014/main" id="{7CA3F660-9FBF-2174-5B3A-66BE95348EAC}"/>
                  </a:ext>
                </a:extLst>
              </p:cNvPr>
              <p:cNvSpPr/>
              <p:nvPr/>
            </p:nvSpPr>
            <p:spPr>
              <a:xfrm>
                <a:off x="1997545" y="1367929"/>
                <a:ext cx="62698" cy="578290"/>
              </a:xfrm>
              <a:custGeom>
                <a:avLst/>
                <a:gdLst/>
                <a:ahLst/>
                <a:cxnLst/>
                <a:rect l="l" t="t" r="r" b="b"/>
                <a:pathLst>
                  <a:path w="631" h="5820" extrusionOk="0">
                    <a:moveTo>
                      <a:pt x="1" y="1"/>
                    </a:moveTo>
                    <a:lnTo>
                      <a:pt x="1" y="5820"/>
                    </a:lnTo>
                    <a:lnTo>
                      <a:pt x="631" y="5820"/>
                    </a:lnTo>
                    <a:lnTo>
                      <a:pt x="63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68;p18">
                <a:extLst>
                  <a:ext uri="{FF2B5EF4-FFF2-40B4-BE49-F238E27FC236}">
                    <a16:creationId xmlns:a16="http://schemas.microsoft.com/office/drawing/2014/main" id="{BAFD0246-1642-9514-7A6F-1390F3F2CBB5}"/>
                  </a:ext>
                </a:extLst>
              </p:cNvPr>
              <p:cNvSpPr/>
              <p:nvPr/>
            </p:nvSpPr>
            <p:spPr>
              <a:xfrm>
                <a:off x="1199663" y="1367929"/>
                <a:ext cx="62698" cy="1702875"/>
              </a:xfrm>
              <a:custGeom>
                <a:avLst/>
                <a:gdLst/>
                <a:ahLst/>
                <a:cxnLst/>
                <a:rect l="l" t="t" r="r" b="b"/>
                <a:pathLst>
                  <a:path w="631" h="17138" extrusionOk="0">
                    <a:moveTo>
                      <a:pt x="1" y="1"/>
                    </a:moveTo>
                    <a:lnTo>
                      <a:pt x="1" y="17138"/>
                    </a:lnTo>
                    <a:lnTo>
                      <a:pt x="631" y="17138"/>
                    </a:lnTo>
                    <a:lnTo>
                      <a:pt x="63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69;p18">
                <a:extLst>
                  <a:ext uri="{FF2B5EF4-FFF2-40B4-BE49-F238E27FC236}">
                    <a16:creationId xmlns:a16="http://schemas.microsoft.com/office/drawing/2014/main" id="{8789042D-9679-9654-B746-F60812B9576D}"/>
                  </a:ext>
                </a:extLst>
              </p:cNvPr>
              <p:cNvSpPr/>
              <p:nvPr/>
            </p:nvSpPr>
            <p:spPr>
              <a:xfrm>
                <a:off x="571394" y="2816934"/>
                <a:ext cx="62698" cy="263013"/>
              </a:xfrm>
              <a:custGeom>
                <a:avLst/>
                <a:gdLst/>
                <a:ahLst/>
                <a:cxnLst/>
                <a:rect l="l" t="t" r="r" b="b"/>
                <a:pathLst>
                  <a:path w="631" h="2647" extrusionOk="0">
                    <a:moveTo>
                      <a:pt x="0" y="0"/>
                    </a:moveTo>
                    <a:lnTo>
                      <a:pt x="0" y="2646"/>
                    </a:lnTo>
                    <a:lnTo>
                      <a:pt x="631" y="2646"/>
                    </a:lnTo>
                    <a:lnTo>
                      <a:pt x="63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70;p18">
                <a:extLst>
                  <a:ext uri="{FF2B5EF4-FFF2-40B4-BE49-F238E27FC236}">
                    <a16:creationId xmlns:a16="http://schemas.microsoft.com/office/drawing/2014/main" id="{BCB61141-5637-E6F4-617C-790343084627}"/>
                  </a:ext>
                </a:extLst>
              </p:cNvPr>
              <p:cNvSpPr/>
              <p:nvPr/>
            </p:nvSpPr>
            <p:spPr>
              <a:xfrm>
                <a:off x="571394" y="3393933"/>
                <a:ext cx="62698" cy="214126"/>
              </a:xfrm>
              <a:custGeom>
                <a:avLst/>
                <a:gdLst/>
                <a:ahLst/>
                <a:cxnLst/>
                <a:rect l="l" t="t" r="r" b="b"/>
                <a:pathLst>
                  <a:path w="631" h="2155" extrusionOk="0">
                    <a:moveTo>
                      <a:pt x="0" y="1"/>
                    </a:moveTo>
                    <a:lnTo>
                      <a:pt x="0" y="2155"/>
                    </a:lnTo>
                    <a:lnTo>
                      <a:pt x="631" y="2155"/>
                    </a:lnTo>
                    <a:lnTo>
                      <a:pt x="63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71;p18">
                <a:extLst>
                  <a:ext uri="{FF2B5EF4-FFF2-40B4-BE49-F238E27FC236}">
                    <a16:creationId xmlns:a16="http://schemas.microsoft.com/office/drawing/2014/main" id="{1B914EDB-CA8C-A488-0438-4E8C4ED09B59}"/>
                  </a:ext>
                </a:extLst>
              </p:cNvPr>
              <p:cNvSpPr/>
              <p:nvPr/>
            </p:nvSpPr>
            <p:spPr>
              <a:xfrm>
                <a:off x="1199663" y="3387176"/>
                <a:ext cx="62698" cy="215219"/>
              </a:xfrm>
              <a:custGeom>
                <a:avLst/>
                <a:gdLst/>
                <a:ahLst/>
                <a:cxnLst/>
                <a:rect l="l" t="t" r="r" b="b"/>
                <a:pathLst>
                  <a:path w="631" h="2166" extrusionOk="0">
                    <a:moveTo>
                      <a:pt x="1" y="0"/>
                    </a:moveTo>
                    <a:lnTo>
                      <a:pt x="1" y="2165"/>
                    </a:lnTo>
                    <a:lnTo>
                      <a:pt x="631" y="2165"/>
                    </a:lnTo>
                    <a:lnTo>
                      <a:pt x="63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72;p18">
                <a:extLst>
                  <a:ext uri="{FF2B5EF4-FFF2-40B4-BE49-F238E27FC236}">
                    <a16:creationId xmlns:a16="http://schemas.microsoft.com/office/drawing/2014/main" id="{DA88836E-0D49-14A8-DB1D-6851674195DA}"/>
                  </a:ext>
                </a:extLst>
              </p:cNvPr>
              <p:cNvSpPr/>
              <p:nvPr/>
            </p:nvSpPr>
            <p:spPr>
              <a:xfrm>
                <a:off x="1199663" y="3053616"/>
                <a:ext cx="62698" cy="349557"/>
              </a:xfrm>
              <a:custGeom>
                <a:avLst/>
                <a:gdLst/>
                <a:ahLst/>
                <a:cxnLst/>
                <a:rect l="l" t="t" r="r" b="b"/>
                <a:pathLst>
                  <a:path w="631" h="3518" extrusionOk="0">
                    <a:moveTo>
                      <a:pt x="585" y="47"/>
                    </a:moveTo>
                    <a:lnTo>
                      <a:pt x="585" y="3472"/>
                    </a:lnTo>
                    <a:lnTo>
                      <a:pt x="47" y="3472"/>
                    </a:lnTo>
                    <a:lnTo>
                      <a:pt x="47" y="47"/>
                    </a:lnTo>
                    <a:close/>
                    <a:moveTo>
                      <a:pt x="1" y="1"/>
                    </a:moveTo>
                    <a:lnTo>
                      <a:pt x="1" y="3518"/>
                    </a:lnTo>
                    <a:lnTo>
                      <a:pt x="631" y="3518"/>
                    </a:lnTo>
                    <a:lnTo>
                      <a:pt x="63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73;p18">
                <a:extLst>
                  <a:ext uri="{FF2B5EF4-FFF2-40B4-BE49-F238E27FC236}">
                    <a16:creationId xmlns:a16="http://schemas.microsoft.com/office/drawing/2014/main" id="{A8E12AFF-61C9-446A-8EA1-A3DA95966A65}"/>
                  </a:ext>
                </a:extLst>
              </p:cNvPr>
              <p:cNvSpPr/>
              <p:nvPr/>
            </p:nvSpPr>
            <p:spPr>
              <a:xfrm>
                <a:off x="571394" y="3053616"/>
                <a:ext cx="62698" cy="349557"/>
              </a:xfrm>
              <a:custGeom>
                <a:avLst/>
                <a:gdLst/>
                <a:ahLst/>
                <a:cxnLst/>
                <a:rect l="l" t="t" r="r" b="b"/>
                <a:pathLst>
                  <a:path w="631" h="3518" extrusionOk="0">
                    <a:moveTo>
                      <a:pt x="585" y="47"/>
                    </a:moveTo>
                    <a:lnTo>
                      <a:pt x="585" y="3472"/>
                    </a:lnTo>
                    <a:lnTo>
                      <a:pt x="46" y="3472"/>
                    </a:lnTo>
                    <a:lnTo>
                      <a:pt x="46" y="47"/>
                    </a:lnTo>
                    <a:close/>
                    <a:moveTo>
                      <a:pt x="0" y="1"/>
                    </a:moveTo>
                    <a:lnTo>
                      <a:pt x="0" y="3518"/>
                    </a:lnTo>
                    <a:lnTo>
                      <a:pt x="631" y="3518"/>
                    </a:lnTo>
                    <a:lnTo>
                      <a:pt x="63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74;p18">
                <a:extLst>
                  <a:ext uri="{FF2B5EF4-FFF2-40B4-BE49-F238E27FC236}">
                    <a16:creationId xmlns:a16="http://schemas.microsoft.com/office/drawing/2014/main" id="{CF31160B-3850-BC77-D1B5-DAEBB16C8481}"/>
                  </a:ext>
                </a:extLst>
              </p:cNvPr>
              <p:cNvSpPr/>
              <p:nvPr/>
            </p:nvSpPr>
            <p:spPr>
              <a:xfrm>
                <a:off x="1786996" y="2823691"/>
                <a:ext cx="19475" cy="244829"/>
              </a:xfrm>
              <a:custGeom>
                <a:avLst/>
                <a:gdLst/>
                <a:ahLst/>
                <a:cxnLst/>
                <a:rect l="l" t="t" r="r" b="b"/>
                <a:pathLst>
                  <a:path w="196" h="2464" extrusionOk="0">
                    <a:moveTo>
                      <a:pt x="1" y="1"/>
                    </a:moveTo>
                    <a:lnTo>
                      <a:pt x="1" y="2464"/>
                    </a:lnTo>
                    <a:lnTo>
                      <a:pt x="195" y="2464"/>
                    </a:lnTo>
                    <a:lnTo>
                      <a:pt x="19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75;p18">
                <a:extLst>
                  <a:ext uri="{FF2B5EF4-FFF2-40B4-BE49-F238E27FC236}">
                    <a16:creationId xmlns:a16="http://schemas.microsoft.com/office/drawing/2014/main" id="{8CBDFD03-E0D5-63A0-22D6-2C155537FD17}"/>
                  </a:ext>
                </a:extLst>
              </p:cNvPr>
              <p:cNvSpPr/>
              <p:nvPr/>
            </p:nvSpPr>
            <p:spPr>
              <a:xfrm>
                <a:off x="1786996" y="3332527"/>
                <a:ext cx="19475" cy="245922"/>
              </a:xfrm>
              <a:custGeom>
                <a:avLst/>
                <a:gdLst/>
                <a:ahLst/>
                <a:cxnLst/>
                <a:rect l="l" t="t" r="r" b="b"/>
                <a:pathLst>
                  <a:path w="196" h="2475" extrusionOk="0">
                    <a:moveTo>
                      <a:pt x="1" y="0"/>
                    </a:moveTo>
                    <a:lnTo>
                      <a:pt x="1" y="2475"/>
                    </a:lnTo>
                    <a:lnTo>
                      <a:pt x="195" y="2475"/>
                    </a:lnTo>
                    <a:lnTo>
                      <a:pt x="19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76;p18">
                <a:extLst>
                  <a:ext uri="{FF2B5EF4-FFF2-40B4-BE49-F238E27FC236}">
                    <a16:creationId xmlns:a16="http://schemas.microsoft.com/office/drawing/2014/main" id="{AF339942-860C-A8AF-7365-C7FF93A69CBC}"/>
                  </a:ext>
                </a:extLst>
              </p:cNvPr>
              <p:cNvSpPr/>
              <p:nvPr/>
            </p:nvSpPr>
            <p:spPr>
              <a:xfrm>
                <a:off x="2250224" y="3332527"/>
                <a:ext cx="20667" cy="245922"/>
              </a:xfrm>
              <a:custGeom>
                <a:avLst/>
                <a:gdLst/>
                <a:ahLst/>
                <a:cxnLst/>
                <a:rect l="l" t="t" r="r" b="b"/>
                <a:pathLst>
                  <a:path w="208" h="2475" extrusionOk="0">
                    <a:moveTo>
                      <a:pt x="1" y="0"/>
                    </a:moveTo>
                    <a:lnTo>
                      <a:pt x="1" y="2475"/>
                    </a:lnTo>
                    <a:lnTo>
                      <a:pt x="207" y="2475"/>
                    </a:lnTo>
                    <a:lnTo>
                      <a:pt x="20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77;p18">
                <a:extLst>
                  <a:ext uri="{FF2B5EF4-FFF2-40B4-BE49-F238E27FC236}">
                    <a16:creationId xmlns:a16="http://schemas.microsoft.com/office/drawing/2014/main" id="{EDE30FC7-9DA0-B70D-15B1-3A15945DE440}"/>
                  </a:ext>
                </a:extLst>
              </p:cNvPr>
              <p:cNvSpPr/>
              <p:nvPr/>
            </p:nvSpPr>
            <p:spPr>
              <a:xfrm>
                <a:off x="2714645" y="3332527"/>
                <a:ext cx="20568" cy="245922"/>
              </a:xfrm>
              <a:custGeom>
                <a:avLst/>
                <a:gdLst/>
                <a:ahLst/>
                <a:cxnLst/>
                <a:rect l="l" t="t" r="r" b="b"/>
                <a:pathLst>
                  <a:path w="207" h="2475" extrusionOk="0">
                    <a:moveTo>
                      <a:pt x="1" y="0"/>
                    </a:moveTo>
                    <a:lnTo>
                      <a:pt x="1" y="2475"/>
                    </a:lnTo>
                    <a:lnTo>
                      <a:pt x="207" y="2475"/>
                    </a:lnTo>
                    <a:lnTo>
                      <a:pt x="20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78;p18">
                <a:extLst>
                  <a:ext uri="{FF2B5EF4-FFF2-40B4-BE49-F238E27FC236}">
                    <a16:creationId xmlns:a16="http://schemas.microsoft.com/office/drawing/2014/main" id="{D7B400EC-5683-6339-3704-04A383CC33DB}"/>
                  </a:ext>
                </a:extLst>
              </p:cNvPr>
              <p:cNvSpPr/>
              <p:nvPr/>
            </p:nvSpPr>
            <p:spPr>
              <a:xfrm>
                <a:off x="2333391" y="2823691"/>
                <a:ext cx="20568" cy="244829"/>
              </a:xfrm>
              <a:custGeom>
                <a:avLst/>
                <a:gdLst/>
                <a:ahLst/>
                <a:cxnLst/>
                <a:rect l="l" t="t" r="r" b="b"/>
                <a:pathLst>
                  <a:path w="207" h="2464" extrusionOk="0">
                    <a:moveTo>
                      <a:pt x="0" y="1"/>
                    </a:moveTo>
                    <a:lnTo>
                      <a:pt x="0" y="2464"/>
                    </a:lnTo>
                    <a:lnTo>
                      <a:pt x="206" y="2464"/>
                    </a:lnTo>
                    <a:lnTo>
                      <a:pt x="206"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79;p18">
                <a:extLst>
                  <a:ext uri="{FF2B5EF4-FFF2-40B4-BE49-F238E27FC236}">
                    <a16:creationId xmlns:a16="http://schemas.microsoft.com/office/drawing/2014/main" id="{9BE205B6-41D9-33D1-C3CF-6BD38E52F8F2}"/>
                  </a:ext>
                </a:extLst>
              </p:cNvPr>
              <p:cNvSpPr/>
              <p:nvPr/>
            </p:nvSpPr>
            <p:spPr>
              <a:xfrm>
                <a:off x="1463769" y="1408966"/>
                <a:ext cx="19475" cy="508835"/>
              </a:xfrm>
              <a:custGeom>
                <a:avLst/>
                <a:gdLst/>
                <a:ahLst/>
                <a:cxnLst/>
                <a:rect l="l" t="t" r="r" b="b"/>
                <a:pathLst>
                  <a:path w="196" h="5121" extrusionOk="0">
                    <a:moveTo>
                      <a:pt x="0" y="0"/>
                    </a:moveTo>
                    <a:lnTo>
                      <a:pt x="0" y="5121"/>
                    </a:lnTo>
                    <a:lnTo>
                      <a:pt x="195" y="5121"/>
                    </a:lnTo>
                    <a:lnTo>
                      <a:pt x="19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80;p18">
                <a:extLst>
                  <a:ext uri="{FF2B5EF4-FFF2-40B4-BE49-F238E27FC236}">
                    <a16:creationId xmlns:a16="http://schemas.microsoft.com/office/drawing/2014/main" id="{E2ED2428-CE4D-C66C-19EA-97AD88DA71FE}"/>
                  </a:ext>
                </a:extLst>
              </p:cNvPr>
              <p:cNvSpPr/>
              <p:nvPr/>
            </p:nvSpPr>
            <p:spPr>
              <a:xfrm>
                <a:off x="1301013" y="1635413"/>
                <a:ext cx="121818" cy="92308"/>
              </a:xfrm>
              <a:custGeom>
                <a:avLst/>
                <a:gdLst/>
                <a:ahLst/>
                <a:cxnLst/>
                <a:rect l="l" t="t" r="r" b="b"/>
                <a:pathLst>
                  <a:path w="1226" h="929" extrusionOk="0">
                    <a:moveTo>
                      <a:pt x="882" y="92"/>
                    </a:moveTo>
                    <a:cubicBezTo>
                      <a:pt x="1020" y="92"/>
                      <a:pt x="1146" y="207"/>
                      <a:pt x="1146" y="344"/>
                    </a:cubicBezTo>
                    <a:lnTo>
                      <a:pt x="1146" y="573"/>
                    </a:lnTo>
                    <a:cubicBezTo>
                      <a:pt x="1146" y="722"/>
                      <a:pt x="1020" y="837"/>
                      <a:pt x="882" y="837"/>
                    </a:cubicBezTo>
                    <a:lnTo>
                      <a:pt x="344" y="837"/>
                    </a:lnTo>
                    <a:cubicBezTo>
                      <a:pt x="195" y="837"/>
                      <a:pt x="80" y="722"/>
                      <a:pt x="80" y="573"/>
                    </a:cubicBezTo>
                    <a:lnTo>
                      <a:pt x="80" y="344"/>
                    </a:lnTo>
                    <a:cubicBezTo>
                      <a:pt x="80" y="207"/>
                      <a:pt x="195" y="92"/>
                      <a:pt x="344" y="92"/>
                    </a:cubicBezTo>
                    <a:close/>
                    <a:moveTo>
                      <a:pt x="344" y="1"/>
                    </a:moveTo>
                    <a:cubicBezTo>
                      <a:pt x="149" y="1"/>
                      <a:pt x="0" y="161"/>
                      <a:pt x="0" y="344"/>
                    </a:cubicBezTo>
                    <a:lnTo>
                      <a:pt x="0" y="573"/>
                    </a:lnTo>
                    <a:cubicBezTo>
                      <a:pt x="0" y="768"/>
                      <a:pt x="149" y="929"/>
                      <a:pt x="344" y="929"/>
                    </a:cubicBezTo>
                    <a:lnTo>
                      <a:pt x="882" y="929"/>
                    </a:lnTo>
                    <a:cubicBezTo>
                      <a:pt x="1066" y="929"/>
                      <a:pt x="1226" y="768"/>
                      <a:pt x="1226" y="573"/>
                    </a:cubicBezTo>
                    <a:lnTo>
                      <a:pt x="1226" y="344"/>
                    </a:lnTo>
                    <a:cubicBezTo>
                      <a:pt x="1226" y="161"/>
                      <a:pt x="1066" y="1"/>
                      <a:pt x="88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81;p18">
                <a:extLst>
                  <a:ext uri="{FF2B5EF4-FFF2-40B4-BE49-F238E27FC236}">
                    <a16:creationId xmlns:a16="http://schemas.microsoft.com/office/drawing/2014/main" id="{9558080C-B9FF-FBEA-85F0-35B89E18C0C3}"/>
                  </a:ext>
                </a:extLst>
              </p:cNvPr>
              <p:cNvSpPr/>
              <p:nvPr/>
            </p:nvSpPr>
            <p:spPr>
              <a:xfrm>
                <a:off x="1691409" y="1468086"/>
                <a:ext cx="145765" cy="109398"/>
              </a:xfrm>
              <a:custGeom>
                <a:avLst/>
                <a:gdLst/>
                <a:ahLst/>
                <a:cxnLst/>
                <a:rect l="l" t="t" r="r" b="b"/>
                <a:pathLst>
                  <a:path w="1467" h="1101" extrusionOk="0">
                    <a:moveTo>
                      <a:pt x="1054" y="92"/>
                    </a:moveTo>
                    <a:cubicBezTo>
                      <a:pt x="1238" y="92"/>
                      <a:pt x="1386" y="230"/>
                      <a:pt x="1386" y="413"/>
                    </a:cubicBezTo>
                    <a:lnTo>
                      <a:pt x="1386" y="688"/>
                    </a:lnTo>
                    <a:cubicBezTo>
                      <a:pt x="1386" y="871"/>
                      <a:pt x="1238" y="1009"/>
                      <a:pt x="1054" y="1009"/>
                    </a:cubicBezTo>
                    <a:lnTo>
                      <a:pt x="413" y="1009"/>
                    </a:lnTo>
                    <a:cubicBezTo>
                      <a:pt x="230" y="1009"/>
                      <a:pt x="92" y="871"/>
                      <a:pt x="92" y="688"/>
                    </a:cubicBezTo>
                    <a:lnTo>
                      <a:pt x="92" y="413"/>
                    </a:lnTo>
                    <a:cubicBezTo>
                      <a:pt x="92" y="230"/>
                      <a:pt x="230" y="92"/>
                      <a:pt x="413" y="92"/>
                    </a:cubicBezTo>
                    <a:close/>
                    <a:moveTo>
                      <a:pt x="413" y="1"/>
                    </a:moveTo>
                    <a:cubicBezTo>
                      <a:pt x="184" y="1"/>
                      <a:pt x="0" y="184"/>
                      <a:pt x="0" y="413"/>
                    </a:cubicBezTo>
                    <a:lnTo>
                      <a:pt x="0" y="688"/>
                    </a:lnTo>
                    <a:cubicBezTo>
                      <a:pt x="0" y="917"/>
                      <a:pt x="184" y="1101"/>
                      <a:pt x="413" y="1101"/>
                    </a:cubicBezTo>
                    <a:lnTo>
                      <a:pt x="1054" y="1101"/>
                    </a:lnTo>
                    <a:cubicBezTo>
                      <a:pt x="1283" y="1101"/>
                      <a:pt x="1467" y="917"/>
                      <a:pt x="1467" y="688"/>
                    </a:cubicBezTo>
                    <a:lnTo>
                      <a:pt x="1467" y="413"/>
                    </a:lnTo>
                    <a:cubicBezTo>
                      <a:pt x="1467" y="184"/>
                      <a:pt x="1283" y="1"/>
                      <a:pt x="105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82;p18">
                <a:extLst>
                  <a:ext uri="{FF2B5EF4-FFF2-40B4-BE49-F238E27FC236}">
                    <a16:creationId xmlns:a16="http://schemas.microsoft.com/office/drawing/2014/main" id="{D00B7A71-CB05-8319-8807-48EA8F57F7BC}"/>
                  </a:ext>
                </a:extLst>
              </p:cNvPr>
              <p:cNvSpPr/>
              <p:nvPr/>
            </p:nvSpPr>
            <p:spPr>
              <a:xfrm>
                <a:off x="1301013" y="1748090"/>
                <a:ext cx="121818" cy="91215"/>
              </a:xfrm>
              <a:custGeom>
                <a:avLst/>
                <a:gdLst/>
                <a:ahLst/>
                <a:cxnLst/>
                <a:rect l="l" t="t" r="r" b="b"/>
                <a:pathLst>
                  <a:path w="1226" h="918" extrusionOk="0">
                    <a:moveTo>
                      <a:pt x="882" y="81"/>
                    </a:moveTo>
                    <a:cubicBezTo>
                      <a:pt x="1020" y="81"/>
                      <a:pt x="1146" y="196"/>
                      <a:pt x="1146" y="344"/>
                    </a:cubicBezTo>
                    <a:lnTo>
                      <a:pt x="1146" y="574"/>
                    </a:lnTo>
                    <a:cubicBezTo>
                      <a:pt x="1146" y="711"/>
                      <a:pt x="1020" y="837"/>
                      <a:pt x="882" y="837"/>
                    </a:cubicBezTo>
                    <a:lnTo>
                      <a:pt x="344" y="837"/>
                    </a:lnTo>
                    <a:cubicBezTo>
                      <a:pt x="195" y="837"/>
                      <a:pt x="80" y="711"/>
                      <a:pt x="80" y="574"/>
                    </a:cubicBezTo>
                    <a:lnTo>
                      <a:pt x="80" y="344"/>
                    </a:lnTo>
                    <a:cubicBezTo>
                      <a:pt x="80" y="196"/>
                      <a:pt x="195" y="81"/>
                      <a:pt x="344" y="81"/>
                    </a:cubicBezTo>
                    <a:close/>
                    <a:moveTo>
                      <a:pt x="344" y="1"/>
                    </a:moveTo>
                    <a:cubicBezTo>
                      <a:pt x="149" y="1"/>
                      <a:pt x="0" y="150"/>
                      <a:pt x="0" y="344"/>
                    </a:cubicBezTo>
                    <a:lnTo>
                      <a:pt x="0" y="574"/>
                    </a:lnTo>
                    <a:cubicBezTo>
                      <a:pt x="0" y="757"/>
                      <a:pt x="149" y="917"/>
                      <a:pt x="344" y="917"/>
                    </a:cubicBezTo>
                    <a:lnTo>
                      <a:pt x="882" y="917"/>
                    </a:lnTo>
                    <a:cubicBezTo>
                      <a:pt x="1066" y="917"/>
                      <a:pt x="1226" y="757"/>
                      <a:pt x="1226" y="574"/>
                    </a:cubicBezTo>
                    <a:lnTo>
                      <a:pt x="1226" y="344"/>
                    </a:lnTo>
                    <a:cubicBezTo>
                      <a:pt x="1226" y="150"/>
                      <a:pt x="1066" y="1"/>
                      <a:pt x="882"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83;p18">
                <a:extLst>
                  <a:ext uri="{FF2B5EF4-FFF2-40B4-BE49-F238E27FC236}">
                    <a16:creationId xmlns:a16="http://schemas.microsoft.com/office/drawing/2014/main" id="{E0789B82-33F7-7524-D958-BFD4563F5146}"/>
                  </a:ext>
                </a:extLst>
              </p:cNvPr>
              <p:cNvSpPr/>
              <p:nvPr/>
            </p:nvSpPr>
            <p:spPr>
              <a:xfrm>
                <a:off x="1989596" y="3397410"/>
                <a:ext cx="91215" cy="121918"/>
              </a:xfrm>
              <a:custGeom>
                <a:avLst/>
                <a:gdLst/>
                <a:ahLst/>
                <a:cxnLst/>
                <a:rect l="l" t="t" r="r" b="b"/>
                <a:pathLst>
                  <a:path w="918" h="1227" extrusionOk="0">
                    <a:moveTo>
                      <a:pt x="573" y="81"/>
                    </a:moveTo>
                    <a:cubicBezTo>
                      <a:pt x="722" y="81"/>
                      <a:pt x="837" y="195"/>
                      <a:pt x="837" y="344"/>
                    </a:cubicBezTo>
                    <a:lnTo>
                      <a:pt x="837" y="882"/>
                    </a:lnTo>
                    <a:cubicBezTo>
                      <a:pt x="837" y="1031"/>
                      <a:pt x="722" y="1146"/>
                      <a:pt x="573" y="1146"/>
                    </a:cubicBezTo>
                    <a:lnTo>
                      <a:pt x="344" y="1146"/>
                    </a:lnTo>
                    <a:cubicBezTo>
                      <a:pt x="195" y="1146"/>
                      <a:pt x="81" y="1031"/>
                      <a:pt x="81" y="882"/>
                    </a:cubicBezTo>
                    <a:lnTo>
                      <a:pt x="81" y="344"/>
                    </a:lnTo>
                    <a:cubicBezTo>
                      <a:pt x="81" y="207"/>
                      <a:pt x="195" y="81"/>
                      <a:pt x="344" y="81"/>
                    </a:cubicBezTo>
                    <a:close/>
                    <a:moveTo>
                      <a:pt x="344" y="0"/>
                    </a:moveTo>
                    <a:cubicBezTo>
                      <a:pt x="150" y="0"/>
                      <a:pt x="1" y="149"/>
                      <a:pt x="1" y="344"/>
                    </a:cubicBezTo>
                    <a:lnTo>
                      <a:pt x="1" y="882"/>
                    </a:lnTo>
                    <a:cubicBezTo>
                      <a:pt x="1" y="1077"/>
                      <a:pt x="150" y="1226"/>
                      <a:pt x="344" y="1226"/>
                    </a:cubicBezTo>
                    <a:lnTo>
                      <a:pt x="573" y="1226"/>
                    </a:lnTo>
                    <a:cubicBezTo>
                      <a:pt x="768" y="1226"/>
                      <a:pt x="917" y="1077"/>
                      <a:pt x="917" y="882"/>
                    </a:cubicBezTo>
                    <a:lnTo>
                      <a:pt x="917" y="344"/>
                    </a:lnTo>
                    <a:cubicBezTo>
                      <a:pt x="917" y="149"/>
                      <a:pt x="768" y="0"/>
                      <a:pt x="573"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84;p18">
                <a:extLst>
                  <a:ext uri="{FF2B5EF4-FFF2-40B4-BE49-F238E27FC236}">
                    <a16:creationId xmlns:a16="http://schemas.microsoft.com/office/drawing/2014/main" id="{0E5C2801-33E6-513F-6539-B00E169083F8}"/>
                  </a:ext>
                </a:extLst>
              </p:cNvPr>
              <p:cNvSpPr/>
              <p:nvPr/>
            </p:nvSpPr>
            <p:spPr>
              <a:xfrm>
                <a:off x="1878111" y="3397410"/>
                <a:ext cx="91115" cy="121918"/>
              </a:xfrm>
              <a:custGeom>
                <a:avLst/>
                <a:gdLst/>
                <a:ahLst/>
                <a:cxnLst/>
                <a:rect l="l" t="t" r="r" b="b"/>
                <a:pathLst>
                  <a:path w="917" h="1227" extrusionOk="0">
                    <a:moveTo>
                      <a:pt x="573" y="81"/>
                    </a:moveTo>
                    <a:cubicBezTo>
                      <a:pt x="710" y="81"/>
                      <a:pt x="836" y="195"/>
                      <a:pt x="836" y="344"/>
                    </a:cubicBezTo>
                    <a:lnTo>
                      <a:pt x="836" y="882"/>
                    </a:lnTo>
                    <a:cubicBezTo>
                      <a:pt x="836" y="1031"/>
                      <a:pt x="710" y="1146"/>
                      <a:pt x="573" y="1146"/>
                    </a:cubicBezTo>
                    <a:lnTo>
                      <a:pt x="344" y="1146"/>
                    </a:lnTo>
                    <a:cubicBezTo>
                      <a:pt x="195" y="1146"/>
                      <a:pt x="80" y="1031"/>
                      <a:pt x="80" y="882"/>
                    </a:cubicBezTo>
                    <a:lnTo>
                      <a:pt x="80" y="344"/>
                    </a:lnTo>
                    <a:cubicBezTo>
                      <a:pt x="80" y="207"/>
                      <a:pt x="195" y="81"/>
                      <a:pt x="344" y="81"/>
                    </a:cubicBezTo>
                    <a:close/>
                    <a:moveTo>
                      <a:pt x="344" y="0"/>
                    </a:moveTo>
                    <a:cubicBezTo>
                      <a:pt x="149" y="0"/>
                      <a:pt x="0" y="149"/>
                      <a:pt x="0" y="344"/>
                    </a:cubicBezTo>
                    <a:lnTo>
                      <a:pt x="0" y="882"/>
                    </a:lnTo>
                    <a:cubicBezTo>
                      <a:pt x="0" y="1077"/>
                      <a:pt x="149" y="1226"/>
                      <a:pt x="344" y="1226"/>
                    </a:cubicBezTo>
                    <a:lnTo>
                      <a:pt x="573" y="1226"/>
                    </a:lnTo>
                    <a:cubicBezTo>
                      <a:pt x="756" y="1226"/>
                      <a:pt x="916" y="1077"/>
                      <a:pt x="916" y="882"/>
                    </a:cubicBezTo>
                    <a:lnTo>
                      <a:pt x="916" y="344"/>
                    </a:lnTo>
                    <a:cubicBezTo>
                      <a:pt x="916" y="149"/>
                      <a:pt x="756" y="0"/>
                      <a:pt x="573"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85;p18">
                <a:extLst>
                  <a:ext uri="{FF2B5EF4-FFF2-40B4-BE49-F238E27FC236}">
                    <a16:creationId xmlns:a16="http://schemas.microsoft.com/office/drawing/2014/main" id="{F4F89720-C4D9-9C21-7ACE-920F44C3D701}"/>
                  </a:ext>
                </a:extLst>
              </p:cNvPr>
              <p:cNvSpPr/>
              <p:nvPr/>
            </p:nvSpPr>
            <p:spPr>
              <a:xfrm>
                <a:off x="1717541" y="1584241"/>
                <a:ext cx="93500" cy="134338"/>
              </a:xfrm>
              <a:custGeom>
                <a:avLst/>
                <a:gdLst/>
                <a:ahLst/>
                <a:cxnLst/>
                <a:rect l="l" t="t" r="r" b="b"/>
                <a:pathLst>
                  <a:path w="941" h="1352" extrusionOk="0">
                    <a:moveTo>
                      <a:pt x="471" y="92"/>
                    </a:moveTo>
                    <a:cubicBezTo>
                      <a:pt x="677" y="92"/>
                      <a:pt x="849" y="355"/>
                      <a:pt x="849" y="676"/>
                    </a:cubicBezTo>
                    <a:cubicBezTo>
                      <a:pt x="849" y="997"/>
                      <a:pt x="677" y="1260"/>
                      <a:pt x="471" y="1260"/>
                    </a:cubicBezTo>
                    <a:cubicBezTo>
                      <a:pt x="264" y="1260"/>
                      <a:pt x="93" y="997"/>
                      <a:pt x="93" y="676"/>
                    </a:cubicBezTo>
                    <a:cubicBezTo>
                      <a:pt x="93" y="355"/>
                      <a:pt x="264" y="92"/>
                      <a:pt x="471" y="92"/>
                    </a:cubicBezTo>
                    <a:close/>
                    <a:moveTo>
                      <a:pt x="471" y="0"/>
                    </a:moveTo>
                    <a:cubicBezTo>
                      <a:pt x="219" y="0"/>
                      <a:pt x="1" y="310"/>
                      <a:pt x="1" y="676"/>
                    </a:cubicBezTo>
                    <a:cubicBezTo>
                      <a:pt x="1" y="1043"/>
                      <a:pt x="219" y="1352"/>
                      <a:pt x="471" y="1352"/>
                    </a:cubicBezTo>
                    <a:cubicBezTo>
                      <a:pt x="734" y="1352"/>
                      <a:pt x="940" y="1043"/>
                      <a:pt x="940" y="676"/>
                    </a:cubicBezTo>
                    <a:cubicBezTo>
                      <a:pt x="940" y="310"/>
                      <a:pt x="734" y="0"/>
                      <a:pt x="471"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86;p18">
                <a:extLst>
                  <a:ext uri="{FF2B5EF4-FFF2-40B4-BE49-F238E27FC236}">
                    <a16:creationId xmlns:a16="http://schemas.microsoft.com/office/drawing/2014/main" id="{ECA87E31-1F12-969F-0F43-CE1DA5BA5DD5}"/>
                  </a:ext>
                </a:extLst>
              </p:cNvPr>
              <p:cNvSpPr/>
              <p:nvPr/>
            </p:nvSpPr>
            <p:spPr>
              <a:xfrm>
                <a:off x="2353860" y="3376743"/>
                <a:ext cx="84359" cy="73131"/>
              </a:xfrm>
              <a:custGeom>
                <a:avLst/>
                <a:gdLst/>
                <a:ahLst/>
                <a:cxnLst/>
                <a:rect l="l" t="t" r="r" b="b"/>
                <a:pathLst>
                  <a:path w="849" h="736" extrusionOk="0">
                    <a:moveTo>
                      <a:pt x="481" y="94"/>
                    </a:moveTo>
                    <a:cubicBezTo>
                      <a:pt x="642" y="94"/>
                      <a:pt x="768" y="220"/>
                      <a:pt x="768" y="369"/>
                    </a:cubicBezTo>
                    <a:cubicBezTo>
                      <a:pt x="768" y="538"/>
                      <a:pt x="628" y="650"/>
                      <a:pt x="485" y="650"/>
                    </a:cubicBezTo>
                    <a:cubicBezTo>
                      <a:pt x="414" y="650"/>
                      <a:pt x="343" y="624"/>
                      <a:pt x="287" y="563"/>
                    </a:cubicBezTo>
                    <a:cubicBezTo>
                      <a:pt x="115" y="392"/>
                      <a:pt x="241" y="94"/>
                      <a:pt x="481" y="94"/>
                    </a:cubicBezTo>
                    <a:close/>
                    <a:moveTo>
                      <a:pt x="478" y="0"/>
                    </a:moveTo>
                    <a:cubicBezTo>
                      <a:pt x="391" y="0"/>
                      <a:pt x="302" y="33"/>
                      <a:pt x="229" y="105"/>
                    </a:cubicBezTo>
                    <a:cubicBezTo>
                      <a:pt x="0" y="334"/>
                      <a:pt x="161" y="735"/>
                      <a:pt x="481" y="735"/>
                    </a:cubicBezTo>
                    <a:cubicBezTo>
                      <a:pt x="688" y="735"/>
                      <a:pt x="848" y="563"/>
                      <a:pt x="848" y="369"/>
                    </a:cubicBezTo>
                    <a:cubicBezTo>
                      <a:pt x="848" y="150"/>
                      <a:pt x="667" y="0"/>
                      <a:pt x="47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87;p18">
                <a:extLst>
                  <a:ext uri="{FF2B5EF4-FFF2-40B4-BE49-F238E27FC236}">
                    <a16:creationId xmlns:a16="http://schemas.microsoft.com/office/drawing/2014/main" id="{5E568F47-5FC8-3CF8-1FE9-7AE1D95E8E6F}"/>
                  </a:ext>
                </a:extLst>
              </p:cNvPr>
              <p:cNvSpPr/>
              <p:nvPr/>
            </p:nvSpPr>
            <p:spPr>
              <a:xfrm>
                <a:off x="2436927" y="3376743"/>
                <a:ext cx="84359" cy="73131"/>
              </a:xfrm>
              <a:custGeom>
                <a:avLst/>
                <a:gdLst/>
                <a:ahLst/>
                <a:cxnLst/>
                <a:rect l="l" t="t" r="r" b="b"/>
                <a:pathLst>
                  <a:path w="849" h="736" extrusionOk="0">
                    <a:moveTo>
                      <a:pt x="493" y="94"/>
                    </a:moveTo>
                    <a:cubicBezTo>
                      <a:pt x="642" y="94"/>
                      <a:pt x="768" y="220"/>
                      <a:pt x="768" y="369"/>
                    </a:cubicBezTo>
                    <a:cubicBezTo>
                      <a:pt x="768" y="538"/>
                      <a:pt x="634" y="650"/>
                      <a:pt x="490" y="650"/>
                    </a:cubicBezTo>
                    <a:cubicBezTo>
                      <a:pt x="420" y="650"/>
                      <a:pt x="347" y="624"/>
                      <a:pt x="287" y="563"/>
                    </a:cubicBezTo>
                    <a:cubicBezTo>
                      <a:pt x="115" y="392"/>
                      <a:pt x="241" y="94"/>
                      <a:pt x="493" y="94"/>
                    </a:cubicBezTo>
                    <a:close/>
                    <a:moveTo>
                      <a:pt x="479" y="0"/>
                    </a:moveTo>
                    <a:cubicBezTo>
                      <a:pt x="391" y="0"/>
                      <a:pt x="302" y="33"/>
                      <a:pt x="230" y="105"/>
                    </a:cubicBezTo>
                    <a:cubicBezTo>
                      <a:pt x="1" y="334"/>
                      <a:pt x="161" y="735"/>
                      <a:pt x="493" y="735"/>
                    </a:cubicBezTo>
                    <a:cubicBezTo>
                      <a:pt x="688" y="735"/>
                      <a:pt x="848" y="563"/>
                      <a:pt x="848" y="369"/>
                    </a:cubicBezTo>
                    <a:cubicBezTo>
                      <a:pt x="848" y="150"/>
                      <a:pt x="667" y="0"/>
                      <a:pt x="47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88;p18">
                <a:extLst>
                  <a:ext uri="{FF2B5EF4-FFF2-40B4-BE49-F238E27FC236}">
                    <a16:creationId xmlns:a16="http://schemas.microsoft.com/office/drawing/2014/main" id="{AF390ABD-77F1-1474-DFDC-6DE4D9A6D58A}"/>
                  </a:ext>
                </a:extLst>
              </p:cNvPr>
              <p:cNvSpPr/>
              <p:nvPr/>
            </p:nvSpPr>
            <p:spPr>
              <a:xfrm>
                <a:off x="2521186" y="3376743"/>
                <a:ext cx="84259" cy="73131"/>
              </a:xfrm>
              <a:custGeom>
                <a:avLst/>
                <a:gdLst/>
                <a:ahLst/>
                <a:cxnLst/>
                <a:rect l="l" t="t" r="r" b="b"/>
                <a:pathLst>
                  <a:path w="848" h="736" extrusionOk="0">
                    <a:moveTo>
                      <a:pt x="481" y="94"/>
                    </a:moveTo>
                    <a:cubicBezTo>
                      <a:pt x="642" y="94"/>
                      <a:pt x="756" y="220"/>
                      <a:pt x="756" y="369"/>
                    </a:cubicBezTo>
                    <a:cubicBezTo>
                      <a:pt x="756" y="538"/>
                      <a:pt x="622" y="650"/>
                      <a:pt x="482" y="650"/>
                    </a:cubicBezTo>
                    <a:cubicBezTo>
                      <a:pt x="413" y="650"/>
                      <a:pt x="343" y="624"/>
                      <a:pt x="287" y="563"/>
                    </a:cubicBezTo>
                    <a:cubicBezTo>
                      <a:pt x="115" y="392"/>
                      <a:pt x="229" y="94"/>
                      <a:pt x="481" y="94"/>
                    </a:cubicBezTo>
                    <a:close/>
                    <a:moveTo>
                      <a:pt x="478" y="0"/>
                    </a:moveTo>
                    <a:cubicBezTo>
                      <a:pt x="391" y="0"/>
                      <a:pt x="302" y="33"/>
                      <a:pt x="229" y="105"/>
                    </a:cubicBezTo>
                    <a:cubicBezTo>
                      <a:pt x="0" y="334"/>
                      <a:pt x="161" y="735"/>
                      <a:pt x="481" y="735"/>
                    </a:cubicBezTo>
                    <a:cubicBezTo>
                      <a:pt x="688" y="735"/>
                      <a:pt x="848" y="563"/>
                      <a:pt x="848" y="369"/>
                    </a:cubicBezTo>
                    <a:cubicBezTo>
                      <a:pt x="848" y="150"/>
                      <a:pt x="666" y="0"/>
                      <a:pt x="47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89;p18">
                <a:extLst>
                  <a:ext uri="{FF2B5EF4-FFF2-40B4-BE49-F238E27FC236}">
                    <a16:creationId xmlns:a16="http://schemas.microsoft.com/office/drawing/2014/main" id="{786992C2-3834-10C9-7FFE-0B189B046BC2}"/>
                  </a:ext>
                </a:extLst>
              </p:cNvPr>
              <p:cNvSpPr/>
              <p:nvPr/>
            </p:nvSpPr>
            <p:spPr>
              <a:xfrm>
                <a:off x="2353860" y="3453848"/>
                <a:ext cx="84359" cy="72237"/>
              </a:xfrm>
              <a:custGeom>
                <a:avLst/>
                <a:gdLst/>
                <a:ahLst/>
                <a:cxnLst/>
                <a:rect l="l" t="t" r="r" b="b"/>
                <a:pathLst>
                  <a:path w="849" h="727" extrusionOk="0">
                    <a:moveTo>
                      <a:pt x="481" y="85"/>
                    </a:moveTo>
                    <a:cubicBezTo>
                      <a:pt x="642" y="85"/>
                      <a:pt x="768" y="211"/>
                      <a:pt x="768" y="360"/>
                    </a:cubicBezTo>
                    <a:cubicBezTo>
                      <a:pt x="768" y="529"/>
                      <a:pt x="628" y="642"/>
                      <a:pt x="485" y="642"/>
                    </a:cubicBezTo>
                    <a:cubicBezTo>
                      <a:pt x="414" y="642"/>
                      <a:pt x="343" y="615"/>
                      <a:pt x="287" y="555"/>
                    </a:cubicBezTo>
                    <a:cubicBezTo>
                      <a:pt x="115" y="383"/>
                      <a:pt x="241" y="85"/>
                      <a:pt x="481" y="85"/>
                    </a:cubicBezTo>
                    <a:close/>
                    <a:moveTo>
                      <a:pt x="485" y="0"/>
                    </a:moveTo>
                    <a:cubicBezTo>
                      <a:pt x="395" y="0"/>
                      <a:pt x="304" y="34"/>
                      <a:pt x="229" y="108"/>
                    </a:cubicBezTo>
                    <a:cubicBezTo>
                      <a:pt x="0" y="337"/>
                      <a:pt x="161" y="727"/>
                      <a:pt x="481" y="727"/>
                    </a:cubicBezTo>
                    <a:cubicBezTo>
                      <a:pt x="688" y="727"/>
                      <a:pt x="848" y="566"/>
                      <a:pt x="848" y="360"/>
                    </a:cubicBezTo>
                    <a:cubicBezTo>
                      <a:pt x="848" y="144"/>
                      <a:pt x="671" y="0"/>
                      <a:pt x="485"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90;p18">
                <a:extLst>
                  <a:ext uri="{FF2B5EF4-FFF2-40B4-BE49-F238E27FC236}">
                    <a16:creationId xmlns:a16="http://schemas.microsoft.com/office/drawing/2014/main" id="{35780098-1794-835F-5DB3-2D60504F1350}"/>
                  </a:ext>
                </a:extLst>
              </p:cNvPr>
              <p:cNvSpPr/>
              <p:nvPr/>
            </p:nvSpPr>
            <p:spPr>
              <a:xfrm>
                <a:off x="2436927" y="3453848"/>
                <a:ext cx="84359" cy="72237"/>
              </a:xfrm>
              <a:custGeom>
                <a:avLst/>
                <a:gdLst/>
                <a:ahLst/>
                <a:cxnLst/>
                <a:rect l="l" t="t" r="r" b="b"/>
                <a:pathLst>
                  <a:path w="849" h="727" extrusionOk="0">
                    <a:moveTo>
                      <a:pt x="493" y="85"/>
                    </a:moveTo>
                    <a:cubicBezTo>
                      <a:pt x="642" y="85"/>
                      <a:pt x="768" y="211"/>
                      <a:pt x="768" y="360"/>
                    </a:cubicBezTo>
                    <a:cubicBezTo>
                      <a:pt x="768" y="529"/>
                      <a:pt x="634" y="642"/>
                      <a:pt x="490" y="642"/>
                    </a:cubicBezTo>
                    <a:cubicBezTo>
                      <a:pt x="420" y="642"/>
                      <a:pt x="347" y="615"/>
                      <a:pt x="287" y="555"/>
                    </a:cubicBezTo>
                    <a:cubicBezTo>
                      <a:pt x="115" y="383"/>
                      <a:pt x="241" y="85"/>
                      <a:pt x="493" y="85"/>
                    </a:cubicBezTo>
                    <a:close/>
                    <a:moveTo>
                      <a:pt x="485" y="0"/>
                    </a:moveTo>
                    <a:cubicBezTo>
                      <a:pt x="396" y="0"/>
                      <a:pt x="304" y="34"/>
                      <a:pt x="230" y="108"/>
                    </a:cubicBezTo>
                    <a:cubicBezTo>
                      <a:pt x="1" y="337"/>
                      <a:pt x="161" y="727"/>
                      <a:pt x="493" y="727"/>
                    </a:cubicBezTo>
                    <a:cubicBezTo>
                      <a:pt x="688" y="727"/>
                      <a:pt x="848" y="566"/>
                      <a:pt x="848" y="360"/>
                    </a:cubicBezTo>
                    <a:cubicBezTo>
                      <a:pt x="848" y="144"/>
                      <a:pt x="671" y="0"/>
                      <a:pt x="485"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91;p18">
                <a:extLst>
                  <a:ext uri="{FF2B5EF4-FFF2-40B4-BE49-F238E27FC236}">
                    <a16:creationId xmlns:a16="http://schemas.microsoft.com/office/drawing/2014/main" id="{349865CE-A16A-75AE-829C-2350544BB056}"/>
                  </a:ext>
                </a:extLst>
              </p:cNvPr>
              <p:cNvSpPr/>
              <p:nvPr/>
            </p:nvSpPr>
            <p:spPr>
              <a:xfrm>
                <a:off x="2521186" y="3453848"/>
                <a:ext cx="84259" cy="72237"/>
              </a:xfrm>
              <a:custGeom>
                <a:avLst/>
                <a:gdLst/>
                <a:ahLst/>
                <a:cxnLst/>
                <a:rect l="l" t="t" r="r" b="b"/>
                <a:pathLst>
                  <a:path w="848" h="727" extrusionOk="0">
                    <a:moveTo>
                      <a:pt x="481" y="85"/>
                    </a:moveTo>
                    <a:cubicBezTo>
                      <a:pt x="642" y="85"/>
                      <a:pt x="756" y="211"/>
                      <a:pt x="756" y="360"/>
                    </a:cubicBezTo>
                    <a:cubicBezTo>
                      <a:pt x="756" y="529"/>
                      <a:pt x="622" y="642"/>
                      <a:pt x="482" y="642"/>
                    </a:cubicBezTo>
                    <a:cubicBezTo>
                      <a:pt x="413" y="642"/>
                      <a:pt x="343" y="615"/>
                      <a:pt x="287" y="555"/>
                    </a:cubicBezTo>
                    <a:cubicBezTo>
                      <a:pt x="115" y="383"/>
                      <a:pt x="229" y="85"/>
                      <a:pt x="481" y="85"/>
                    </a:cubicBezTo>
                    <a:close/>
                    <a:moveTo>
                      <a:pt x="485" y="0"/>
                    </a:moveTo>
                    <a:cubicBezTo>
                      <a:pt x="395" y="0"/>
                      <a:pt x="304" y="34"/>
                      <a:pt x="229" y="108"/>
                    </a:cubicBezTo>
                    <a:cubicBezTo>
                      <a:pt x="0" y="337"/>
                      <a:pt x="161" y="727"/>
                      <a:pt x="481" y="727"/>
                    </a:cubicBezTo>
                    <a:cubicBezTo>
                      <a:pt x="688" y="727"/>
                      <a:pt x="848" y="566"/>
                      <a:pt x="848" y="360"/>
                    </a:cubicBezTo>
                    <a:cubicBezTo>
                      <a:pt x="848" y="144"/>
                      <a:pt x="671" y="0"/>
                      <a:pt x="485"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92;p18">
                <a:extLst>
                  <a:ext uri="{FF2B5EF4-FFF2-40B4-BE49-F238E27FC236}">
                    <a16:creationId xmlns:a16="http://schemas.microsoft.com/office/drawing/2014/main" id="{F3C092EA-D860-705C-0696-ACF71768CE12}"/>
                  </a:ext>
                </a:extLst>
              </p:cNvPr>
              <p:cNvSpPr/>
              <p:nvPr/>
            </p:nvSpPr>
            <p:spPr>
              <a:xfrm>
                <a:off x="1809750" y="1899519"/>
                <a:ext cx="243736" cy="309713"/>
              </a:xfrm>
              <a:custGeom>
                <a:avLst/>
                <a:gdLst/>
                <a:ahLst/>
                <a:cxnLst/>
                <a:rect l="l" t="t" r="r" b="b"/>
                <a:pathLst>
                  <a:path w="2453" h="3117" extrusionOk="0">
                    <a:moveTo>
                      <a:pt x="1925" y="0"/>
                    </a:moveTo>
                    <a:lnTo>
                      <a:pt x="1" y="2750"/>
                    </a:lnTo>
                    <a:lnTo>
                      <a:pt x="528" y="3116"/>
                    </a:lnTo>
                    <a:lnTo>
                      <a:pt x="2452" y="367"/>
                    </a:lnTo>
                    <a:lnTo>
                      <a:pt x="192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93;p18">
                <a:extLst>
                  <a:ext uri="{FF2B5EF4-FFF2-40B4-BE49-F238E27FC236}">
                    <a16:creationId xmlns:a16="http://schemas.microsoft.com/office/drawing/2014/main" id="{E933E255-1BAF-7A40-76CE-E6638864238B}"/>
                  </a:ext>
                </a:extLst>
              </p:cNvPr>
              <p:cNvSpPr/>
              <p:nvPr/>
            </p:nvSpPr>
            <p:spPr>
              <a:xfrm>
                <a:off x="1661799" y="1918895"/>
                <a:ext cx="160570" cy="253871"/>
              </a:xfrm>
              <a:custGeom>
                <a:avLst/>
                <a:gdLst/>
                <a:ahLst/>
                <a:cxnLst/>
                <a:rect l="l" t="t" r="r" b="b"/>
                <a:pathLst>
                  <a:path w="1616" h="2555" extrusionOk="0">
                    <a:moveTo>
                      <a:pt x="12" y="0"/>
                    </a:moveTo>
                    <a:cubicBezTo>
                      <a:pt x="1" y="2177"/>
                      <a:pt x="1581" y="2555"/>
                      <a:pt x="1604" y="2555"/>
                    </a:cubicBezTo>
                    <a:lnTo>
                      <a:pt x="1616" y="2509"/>
                    </a:lnTo>
                    <a:cubicBezTo>
                      <a:pt x="1593" y="2509"/>
                      <a:pt x="46" y="2142"/>
                      <a:pt x="5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94;p18">
                <a:extLst>
                  <a:ext uri="{FF2B5EF4-FFF2-40B4-BE49-F238E27FC236}">
                    <a16:creationId xmlns:a16="http://schemas.microsoft.com/office/drawing/2014/main" id="{159FCDF1-7127-BF67-821E-DAC031185A0E}"/>
                  </a:ext>
                </a:extLst>
              </p:cNvPr>
              <p:cNvSpPr/>
              <p:nvPr/>
            </p:nvSpPr>
            <p:spPr>
              <a:xfrm>
                <a:off x="2458588" y="1900612"/>
                <a:ext cx="243637" cy="310905"/>
              </a:xfrm>
              <a:custGeom>
                <a:avLst/>
                <a:gdLst/>
                <a:ahLst/>
                <a:cxnLst/>
                <a:rect l="l" t="t" r="r" b="b"/>
                <a:pathLst>
                  <a:path w="2452" h="3129" extrusionOk="0">
                    <a:moveTo>
                      <a:pt x="1925" y="1"/>
                    </a:moveTo>
                    <a:lnTo>
                      <a:pt x="0" y="2750"/>
                    </a:lnTo>
                    <a:lnTo>
                      <a:pt x="527" y="3128"/>
                    </a:lnTo>
                    <a:lnTo>
                      <a:pt x="2452" y="367"/>
                    </a:lnTo>
                    <a:lnTo>
                      <a:pt x="192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95;p18">
                <a:extLst>
                  <a:ext uri="{FF2B5EF4-FFF2-40B4-BE49-F238E27FC236}">
                    <a16:creationId xmlns:a16="http://schemas.microsoft.com/office/drawing/2014/main" id="{4B6C938E-E2C3-293B-DD2F-B96D8A52C277}"/>
                  </a:ext>
                </a:extLst>
              </p:cNvPr>
              <p:cNvSpPr/>
              <p:nvPr/>
            </p:nvSpPr>
            <p:spPr>
              <a:xfrm>
                <a:off x="2335676" y="1931414"/>
                <a:ext cx="160570" cy="253871"/>
              </a:xfrm>
              <a:custGeom>
                <a:avLst/>
                <a:gdLst/>
                <a:ahLst/>
                <a:cxnLst/>
                <a:rect l="l" t="t" r="r" b="b"/>
                <a:pathLst>
                  <a:path w="1616" h="2555" extrusionOk="0">
                    <a:moveTo>
                      <a:pt x="12" y="0"/>
                    </a:moveTo>
                    <a:cubicBezTo>
                      <a:pt x="0" y="2177"/>
                      <a:pt x="1592" y="2543"/>
                      <a:pt x="1604" y="2555"/>
                    </a:cubicBezTo>
                    <a:lnTo>
                      <a:pt x="1615" y="2509"/>
                    </a:lnTo>
                    <a:cubicBezTo>
                      <a:pt x="1604" y="2497"/>
                      <a:pt x="57" y="2131"/>
                      <a:pt x="57"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96;p18">
                <a:extLst>
                  <a:ext uri="{FF2B5EF4-FFF2-40B4-BE49-F238E27FC236}">
                    <a16:creationId xmlns:a16="http://schemas.microsoft.com/office/drawing/2014/main" id="{1D94BB09-57CD-0656-31C3-12B5EA99C20B}"/>
                  </a:ext>
                </a:extLst>
              </p:cNvPr>
              <p:cNvSpPr/>
              <p:nvPr/>
            </p:nvSpPr>
            <p:spPr>
              <a:xfrm>
                <a:off x="2721501" y="2404877"/>
                <a:ext cx="296001" cy="265298"/>
              </a:xfrm>
              <a:custGeom>
                <a:avLst/>
                <a:gdLst/>
                <a:ahLst/>
                <a:cxnLst/>
                <a:rect l="l" t="t" r="r" b="b"/>
                <a:pathLst>
                  <a:path w="2979" h="2670" extrusionOk="0">
                    <a:moveTo>
                      <a:pt x="424" y="0"/>
                    </a:moveTo>
                    <a:lnTo>
                      <a:pt x="0" y="493"/>
                    </a:lnTo>
                    <a:lnTo>
                      <a:pt x="2566" y="2669"/>
                    </a:lnTo>
                    <a:lnTo>
                      <a:pt x="2979" y="2177"/>
                    </a:lnTo>
                    <a:lnTo>
                      <a:pt x="42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97;p18">
                <a:extLst>
                  <a:ext uri="{FF2B5EF4-FFF2-40B4-BE49-F238E27FC236}">
                    <a16:creationId xmlns:a16="http://schemas.microsoft.com/office/drawing/2014/main" id="{81C9A529-2817-AC97-27DA-455A6E4BC9BB}"/>
                  </a:ext>
                </a:extLst>
              </p:cNvPr>
              <p:cNvSpPr/>
              <p:nvPr/>
            </p:nvSpPr>
            <p:spPr>
              <a:xfrm>
                <a:off x="2747634" y="2293690"/>
                <a:ext cx="267583" cy="137418"/>
              </a:xfrm>
              <a:custGeom>
                <a:avLst/>
                <a:gdLst/>
                <a:ahLst/>
                <a:cxnLst/>
                <a:rect l="l" t="t" r="r" b="b"/>
                <a:pathLst>
                  <a:path w="2693" h="1383" extrusionOk="0">
                    <a:moveTo>
                      <a:pt x="2304" y="1"/>
                    </a:moveTo>
                    <a:cubicBezTo>
                      <a:pt x="465" y="1"/>
                      <a:pt x="12" y="1350"/>
                      <a:pt x="1" y="1371"/>
                    </a:cubicBezTo>
                    <a:lnTo>
                      <a:pt x="47" y="1383"/>
                    </a:lnTo>
                    <a:cubicBezTo>
                      <a:pt x="57" y="1361"/>
                      <a:pt x="499" y="46"/>
                      <a:pt x="2302" y="46"/>
                    </a:cubicBezTo>
                    <a:cubicBezTo>
                      <a:pt x="2426" y="46"/>
                      <a:pt x="2556" y="52"/>
                      <a:pt x="2693" y="66"/>
                    </a:cubicBezTo>
                    <a:lnTo>
                      <a:pt x="2693" y="20"/>
                    </a:lnTo>
                    <a:cubicBezTo>
                      <a:pt x="2557" y="7"/>
                      <a:pt x="2427" y="1"/>
                      <a:pt x="230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98;p18">
                <a:extLst>
                  <a:ext uri="{FF2B5EF4-FFF2-40B4-BE49-F238E27FC236}">
                    <a16:creationId xmlns:a16="http://schemas.microsoft.com/office/drawing/2014/main" id="{383E0DE8-5EA0-6A89-A750-BF65B62A241C}"/>
                  </a:ext>
                </a:extLst>
              </p:cNvPr>
              <p:cNvSpPr/>
              <p:nvPr/>
            </p:nvSpPr>
            <p:spPr>
              <a:xfrm>
                <a:off x="1198570" y="3018342"/>
                <a:ext cx="296001" cy="265298"/>
              </a:xfrm>
              <a:custGeom>
                <a:avLst/>
                <a:gdLst/>
                <a:ahLst/>
                <a:cxnLst/>
                <a:rect l="l" t="t" r="r" b="b"/>
                <a:pathLst>
                  <a:path w="2979" h="2670" extrusionOk="0">
                    <a:moveTo>
                      <a:pt x="424" y="1"/>
                    </a:moveTo>
                    <a:lnTo>
                      <a:pt x="0" y="493"/>
                    </a:lnTo>
                    <a:lnTo>
                      <a:pt x="2566" y="2670"/>
                    </a:lnTo>
                    <a:lnTo>
                      <a:pt x="2979" y="2177"/>
                    </a:lnTo>
                    <a:lnTo>
                      <a:pt x="424"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99;p18">
                <a:extLst>
                  <a:ext uri="{FF2B5EF4-FFF2-40B4-BE49-F238E27FC236}">
                    <a16:creationId xmlns:a16="http://schemas.microsoft.com/office/drawing/2014/main" id="{F213F9D9-CBD1-67D4-B27D-06D2AB910004}"/>
                  </a:ext>
                </a:extLst>
              </p:cNvPr>
              <p:cNvSpPr/>
              <p:nvPr/>
            </p:nvSpPr>
            <p:spPr>
              <a:xfrm>
                <a:off x="1214468" y="3247174"/>
                <a:ext cx="258442" cy="151428"/>
              </a:xfrm>
              <a:custGeom>
                <a:avLst/>
                <a:gdLst/>
                <a:ahLst/>
                <a:cxnLst/>
                <a:rect l="l" t="t" r="r" b="b"/>
                <a:pathLst>
                  <a:path w="2601" h="1524" extrusionOk="0">
                    <a:moveTo>
                      <a:pt x="2555" y="0"/>
                    </a:moveTo>
                    <a:cubicBezTo>
                      <a:pt x="2544" y="11"/>
                      <a:pt x="2149" y="1480"/>
                      <a:pt x="138" y="1480"/>
                    </a:cubicBezTo>
                    <a:cubicBezTo>
                      <a:pt x="93" y="1480"/>
                      <a:pt x="47" y="1479"/>
                      <a:pt x="1" y="1478"/>
                    </a:cubicBezTo>
                    <a:lnTo>
                      <a:pt x="1" y="1524"/>
                    </a:lnTo>
                    <a:lnTo>
                      <a:pt x="150" y="1524"/>
                    </a:lnTo>
                    <a:cubicBezTo>
                      <a:pt x="2189" y="1524"/>
                      <a:pt x="2601" y="23"/>
                      <a:pt x="2601" y="12"/>
                    </a:cubicBezTo>
                    <a:lnTo>
                      <a:pt x="255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600;p18">
                <a:extLst>
                  <a:ext uri="{FF2B5EF4-FFF2-40B4-BE49-F238E27FC236}">
                    <a16:creationId xmlns:a16="http://schemas.microsoft.com/office/drawing/2014/main" id="{83F89331-5D0B-E325-E7CC-3069543895EA}"/>
                  </a:ext>
                </a:extLst>
              </p:cNvPr>
              <p:cNvSpPr/>
              <p:nvPr/>
            </p:nvSpPr>
            <p:spPr>
              <a:xfrm>
                <a:off x="574772" y="3027483"/>
                <a:ext cx="296100" cy="266391"/>
              </a:xfrm>
              <a:custGeom>
                <a:avLst/>
                <a:gdLst/>
                <a:ahLst/>
                <a:cxnLst/>
                <a:rect l="l" t="t" r="r" b="b"/>
                <a:pathLst>
                  <a:path w="2980" h="2681" extrusionOk="0">
                    <a:moveTo>
                      <a:pt x="425" y="0"/>
                    </a:moveTo>
                    <a:lnTo>
                      <a:pt x="1" y="504"/>
                    </a:lnTo>
                    <a:lnTo>
                      <a:pt x="2567" y="2681"/>
                    </a:lnTo>
                    <a:lnTo>
                      <a:pt x="2979" y="2177"/>
                    </a:lnTo>
                    <a:lnTo>
                      <a:pt x="42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01;p18">
                <a:extLst>
                  <a:ext uri="{FF2B5EF4-FFF2-40B4-BE49-F238E27FC236}">
                    <a16:creationId xmlns:a16="http://schemas.microsoft.com/office/drawing/2014/main" id="{8ADCB672-D592-64E6-C8CE-9BC8639E40F3}"/>
                  </a:ext>
                </a:extLst>
              </p:cNvPr>
              <p:cNvSpPr/>
              <p:nvPr/>
            </p:nvSpPr>
            <p:spPr>
              <a:xfrm>
                <a:off x="585006" y="3255123"/>
                <a:ext cx="260827" cy="148050"/>
              </a:xfrm>
              <a:custGeom>
                <a:avLst/>
                <a:gdLst/>
                <a:ahLst/>
                <a:cxnLst/>
                <a:rect l="l" t="t" r="r" b="b"/>
                <a:pathLst>
                  <a:path w="2625" h="1490" extrusionOk="0">
                    <a:moveTo>
                      <a:pt x="2578" y="0"/>
                    </a:moveTo>
                    <a:cubicBezTo>
                      <a:pt x="2567" y="22"/>
                      <a:pt x="2163" y="1438"/>
                      <a:pt x="226" y="1438"/>
                    </a:cubicBezTo>
                    <a:cubicBezTo>
                      <a:pt x="153" y="1438"/>
                      <a:pt x="78" y="1436"/>
                      <a:pt x="1" y="1432"/>
                    </a:cubicBezTo>
                    <a:lnTo>
                      <a:pt x="1" y="1490"/>
                    </a:lnTo>
                    <a:lnTo>
                      <a:pt x="219" y="1490"/>
                    </a:lnTo>
                    <a:cubicBezTo>
                      <a:pt x="2200" y="1490"/>
                      <a:pt x="2613" y="35"/>
                      <a:pt x="2624" y="12"/>
                    </a:cubicBezTo>
                    <a:lnTo>
                      <a:pt x="257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02;p18">
                <a:extLst>
                  <a:ext uri="{FF2B5EF4-FFF2-40B4-BE49-F238E27FC236}">
                    <a16:creationId xmlns:a16="http://schemas.microsoft.com/office/drawing/2014/main" id="{FBD2A2D2-5B18-B8F6-71BB-E2034FC623FF}"/>
                  </a:ext>
                </a:extLst>
              </p:cNvPr>
              <p:cNvSpPr/>
              <p:nvPr/>
            </p:nvSpPr>
            <p:spPr>
              <a:xfrm>
                <a:off x="2115986" y="1459044"/>
                <a:ext cx="785461" cy="396158"/>
              </a:xfrm>
              <a:custGeom>
                <a:avLst/>
                <a:gdLst/>
                <a:ahLst/>
                <a:cxnLst/>
                <a:rect l="l" t="t" r="r" b="b"/>
                <a:pathLst>
                  <a:path w="7905" h="3987" extrusionOk="0">
                    <a:moveTo>
                      <a:pt x="7824" y="92"/>
                    </a:moveTo>
                    <a:lnTo>
                      <a:pt x="7824" y="3906"/>
                    </a:lnTo>
                    <a:lnTo>
                      <a:pt x="80" y="3906"/>
                    </a:lnTo>
                    <a:lnTo>
                      <a:pt x="80" y="92"/>
                    </a:lnTo>
                    <a:close/>
                    <a:moveTo>
                      <a:pt x="0" y="0"/>
                    </a:moveTo>
                    <a:lnTo>
                      <a:pt x="0" y="3987"/>
                    </a:lnTo>
                    <a:lnTo>
                      <a:pt x="7904" y="3987"/>
                    </a:lnTo>
                    <a:lnTo>
                      <a:pt x="790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03;p18">
                <a:extLst>
                  <a:ext uri="{FF2B5EF4-FFF2-40B4-BE49-F238E27FC236}">
                    <a16:creationId xmlns:a16="http://schemas.microsoft.com/office/drawing/2014/main" id="{029A7E46-7AC6-F408-050A-624237DE3DDA}"/>
                  </a:ext>
                </a:extLst>
              </p:cNvPr>
              <p:cNvSpPr/>
              <p:nvPr/>
            </p:nvSpPr>
            <p:spPr>
              <a:xfrm>
                <a:off x="3093714" y="1478321"/>
                <a:ext cx="802551" cy="1986356"/>
              </a:xfrm>
              <a:custGeom>
                <a:avLst/>
                <a:gdLst/>
                <a:ahLst/>
                <a:cxnLst/>
                <a:rect l="l" t="t" r="r" b="b"/>
                <a:pathLst>
                  <a:path w="8077" h="19991" extrusionOk="0">
                    <a:moveTo>
                      <a:pt x="7984" y="81"/>
                    </a:moveTo>
                    <a:lnTo>
                      <a:pt x="7984" y="19910"/>
                    </a:lnTo>
                    <a:lnTo>
                      <a:pt x="80" y="19910"/>
                    </a:lnTo>
                    <a:lnTo>
                      <a:pt x="80" y="81"/>
                    </a:lnTo>
                    <a:close/>
                    <a:moveTo>
                      <a:pt x="0" y="1"/>
                    </a:moveTo>
                    <a:lnTo>
                      <a:pt x="0" y="19990"/>
                    </a:lnTo>
                    <a:lnTo>
                      <a:pt x="8076" y="19990"/>
                    </a:lnTo>
                    <a:lnTo>
                      <a:pt x="8076"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04;p18">
                <a:extLst>
                  <a:ext uri="{FF2B5EF4-FFF2-40B4-BE49-F238E27FC236}">
                    <a16:creationId xmlns:a16="http://schemas.microsoft.com/office/drawing/2014/main" id="{CCA474B5-32A9-C890-36DE-E7BB61D9CD47}"/>
                  </a:ext>
                </a:extLst>
              </p:cNvPr>
              <p:cNvSpPr/>
              <p:nvPr/>
            </p:nvSpPr>
            <p:spPr>
              <a:xfrm>
                <a:off x="1783618" y="2280773"/>
                <a:ext cx="893567" cy="331374"/>
              </a:xfrm>
              <a:custGeom>
                <a:avLst/>
                <a:gdLst/>
                <a:ahLst/>
                <a:cxnLst/>
                <a:rect l="l" t="t" r="r" b="b"/>
                <a:pathLst>
                  <a:path w="8993" h="3335" extrusionOk="0">
                    <a:moveTo>
                      <a:pt x="8912" y="92"/>
                    </a:moveTo>
                    <a:lnTo>
                      <a:pt x="8912" y="3243"/>
                    </a:lnTo>
                    <a:lnTo>
                      <a:pt x="80" y="3243"/>
                    </a:lnTo>
                    <a:lnTo>
                      <a:pt x="80" y="92"/>
                    </a:lnTo>
                    <a:close/>
                    <a:moveTo>
                      <a:pt x="0" y="1"/>
                    </a:moveTo>
                    <a:lnTo>
                      <a:pt x="0" y="3334"/>
                    </a:lnTo>
                    <a:lnTo>
                      <a:pt x="8993" y="3334"/>
                    </a:lnTo>
                    <a:lnTo>
                      <a:pt x="8993"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05;p18">
                <a:extLst>
                  <a:ext uri="{FF2B5EF4-FFF2-40B4-BE49-F238E27FC236}">
                    <a16:creationId xmlns:a16="http://schemas.microsoft.com/office/drawing/2014/main" id="{5077FC4C-A07A-D39B-324C-F811F92D1DB7}"/>
                  </a:ext>
                </a:extLst>
              </p:cNvPr>
              <p:cNvSpPr/>
              <p:nvPr/>
            </p:nvSpPr>
            <p:spPr>
              <a:xfrm>
                <a:off x="1133687" y="1359980"/>
                <a:ext cx="8048" cy="1411444"/>
              </a:xfrm>
              <a:custGeom>
                <a:avLst/>
                <a:gdLst/>
                <a:ahLst/>
                <a:cxnLst/>
                <a:rect l="l" t="t" r="r" b="b"/>
                <a:pathLst>
                  <a:path w="81" h="14205" extrusionOk="0">
                    <a:moveTo>
                      <a:pt x="0" y="1"/>
                    </a:moveTo>
                    <a:lnTo>
                      <a:pt x="0" y="14205"/>
                    </a:lnTo>
                    <a:lnTo>
                      <a:pt x="81" y="14205"/>
                    </a:lnTo>
                    <a:lnTo>
                      <a:pt x="8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06;p18">
                <a:extLst>
                  <a:ext uri="{FF2B5EF4-FFF2-40B4-BE49-F238E27FC236}">
                    <a16:creationId xmlns:a16="http://schemas.microsoft.com/office/drawing/2014/main" id="{A83BC802-926F-1799-808D-496CE556E778}"/>
                  </a:ext>
                </a:extLst>
              </p:cNvPr>
              <p:cNvSpPr/>
              <p:nvPr/>
            </p:nvSpPr>
            <p:spPr>
              <a:xfrm>
                <a:off x="571394" y="2791895"/>
                <a:ext cx="561199" cy="9141"/>
              </a:xfrm>
              <a:custGeom>
                <a:avLst/>
                <a:gdLst/>
                <a:ahLst/>
                <a:cxnLst/>
                <a:rect l="l" t="t" r="r" b="b"/>
                <a:pathLst>
                  <a:path w="5648" h="92" extrusionOk="0">
                    <a:moveTo>
                      <a:pt x="0" y="0"/>
                    </a:moveTo>
                    <a:lnTo>
                      <a:pt x="0" y="92"/>
                    </a:lnTo>
                    <a:lnTo>
                      <a:pt x="5648" y="92"/>
                    </a:lnTo>
                    <a:lnTo>
                      <a:pt x="564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07;p18">
                <a:extLst>
                  <a:ext uri="{FF2B5EF4-FFF2-40B4-BE49-F238E27FC236}">
                    <a16:creationId xmlns:a16="http://schemas.microsoft.com/office/drawing/2014/main" id="{EC82EF22-37E1-7CFE-E82A-8AF0F7B591E3}"/>
                  </a:ext>
                </a:extLst>
              </p:cNvPr>
              <p:cNvSpPr/>
              <p:nvPr/>
            </p:nvSpPr>
            <p:spPr>
              <a:xfrm>
                <a:off x="526979" y="2818027"/>
                <a:ext cx="8048" cy="808215"/>
              </a:xfrm>
              <a:custGeom>
                <a:avLst/>
                <a:gdLst/>
                <a:ahLst/>
                <a:cxnLst/>
                <a:rect l="l" t="t" r="r" b="b"/>
                <a:pathLst>
                  <a:path w="81" h="8134" extrusionOk="0">
                    <a:moveTo>
                      <a:pt x="1" y="1"/>
                    </a:moveTo>
                    <a:lnTo>
                      <a:pt x="1" y="8134"/>
                    </a:lnTo>
                    <a:lnTo>
                      <a:pt x="81" y="8134"/>
                    </a:lnTo>
                    <a:lnTo>
                      <a:pt x="8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08;p18">
                <a:extLst>
                  <a:ext uri="{FF2B5EF4-FFF2-40B4-BE49-F238E27FC236}">
                    <a16:creationId xmlns:a16="http://schemas.microsoft.com/office/drawing/2014/main" id="{A2AAB566-0E7C-0E0A-EE73-BCB665548177}"/>
                  </a:ext>
                </a:extLst>
              </p:cNvPr>
              <p:cNvSpPr/>
              <p:nvPr/>
            </p:nvSpPr>
            <p:spPr>
              <a:xfrm>
                <a:off x="558874" y="3652375"/>
                <a:ext cx="3452350" cy="9141"/>
              </a:xfrm>
              <a:custGeom>
                <a:avLst/>
                <a:gdLst/>
                <a:ahLst/>
                <a:cxnLst/>
                <a:rect l="l" t="t" r="r" b="b"/>
                <a:pathLst>
                  <a:path w="34745" h="92" extrusionOk="0">
                    <a:moveTo>
                      <a:pt x="0" y="0"/>
                    </a:moveTo>
                    <a:lnTo>
                      <a:pt x="0" y="92"/>
                    </a:lnTo>
                    <a:lnTo>
                      <a:pt x="34744" y="92"/>
                    </a:lnTo>
                    <a:lnTo>
                      <a:pt x="3474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09;p18">
                <a:extLst>
                  <a:ext uri="{FF2B5EF4-FFF2-40B4-BE49-F238E27FC236}">
                    <a16:creationId xmlns:a16="http://schemas.microsoft.com/office/drawing/2014/main" id="{5274C8F8-F7A7-1D71-08DB-74AD5F711F01}"/>
                  </a:ext>
                </a:extLst>
              </p:cNvPr>
              <p:cNvSpPr/>
              <p:nvPr/>
            </p:nvSpPr>
            <p:spPr>
              <a:xfrm>
                <a:off x="4058922" y="1361172"/>
                <a:ext cx="8048" cy="2261689"/>
              </a:xfrm>
              <a:custGeom>
                <a:avLst/>
                <a:gdLst/>
                <a:ahLst/>
                <a:cxnLst/>
                <a:rect l="l" t="t" r="r" b="b"/>
                <a:pathLst>
                  <a:path w="81" h="22762" extrusionOk="0">
                    <a:moveTo>
                      <a:pt x="0" y="0"/>
                    </a:moveTo>
                    <a:lnTo>
                      <a:pt x="0" y="22761"/>
                    </a:lnTo>
                    <a:lnTo>
                      <a:pt x="80" y="22761"/>
                    </a:lnTo>
                    <a:lnTo>
                      <a:pt x="8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10;p18">
                <a:extLst>
                  <a:ext uri="{FF2B5EF4-FFF2-40B4-BE49-F238E27FC236}">
                    <a16:creationId xmlns:a16="http://schemas.microsoft.com/office/drawing/2014/main" id="{143E0363-EFE6-22BE-ABB9-DDF382CAB2A0}"/>
                  </a:ext>
                </a:extLst>
              </p:cNvPr>
              <p:cNvSpPr/>
              <p:nvPr/>
            </p:nvSpPr>
            <p:spPr>
              <a:xfrm>
                <a:off x="1161011" y="1308808"/>
                <a:ext cx="2888865" cy="8048"/>
              </a:xfrm>
              <a:custGeom>
                <a:avLst/>
                <a:gdLst/>
                <a:ahLst/>
                <a:cxnLst/>
                <a:rect l="l" t="t" r="r" b="b"/>
                <a:pathLst>
                  <a:path w="29074" h="81" extrusionOk="0">
                    <a:moveTo>
                      <a:pt x="0" y="0"/>
                    </a:moveTo>
                    <a:lnTo>
                      <a:pt x="0" y="80"/>
                    </a:lnTo>
                    <a:lnTo>
                      <a:pt x="29074" y="80"/>
                    </a:lnTo>
                    <a:lnTo>
                      <a:pt x="2907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11;p18">
                <a:extLst>
                  <a:ext uri="{FF2B5EF4-FFF2-40B4-BE49-F238E27FC236}">
                    <a16:creationId xmlns:a16="http://schemas.microsoft.com/office/drawing/2014/main" id="{1EA976A7-A6B4-B926-E813-02372FB347CB}"/>
                  </a:ext>
                </a:extLst>
              </p:cNvPr>
              <p:cNvSpPr/>
              <p:nvPr/>
            </p:nvSpPr>
            <p:spPr>
              <a:xfrm>
                <a:off x="545261" y="3638663"/>
                <a:ext cx="21661" cy="37658"/>
              </a:xfrm>
              <a:custGeom>
                <a:avLst/>
                <a:gdLst/>
                <a:ahLst/>
                <a:cxnLst/>
                <a:rect l="l" t="t" r="r" b="b"/>
                <a:pathLst>
                  <a:path w="218" h="379" extrusionOk="0">
                    <a:moveTo>
                      <a:pt x="218" y="1"/>
                    </a:moveTo>
                    <a:lnTo>
                      <a:pt x="0" y="161"/>
                    </a:lnTo>
                    <a:lnTo>
                      <a:pt x="218" y="379"/>
                    </a:lnTo>
                    <a:lnTo>
                      <a:pt x="218"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12;p18">
                <a:extLst>
                  <a:ext uri="{FF2B5EF4-FFF2-40B4-BE49-F238E27FC236}">
                    <a16:creationId xmlns:a16="http://schemas.microsoft.com/office/drawing/2014/main" id="{BE7E0434-043E-E2EE-60D7-E1387D3E15D3}"/>
                  </a:ext>
                </a:extLst>
              </p:cNvPr>
              <p:cNvSpPr/>
              <p:nvPr/>
            </p:nvSpPr>
            <p:spPr>
              <a:xfrm>
                <a:off x="4003080" y="3637570"/>
                <a:ext cx="22953" cy="38751"/>
              </a:xfrm>
              <a:custGeom>
                <a:avLst/>
                <a:gdLst/>
                <a:ahLst/>
                <a:cxnLst/>
                <a:rect l="l" t="t" r="r" b="b"/>
                <a:pathLst>
                  <a:path w="231" h="390" extrusionOk="0">
                    <a:moveTo>
                      <a:pt x="1" y="0"/>
                    </a:moveTo>
                    <a:lnTo>
                      <a:pt x="1" y="390"/>
                    </a:lnTo>
                    <a:lnTo>
                      <a:pt x="230" y="218"/>
                    </a:lnTo>
                    <a:lnTo>
                      <a:pt x="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13;p18">
                <a:extLst>
                  <a:ext uri="{FF2B5EF4-FFF2-40B4-BE49-F238E27FC236}">
                    <a16:creationId xmlns:a16="http://schemas.microsoft.com/office/drawing/2014/main" id="{2B63D893-C0ED-9792-B721-7F4232999327}"/>
                  </a:ext>
                </a:extLst>
              </p:cNvPr>
              <p:cNvSpPr/>
              <p:nvPr/>
            </p:nvSpPr>
            <p:spPr>
              <a:xfrm>
                <a:off x="4046402" y="3610245"/>
                <a:ext cx="38751" cy="22853"/>
              </a:xfrm>
              <a:custGeom>
                <a:avLst/>
                <a:gdLst/>
                <a:ahLst/>
                <a:cxnLst/>
                <a:rect l="l" t="t" r="r" b="b"/>
                <a:pathLst>
                  <a:path w="390" h="230" extrusionOk="0">
                    <a:moveTo>
                      <a:pt x="0" y="0"/>
                    </a:moveTo>
                    <a:lnTo>
                      <a:pt x="172" y="230"/>
                    </a:lnTo>
                    <a:lnTo>
                      <a:pt x="39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14;p18">
                <a:extLst>
                  <a:ext uri="{FF2B5EF4-FFF2-40B4-BE49-F238E27FC236}">
                    <a16:creationId xmlns:a16="http://schemas.microsoft.com/office/drawing/2014/main" id="{2F216B69-8396-15A7-D669-1D2E8364AABA}"/>
                  </a:ext>
                </a:extLst>
              </p:cNvPr>
              <p:cNvSpPr/>
              <p:nvPr/>
            </p:nvSpPr>
            <p:spPr>
              <a:xfrm>
                <a:off x="4042925" y="1349746"/>
                <a:ext cx="37658" cy="22853"/>
              </a:xfrm>
              <a:custGeom>
                <a:avLst/>
                <a:gdLst/>
                <a:ahLst/>
                <a:cxnLst/>
                <a:rect l="l" t="t" r="r" b="b"/>
                <a:pathLst>
                  <a:path w="379" h="230" extrusionOk="0">
                    <a:moveTo>
                      <a:pt x="219" y="0"/>
                    </a:moveTo>
                    <a:lnTo>
                      <a:pt x="1" y="230"/>
                    </a:lnTo>
                    <a:lnTo>
                      <a:pt x="379" y="230"/>
                    </a:lnTo>
                    <a:lnTo>
                      <a:pt x="219"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15;p18">
                <a:extLst>
                  <a:ext uri="{FF2B5EF4-FFF2-40B4-BE49-F238E27FC236}">
                    <a16:creationId xmlns:a16="http://schemas.microsoft.com/office/drawing/2014/main" id="{1F5C4E07-4E40-5634-C89F-6FF11EC3F9E2}"/>
                  </a:ext>
                </a:extLst>
              </p:cNvPr>
              <p:cNvSpPr/>
              <p:nvPr/>
            </p:nvSpPr>
            <p:spPr>
              <a:xfrm>
                <a:off x="4044117" y="1292811"/>
                <a:ext cx="22853" cy="37658"/>
              </a:xfrm>
              <a:custGeom>
                <a:avLst/>
                <a:gdLst/>
                <a:ahLst/>
                <a:cxnLst/>
                <a:rect l="l" t="t" r="r" b="b"/>
                <a:pathLst>
                  <a:path w="230" h="379" extrusionOk="0">
                    <a:moveTo>
                      <a:pt x="0" y="1"/>
                    </a:moveTo>
                    <a:lnTo>
                      <a:pt x="0" y="379"/>
                    </a:lnTo>
                    <a:lnTo>
                      <a:pt x="229" y="218"/>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16;p18">
                <a:extLst>
                  <a:ext uri="{FF2B5EF4-FFF2-40B4-BE49-F238E27FC236}">
                    <a16:creationId xmlns:a16="http://schemas.microsoft.com/office/drawing/2014/main" id="{1422AB99-B4FD-033F-C498-9FC9B8FE4138}"/>
                  </a:ext>
                </a:extLst>
              </p:cNvPr>
              <p:cNvSpPr/>
              <p:nvPr/>
            </p:nvSpPr>
            <p:spPr>
              <a:xfrm>
                <a:off x="1153062" y="1292811"/>
                <a:ext cx="22853" cy="37658"/>
              </a:xfrm>
              <a:custGeom>
                <a:avLst/>
                <a:gdLst/>
                <a:ahLst/>
                <a:cxnLst/>
                <a:rect l="l" t="t" r="r" b="b"/>
                <a:pathLst>
                  <a:path w="230" h="379" extrusionOk="0">
                    <a:moveTo>
                      <a:pt x="229" y="1"/>
                    </a:moveTo>
                    <a:lnTo>
                      <a:pt x="0" y="173"/>
                    </a:lnTo>
                    <a:lnTo>
                      <a:pt x="229" y="379"/>
                    </a:lnTo>
                    <a:lnTo>
                      <a:pt x="22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17;p18">
                <a:extLst>
                  <a:ext uri="{FF2B5EF4-FFF2-40B4-BE49-F238E27FC236}">
                    <a16:creationId xmlns:a16="http://schemas.microsoft.com/office/drawing/2014/main" id="{E5B891BC-B08F-51A7-0BC1-26D30665F504}"/>
                  </a:ext>
                </a:extLst>
              </p:cNvPr>
              <p:cNvSpPr/>
              <p:nvPr/>
            </p:nvSpPr>
            <p:spPr>
              <a:xfrm>
                <a:off x="1118882" y="1347460"/>
                <a:ext cx="37658" cy="21760"/>
              </a:xfrm>
              <a:custGeom>
                <a:avLst/>
                <a:gdLst/>
                <a:ahLst/>
                <a:cxnLst/>
                <a:rect l="l" t="t" r="r" b="b"/>
                <a:pathLst>
                  <a:path w="379" h="219" extrusionOk="0">
                    <a:moveTo>
                      <a:pt x="218" y="1"/>
                    </a:moveTo>
                    <a:lnTo>
                      <a:pt x="0" y="218"/>
                    </a:lnTo>
                    <a:lnTo>
                      <a:pt x="378" y="218"/>
                    </a:lnTo>
                    <a:lnTo>
                      <a:pt x="218"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18;p18">
                <a:extLst>
                  <a:ext uri="{FF2B5EF4-FFF2-40B4-BE49-F238E27FC236}">
                    <a16:creationId xmlns:a16="http://schemas.microsoft.com/office/drawing/2014/main" id="{2BC795C7-33A2-2B6A-7F74-6DFEE54F079B}"/>
                  </a:ext>
                </a:extLst>
              </p:cNvPr>
              <p:cNvSpPr/>
              <p:nvPr/>
            </p:nvSpPr>
            <p:spPr>
              <a:xfrm>
                <a:off x="1119975" y="2755429"/>
                <a:ext cx="37658" cy="22853"/>
              </a:xfrm>
              <a:custGeom>
                <a:avLst/>
                <a:gdLst/>
                <a:ahLst/>
                <a:cxnLst/>
                <a:rect l="l" t="t" r="r" b="b"/>
                <a:pathLst>
                  <a:path w="379" h="230" extrusionOk="0">
                    <a:moveTo>
                      <a:pt x="1" y="1"/>
                    </a:moveTo>
                    <a:lnTo>
                      <a:pt x="161" y="230"/>
                    </a:lnTo>
                    <a:lnTo>
                      <a:pt x="37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19;p18">
                <a:extLst>
                  <a:ext uri="{FF2B5EF4-FFF2-40B4-BE49-F238E27FC236}">
                    <a16:creationId xmlns:a16="http://schemas.microsoft.com/office/drawing/2014/main" id="{1C76F7E3-1382-9404-99D7-9194BFE603AD}"/>
                  </a:ext>
                </a:extLst>
              </p:cNvPr>
              <p:cNvSpPr/>
              <p:nvPr/>
            </p:nvSpPr>
            <p:spPr>
              <a:xfrm>
                <a:off x="1117689" y="2774804"/>
                <a:ext cx="21760" cy="38751"/>
              </a:xfrm>
              <a:custGeom>
                <a:avLst/>
                <a:gdLst/>
                <a:ahLst/>
                <a:cxnLst/>
                <a:rect l="l" t="t" r="r" b="b"/>
                <a:pathLst>
                  <a:path w="219" h="390" extrusionOk="0">
                    <a:moveTo>
                      <a:pt x="1" y="0"/>
                    </a:moveTo>
                    <a:lnTo>
                      <a:pt x="1" y="390"/>
                    </a:lnTo>
                    <a:lnTo>
                      <a:pt x="219" y="218"/>
                    </a:lnTo>
                    <a:lnTo>
                      <a:pt x="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20;p18">
                <a:extLst>
                  <a:ext uri="{FF2B5EF4-FFF2-40B4-BE49-F238E27FC236}">
                    <a16:creationId xmlns:a16="http://schemas.microsoft.com/office/drawing/2014/main" id="{AD613EFF-AF30-6C02-4248-362557153EAA}"/>
                  </a:ext>
                </a:extLst>
              </p:cNvPr>
              <p:cNvSpPr/>
              <p:nvPr/>
            </p:nvSpPr>
            <p:spPr>
              <a:xfrm>
                <a:off x="561159" y="2775897"/>
                <a:ext cx="22853" cy="38851"/>
              </a:xfrm>
              <a:custGeom>
                <a:avLst/>
                <a:gdLst/>
                <a:ahLst/>
                <a:cxnLst/>
                <a:rect l="l" t="t" r="r" b="b"/>
                <a:pathLst>
                  <a:path w="230" h="391" extrusionOk="0">
                    <a:moveTo>
                      <a:pt x="229" y="1"/>
                    </a:moveTo>
                    <a:lnTo>
                      <a:pt x="0" y="173"/>
                    </a:lnTo>
                    <a:lnTo>
                      <a:pt x="229" y="390"/>
                    </a:lnTo>
                    <a:lnTo>
                      <a:pt x="22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21;p18">
                <a:extLst>
                  <a:ext uri="{FF2B5EF4-FFF2-40B4-BE49-F238E27FC236}">
                    <a16:creationId xmlns:a16="http://schemas.microsoft.com/office/drawing/2014/main" id="{C6150237-D83C-5B91-0FD4-CC6DB1BCC5BD}"/>
                  </a:ext>
                </a:extLst>
              </p:cNvPr>
              <p:cNvSpPr/>
              <p:nvPr/>
            </p:nvSpPr>
            <p:spPr>
              <a:xfrm>
                <a:off x="512173" y="2806700"/>
                <a:ext cx="37658" cy="22853"/>
              </a:xfrm>
              <a:custGeom>
                <a:avLst/>
                <a:gdLst/>
                <a:ahLst/>
                <a:cxnLst/>
                <a:rect l="l" t="t" r="r" b="b"/>
                <a:pathLst>
                  <a:path w="379" h="230" extrusionOk="0">
                    <a:moveTo>
                      <a:pt x="207" y="0"/>
                    </a:moveTo>
                    <a:lnTo>
                      <a:pt x="1" y="229"/>
                    </a:lnTo>
                    <a:lnTo>
                      <a:pt x="379" y="229"/>
                    </a:lnTo>
                    <a:lnTo>
                      <a:pt x="207"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22;p18">
                <a:extLst>
                  <a:ext uri="{FF2B5EF4-FFF2-40B4-BE49-F238E27FC236}">
                    <a16:creationId xmlns:a16="http://schemas.microsoft.com/office/drawing/2014/main" id="{992D021D-59DC-253D-5782-390462DE6628}"/>
                  </a:ext>
                </a:extLst>
              </p:cNvPr>
              <p:cNvSpPr/>
              <p:nvPr/>
            </p:nvSpPr>
            <p:spPr>
              <a:xfrm>
                <a:off x="513366" y="3614816"/>
                <a:ext cx="37658" cy="22853"/>
              </a:xfrm>
              <a:custGeom>
                <a:avLst/>
                <a:gdLst/>
                <a:ahLst/>
                <a:cxnLst/>
                <a:rect l="l" t="t" r="r" b="b"/>
                <a:pathLst>
                  <a:path w="379" h="230" extrusionOk="0">
                    <a:moveTo>
                      <a:pt x="0" y="0"/>
                    </a:moveTo>
                    <a:lnTo>
                      <a:pt x="161" y="229"/>
                    </a:lnTo>
                    <a:lnTo>
                      <a:pt x="37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23;p18">
                <a:extLst>
                  <a:ext uri="{FF2B5EF4-FFF2-40B4-BE49-F238E27FC236}">
                    <a16:creationId xmlns:a16="http://schemas.microsoft.com/office/drawing/2014/main" id="{3D189BBE-F4DD-F894-1F69-DE86A458AA40}"/>
                  </a:ext>
                </a:extLst>
              </p:cNvPr>
              <p:cNvSpPr/>
              <p:nvPr/>
            </p:nvSpPr>
            <p:spPr>
              <a:xfrm>
                <a:off x="1305584" y="2190850"/>
                <a:ext cx="237973" cy="560106"/>
              </a:xfrm>
              <a:custGeom>
                <a:avLst/>
                <a:gdLst/>
                <a:ahLst/>
                <a:cxnLst/>
                <a:rect l="l" t="t" r="r" b="b"/>
                <a:pathLst>
                  <a:path w="2395" h="5637" extrusionOk="0">
                    <a:moveTo>
                      <a:pt x="2314" y="92"/>
                    </a:moveTo>
                    <a:lnTo>
                      <a:pt x="2314" y="5545"/>
                    </a:lnTo>
                    <a:lnTo>
                      <a:pt x="80" y="5545"/>
                    </a:lnTo>
                    <a:lnTo>
                      <a:pt x="80" y="92"/>
                    </a:lnTo>
                    <a:close/>
                    <a:moveTo>
                      <a:pt x="0" y="1"/>
                    </a:moveTo>
                    <a:lnTo>
                      <a:pt x="0" y="5637"/>
                    </a:lnTo>
                    <a:lnTo>
                      <a:pt x="2394" y="5637"/>
                    </a:lnTo>
                    <a:lnTo>
                      <a:pt x="2394"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24;p18">
                <a:extLst>
                  <a:ext uri="{FF2B5EF4-FFF2-40B4-BE49-F238E27FC236}">
                    <a16:creationId xmlns:a16="http://schemas.microsoft.com/office/drawing/2014/main" id="{8E5FA108-ED14-7F35-BF81-937DCC5DF4D4}"/>
                  </a:ext>
                </a:extLst>
              </p:cNvPr>
              <p:cNvSpPr/>
              <p:nvPr/>
            </p:nvSpPr>
            <p:spPr>
              <a:xfrm>
                <a:off x="1311248" y="2225031"/>
                <a:ext cx="146957" cy="248208"/>
              </a:xfrm>
              <a:custGeom>
                <a:avLst/>
                <a:gdLst/>
                <a:ahLst/>
                <a:cxnLst/>
                <a:rect l="l" t="t" r="r" b="b"/>
                <a:pathLst>
                  <a:path w="1479" h="2498" extrusionOk="0">
                    <a:moveTo>
                      <a:pt x="1386" y="92"/>
                    </a:moveTo>
                    <a:lnTo>
                      <a:pt x="1386" y="2406"/>
                    </a:lnTo>
                    <a:lnTo>
                      <a:pt x="81" y="2406"/>
                    </a:lnTo>
                    <a:lnTo>
                      <a:pt x="81" y="92"/>
                    </a:lnTo>
                    <a:close/>
                    <a:moveTo>
                      <a:pt x="0" y="0"/>
                    </a:moveTo>
                    <a:lnTo>
                      <a:pt x="0" y="2498"/>
                    </a:lnTo>
                    <a:lnTo>
                      <a:pt x="1478" y="2498"/>
                    </a:lnTo>
                    <a:lnTo>
                      <a:pt x="147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25;p18">
                <a:extLst>
                  <a:ext uri="{FF2B5EF4-FFF2-40B4-BE49-F238E27FC236}">
                    <a16:creationId xmlns:a16="http://schemas.microsoft.com/office/drawing/2014/main" id="{F35049C3-1D10-86E6-9BE4-E90168725683}"/>
                  </a:ext>
                </a:extLst>
              </p:cNvPr>
              <p:cNvSpPr/>
              <p:nvPr/>
            </p:nvSpPr>
            <p:spPr>
              <a:xfrm>
                <a:off x="1311248" y="2460620"/>
                <a:ext cx="146957" cy="248208"/>
              </a:xfrm>
              <a:custGeom>
                <a:avLst/>
                <a:gdLst/>
                <a:ahLst/>
                <a:cxnLst/>
                <a:rect l="l" t="t" r="r" b="b"/>
                <a:pathLst>
                  <a:path w="1479" h="2498" extrusionOk="0">
                    <a:moveTo>
                      <a:pt x="1386" y="92"/>
                    </a:moveTo>
                    <a:lnTo>
                      <a:pt x="1386" y="2406"/>
                    </a:lnTo>
                    <a:lnTo>
                      <a:pt x="81" y="2406"/>
                    </a:lnTo>
                    <a:lnTo>
                      <a:pt x="81" y="92"/>
                    </a:lnTo>
                    <a:close/>
                    <a:moveTo>
                      <a:pt x="0" y="1"/>
                    </a:moveTo>
                    <a:lnTo>
                      <a:pt x="0" y="2498"/>
                    </a:lnTo>
                    <a:lnTo>
                      <a:pt x="1478" y="2498"/>
                    </a:lnTo>
                    <a:lnTo>
                      <a:pt x="1478"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26;p18">
                <a:extLst>
                  <a:ext uri="{FF2B5EF4-FFF2-40B4-BE49-F238E27FC236}">
                    <a16:creationId xmlns:a16="http://schemas.microsoft.com/office/drawing/2014/main" id="{D90BD4D9-05BC-1886-24D6-F31410C6624C}"/>
                  </a:ext>
                </a:extLst>
              </p:cNvPr>
              <p:cNvSpPr/>
              <p:nvPr/>
            </p:nvSpPr>
            <p:spPr>
              <a:xfrm>
                <a:off x="2383470" y="1518165"/>
                <a:ext cx="468991" cy="281295"/>
              </a:xfrm>
              <a:custGeom>
                <a:avLst/>
                <a:gdLst/>
                <a:ahLst/>
                <a:cxnLst/>
                <a:rect l="l" t="t" r="r" b="b"/>
                <a:pathLst>
                  <a:path w="4720" h="2831" extrusionOk="0">
                    <a:moveTo>
                      <a:pt x="4628" y="81"/>
                    </a:moveTo>
                    <a:lnTo>
                      <a:pt x="4628" y="2739"/>
                    </a:lnTo>
                    <a:lnTo>
                      <a:pt x="80" y="2739"/>
                    </a:lnTo>
                    <a:lnTo>
                      <a:pt x="80" y="81"/>
                    </a:lnTo>
                    <a:close/>
                    <a:moveTo>
                      <a:pt x="0" y="1"/>
                    </a:moveTo>
                    <a:lnTo>
                      <a:pt x="0" y="2830"/>
                    </a:lnTo>
                    <a:lnTo>
                      <a:pt x="4720" y="2830"/>
                    </a:lnTo>
                    <a:lnTo>
                      <a:pt x="472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27;p18">
                <a:extLst>
                  <a:ext uri="{FF2B5EF4-FFF2-40B4-BE49-F238E27FC236}">
                    <a16:creationId xmlns:a16="http://schemas.microsoft.com/office/drawing/2014/main" id="{A20A188B-772C-DB96-8EC1-13906EC8FC28}"/>
                  </a:ext>
                </a:extLst>
              </p:cNvPr>
              <p:cNvSpPr/>
              <p:nvPr/>
            </p:nvSpPr>
            <p:spPr>
              <a:xfrm>
                <a:off x="2718123" y="1583049"/>
                <a:ext cx="95686" cy="151528"/>
              </a:xfrm>
              <a:custGeom>
                <a:avLst/>
                <a:gdLst/>
                <a:ahLst/>
                <a:cxnLst/>
                <a:rect l="l" t="t" r="r" b="b"/>
                <a:pathLst>
                  <a:path w="963" h="1525" extrusionOk="0">
                    <a:moveTo>
                      <a:pt x="687" y="92"/>
                    </a:moveTo>
                    <a:cubicBezTo>
                      <a:pt x="790" y="92"/>
                      <a:pt x="882" y="173"/>
                      <a:pt x="882" y="276"/>
                    </a:cubicBezTo>
                    <a:lnTo>
                      <a:pt x="882" y="1249"/>
                    </a:lnTo>
                    <a:cubicBezTo>
                      <a:pt x="882" y="1364"/>
                      <a:pt x="790" y="1444"/>
                      <a:pt x="687" y="1444"/>
                    </a:cubicBezTo>
                    <a:lnTo>
                      <a:pt x="275" y="1444"/>
                    </a:lnTo>
                    <a:cubicBezTo>
                      <a:pt x="160" y="1444"/>
                      <a:pt x="80" y="1364"/>
                      <a:pt x="80" y="1249"/>
                    </a:cubicBezTo>
                    <a:lnTo>
                      <a:pt x="80" y="276"/>
                    </a:lnTo>
                    <a:cubicBezTo>
                      <a:pt x="80" y="173"/>
                      <a:pt x="160" y="92"/>
                      <a:pt x="275" y="92"/>
                    </a:cubicBezTo>
                    <a:close/>
                    <a:moveTo>
                      <a:pt x="275" y="1"/>
                    </a:moveTo>
                    <a:cubicBezTo>
                      <a:pt x="115" y="1"/>
                      <a:pt x="0" y="127"/>
                      <a:pt x="0" y="276"/>
                    </a:cubicBezTo>
                    <a:lnTo>
                      <a:pt x="0" y="1249"/>
                    </a:lnTo>
                    <a:cubicBezTo>
                      <a:pt x="0" y="1410"/>
                      <a:pt x="115" y="1524"/>
                      <a:pt x="275" y="1524"/>
                    </a:cubicBezTo>
                    <a:lnTo>
                      <a:pt x="687" y="1524"/>
                    </a:lnTo>
                    <a:cubicBezTo>
                      <a:pt x="836" y="1524"/>
                      <a:pt x="962" y="1410"/>
                      <a:pt x="962" y="1249"/>
                    </a:cubicBezTo>
                    <a:lnTo>
                      <a:pt x="962" y="276"/>
                    </a:lnTo>
                    <a:cubicBezTo>
                      <a:pt x="962" y="127"/>
                      <a:pt x="836" y="1"/>
                      <a:pt x="687"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28;p18">
                <a:extLst>
                  <a:ext uri="{FF2B5EF4-FFF2-40B4-BE49-F238E27FC236}">
                    <a16:creationId xmlns:a16="http://schemas.microsoft.com/office/drawing/2014/main" id="{C5FE9A84-0649-90C3-27A5-DDF549988C9C}"/>
                  </a:ext>
                </a:extLst>
              </p:cNvPr>
              <p:cNvSpPr/>
              <p:nvPr/>
            </p:nvSpPr>
            <p:spPr>
              <a:xfrm>
                <a:off x="2666852" y="1520451"/>
                <a:ext cx="8048" cy="274439"/>
              </a:xfrm>
              <a:custGeom>
                <a:avLst/>
                <a:gdLst/>
                <a:ahLst/>
                <a:cxnLst/>
                <a:rect l="l" t="t" r="r" b="b"/>
                <a:pathLst>
                  <a:path w="81" h="2762" extrusionOk="0">
                    <a:moveTo>
                      <a:pt x="1" y="1"/>
                    </a:moveTo>
                    <a:lnTo>
                      <a:pt x="1" y="2761"/>
                    </a:lnTo>
                    <a:lnTo>
                      <a:pt x="81" y="2761"/>
                    </a:lnTo>
                    <a:lnTo>
                      <a:pt x="8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629;p18">
              <a:extLst>
                <a:ext uri="{FF2B5EF4-FFF2-40B4-BE49-F238E27FC236}">
                  <a16:creationId xmlns:a16="http://schemas.microsoft.com/office/drawing/2014/main" id="{311AB54C-BBCE-CC3B-D9B6-BFC04181C556}"/>
                </a:ext>
              </a:extLst>
            </p:cNvPr>
            <p:cNvSpPr txBox="1"/>
            <p:nvPr/>
          </p:nvSpPr>
          <p:spPr>
            <a:xfrm>
              <a:off x="1232974" y="3968513"/>
              <a:ext cx="2880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3"/>
                  </a:solidFill>
                  <a:latin typeface="Fira Sans"/>
                  <a:ea typeface="Fira Sans"/>
                  <a:cs typeface="Fira Sans"/>
                  <a:sym typeface="Fira Sans"/>
                </a:rPr>
                <a:t>1</a:t>
              </a:r>
              <a:endParaRPr sz="1200">
                <a:solidFill>
                  <a:schemeClr val="accent3"/>
                </a:solidFill>
                <a:latin typeface="Fira Sans"/>
                <a:ea typeface="Fira Sans"/>
                <a:cs typeface="Fira Sans"/>
                <a:sym typeface="Fira Sans"/>
              </a:endParaRPr>
            </a:p>
          </p:txBody>
        </p:sp>
        <p:sp>
          <p:nvSpPr>
            <p:cNvPr id="93" name="Google Shape;630;p18">
              <a:extLst>
                <a:ext uri="{FF2B5EF4-FFF2-40B4-BE49-F238E27FC236}">
                  <a16:creationId xmlns:a16="http://schemas.microsoft.com/office/drawing/2014/main" id="{65B2B143-2043-AE2C-D3D6-28A889F13CF4}"/>
                </a:ext>
              </a:extLst>
            </p:cNvPr>
            <p:cNvSpPr txBox="1"/>
            <p:nvPr/>
          </p:nvSpPr>
          <p:spPr>
            <a:xfrm>
              <a:off x="2150424" y="3968513"/>
              <a:ext cx="2880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3"/>
                  </a:solidFill>
                  <a:latin typeface="Fira Sans"/>
                  <a:ea typeface="Fira Sans"/>
                  <a:cs typeface="Fira Sans"/>
                  <a:sym typeface="Fira Sans"/>
                </a:rPr>
                <a:t>2</a:t>
              </a:r>
              <a:endParaRPr sz="1200">
                <a:solidFill>
                  <a:schemeClr val="accent3"/>
                </a:solidFill>
                <a:latin typeface="Fira Sans"/>
                <a:ea typeface="Fira Sans"/>
                <a:cs typeface="Fira Sans"/>
                <a:sym typeface="Fira Sans"/>
              </a:endParaRPr>
            </a:p>
          </p:txBody>
        </p:sp>
        <p:sp>
          <p:nvSpPr>
            <p:cNvPr id="94" name="Google Shape;632;p18">
              <a:extLst>
                <a:ext uri="{FF2B5EF4-FFF2-40B4-BE49-F238E27FC236}">
                  <a16:creationId xmlns:a16="http://schemas.microsoft.com/office/drawing/2014/main" id="{A0EBB2E5-00FB-0675-F923-352978131547}"/>
                </a:ext>
              </a:extLst>
            </p:cNvPr>
            <p:cNvSpPr txBox="1"/>
            <p:nvPr/>
          </p:nvSpPr>
          <p:spPr>
            <a:xfrm>
              <a:off x="3149212" y="2667575"/>
              <a:ext cx="2880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Fira Sans"/>
                  <a:ea typeface="Fira Sans"/>
                  <a:cs typeface="Fira Sans"/>
                  <a:sym typeface="Fira Sans"/>
                </a:rPr>
                <a:t>3</a:t>
              </a:r>
              <a:endParaRPr sz="1200">
                <a:solidFill>
                  <a:schemeClr val="lt1"/>
                </a:solidFill>
                <a:latin typeface="Fira Sans"/>
                <a:ea typeface="Fira Sans"/>
                <a:cs typeface="Fira Sans"/>
                <a:sym typeface="Fira Sans"/>
              </a:endParaRPr>
            </a:p>
          </p:txBody>
        </p:sp>
        <p:sp>
          <p:nvSpPr>
            <p:cNvPr id="95" name="Google Shape;633;p18">
              <a:extLst>
                <a:ext uri="{FF2B5EF4-FFF2-40B4-BE49-F238E27FC236}">
                  <a16:creationId xmlns:a16="http://schemas.microsoft.com/office/drawing/2014/main" id="{D5645B00-89A7-EF5B-903E-3C62CA7263DD}"/>
                </a:ext>
              </a:extLst>
            </p:cNvPr>
            <p:cNvSpPr txBox="1"/>
            <p:nvPr/>
          </p:nvSpPr>
          <p:spPr>
            <a:xfrm>
              <a:off x="3148402" y="1615369"/>
              <a:ext cx="2880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Fira Sans"/>
                  <a:ea typeface="Fira Sans"/>
                  <a:cs typeface="Fira Sans"/>
                  <a:sym typeface="Fira Sans"/>
                </a:rPr>
                <a:t>5</a:t>
              </a:r>
              <a:endParaRPr sz="1200">
                <a:solidFill>
                  <a:schemeClr val="lt1"/>
                </a:solidFill>
                <a:latin typeface="Fira Sans"/>
                <a:ea typeface="Fira Sans"/>
                <a:cs typeface="Fira Sans"/>
                <a:sym typeface="Fira Sans"/>
              </a:endParaRPr>
            </a:p>
          </p:txBody>
        </p:sp>
        <p:sp>
          <p:nvSpPr>
            <p:cNvPr id="96" name="Google Shape;638;p18">
              <a:extLst>
                <a:ext uri="{FF2B5EF4-FFF2-40B4-BE49-F238E27FC236}">
                  <a16:creationId xmlns:a16="http://schemas.microsoft.com/office/drawing/2014/main" id="{C4CB92A8-883C-D16D-4376-36730A99CC85}"/>
                </a:ext>
              </a:extLst>
            </p:cNvPr>
            <p:cNvSpPr/>
            <p:nvPr/>
          </p:nvSpPr>
          <p:spPr>
            <a:xfrm flipH="1">
              <a:off x="2178215" y="1637841"/>
              <a:ext cx="288013" cy="288022"/>
            </a:xfrm>
            <a:custGeom>
              <a:avLst/>
              <a:gdLst/>
              <a:ahLst/>
              <a:cxnLst/>
              <a:rect l="l" t="t" r="r" b="b"/>
              <a:pathLst>
                <a:path w="1937" h="1937" extrusionOk="0">
                  <a:moveTo>
                    <a:pt x="963" y="1"/>
                  </a:moveTo>
                  <a:cubicBezTo>
                    <a:pt x="436" y="1"/>
                    <a:pt x="0" y="436"/>
                    <a:pt x="0" y="975"/>
                  </a:cubicBezTo>
                  <a:cubicBezTo>
                    <a:pt x="0" y="1502"/>
                    <a:pt x="436" y="1937"/>
                    <a:pt x="963" y="1937"/>
                  </a:cubicBezTo>
                  <a:cubicBezTo>
                    <a:pt x="1501" y="1937"/>
                    <a:pt x="1936" y="1502"/>
                    <a:pt x="1936" y="975"/>
                  </a:cubicBezTo>
                  <a:cubicBezTo>
                    <a:pt x="1936" y="436"/>
                    <a:pt x="1501" y="1"/>
                    <a:pt x="963"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57;p18">
              <a:extLst>
                <a:ext uri="{FF2B5EF4-FFF2-40B4-BE49-F238E27FC236}">
                  <a16:creationId xmlns:a16="http://schemas.microsoft.com/office/drawing/2014/main" id="{1BFECC62-5336-2782-B08B-8B2140FD3E3F}"/>
                </a:ext>
              </a:extLst>
            </p:cNvPr>
            <p:cNvSpPr txBox="1"/>
            <p:nvPr/>
          </p:nvSpPr>
          <p:spPr>
            <a:xfrm flipH="1">
              <a:off x="2178215" y="1654524"/>
              <a:ext cx="288000" cy="27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accent3"/>
                  </a:solidFill>
                  <a:latin typeface="Fira Sans Extra Condensed"/>
                  <a:ea typeface="Fira Sans Extra Condensed"/>
                  <a:cs typeface="Fira Sans Extra Condensed"/>
                  <a:sym typeface="Fira Sans Extra Condensed"/>
                </a:rPr>
                <a:t>4</a:t>
              </a:r>
              <a:endParaRPr sz="1600">
                <a:solidFill>
                  <a:schemeClr val="accent3"/>
                </a:solidFill>
                <a:latin typeface="Fira Sans Extra Condensed"/>
                <a:ea typeface="Fira Sans Extra Condensed"/>
                <a:cs typeface="Fira Sans Extra Condensed"/>
                <a:sym typeface="Fira Sans Extra Condensed"/>
              </a:endParaRPr>
            </a:p>
          </p:txBody>
        </p:sp>
        <p:sp>
          <p:nvSpPr>
            <p:cNvPr id="98" name="Google Shape;640;p18">
              <a:extLst>
                <a:ext uri="{FF2B5EF4-FFF2-40B4-BE49-F238E27FC236}">
                  <a16:creationId xmlns:a16="http://schemas.microsoft.com/office/drawing/2014/main" id="{949AE408-884A-FB8D-1215-00CF3F9FAE30}"/>
                </a:ext>
              </a:extLst>
            </p:cNvPr>
            <p:cNvSpPr/>
            <p:nvPr/>
          </p:nvSpPr>
          <p:spPr>
            <a:xfrm flipH="1">
              <a:off x="5063450" y="3926869"/>
              <a:ext cx="288013" cy="288022"/>
            </a:xfrm>
            <a:custGeom>
              <a:avLst/>
              <a:gdLst/>
              <a:ahLst/>
              <a:cxnLst/>
              <a:rect l="l" t="t" r="r" b="b"/>
              <a:pathLst>
                <a:path w="1937" h="1937" extrusionOk="0">
                  <a:moveTo>
                    <a:pt x="975" y="1"/>
                  </a:moveTo>
                  <a:cubicBezTo>
                    <a:pt x="436" y="1"/>
                    <a:pt x="1" y="436"/>
                    <a:pt x="1" y="975"/>
                  </a:cubicBezTo>
                  <a:cubicBezTo>
                    <a:pt x="1" y="1502"/>
                    <a:pt x="436" y="1937"/>
                    <a:pt x="975" y="1937"/>
                  </a:cubicBezTo>
                  <a:cubicBezTo>
                    <a:pt x="1502" y="1937"/>
                    <a:pt x="1937" y="1502"/>
                    <a:pt x="1937" y="975"/>
                  </a:cubicBezTo>
                  <a:cubicBezTo>
                    <a:pt x="1937" y="436"/>
                    <a:pt x="1502" y="1"/>
                    <a:pt x="975"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59;p18">
              <a:extLst>
                <a:ext uri="{FF2B5EF4-FFF2-40B4-BE49-F238E27FC236}">
                  <a16:creationId xmlns:a16="http://schemas.microsoft.com/office/drawing/2014/main" id="{EE407F8A-7F3E-CC40-B045-A00496B0C2B2}"/>
                </a:ext>
              </a:extLst>
            </p:cNvPr>
            <p:cNvSpPr txBox="1"/>
            <p:nvPr/>
          </p:nvSpPr>
          <p:spPr>
            <a:xfrm flipH="1">
              <a:off x="5059371" y="3938805"/>
              <a:ext cx="288000" cy="27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accent4"/>
                  </a:solidFill>
                  <a:latin typeface="Fira Sans Extra Condensed"/>
                  <a:ea typeface="Fira Sans Extra Condensed"/>
                  <a:cs typeface="Fira Sans Extra Condensed"/>
                  <a:sym typeface="Fira Sans Extra Condensed"/>
                </a:rPr>
                <a:t>6</a:t>
              </a:r>
              <a:endParaRPr sz="1600">
                <a:solidFill>
                  <a:schemeClr val="accent4"/>
                </a:solidFill>
                <a:latin typeface="Fira Sans Extra Condensed"/>
                <a:ea typeface="Fira Sans Extra Condensed"/>
                <a:cs typeface="Fira Sans Extra Condensed"/>
                <a:sym typeface="Fira Sans Extra Condensed"/>
              </a:endParaRPr>
            </a:p>
          </p:txBody>
        </p:sp>
      </p:grpSp>
      <p:sp>
        <p:nvSpPr>
          <p:cNvPr id="5" name="Rectangle 4">
            <a:extLst>
              <a:ext uri="{FF2B5EF4-FFF2-40B4-BE49-F238E27FC236}">
                <a16:creationId xmlns:a16="http://schemas.microsoft.com/office/drawing/2014/main" id="{BF95641C-368B-F2A0-E2E1-DD4AB26033DA}"/>
              </a:ext>
            </a:extLst>
          </p:cNvPr>
          <p:cNvSpPr/>
          <p:nvPr/>
        </p:nvSpPr>
        <p:spPr>
          <a:xfrm>
            <a:off x="745323" y="558048"/>
            <a:ext cx="89564" cy="6359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Top Corners One Rounded and One Snipped 1">
            <a:extLst>
              <a:ext uri="{FF2B5EF4-FFF2-40B4-BE49-F238E27FC236}">
                <a16:creationId xmlns:a16="http://schemas.microsoft.com/office/drawing/2014/main" id="{BC2B82C2-91A7-A501-473C-F467495973BA}"/>
              </a:ext>
            </a:extLst>
          </p:cNvPr>
          <p:cNvSpPr/>
          <p:nvPr/>
        </p:nvSpPr>
        <p:spPr>
          <a:xfrm>
            <a:off x="727587" y="1527070"/>
            <a:ext cx="6203906" cy="3412678"/>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subTitle" idx="1"/>
          </p:nvPr>
        </p:nvSpPr>
        <p:spPr>
          <a:xfrm>
            <a:off x="825769" y="1803200"/>
            <a:ext cx="6203906" cy="3922642"/>
          </a:xfrm>
        </p:spPr>
        <p:txBody>
          <a:bodyPr wrap="square" anchor="t">
            <a:normAutofit/>
          </a:bodyPr>
          <a:lstStyle/>
          <a:p>
            <a:pPr marL="482600" lvl="1" indent="-342900" algn="l">
              <a:lnSpc>
                <a:spcPct val="150000"/>
              </a:lnSpc>
              <a:spcBef>
                <a:spcPts val="0"/>
              </a:spcBef>
              <a:spcAft>
                <a:spcPts val="600"/>
              </a:spcAft>
              <a:buClr>
                <a:schemeClr val="accent2"/>
              </a:buClr>
              <a:buFont typeface="Wingdings 3" panose="05040102010807070707" pitchFamily="18" charset="2"/>
              <a:buChar char="u"/>
            </a:pPr>
            <a:r>
              <a:rPr lang="en-US" sz="2400" dirty="0">
                <a:latin typeface="Sitka Heading Semibold" pitchFamily="2" charset="0"/>
                <a:cs typeface="Arial"/>
              </a:rPr>
              <a:t>Recap of key trends and insights.</a:t>
            </a:r>
          </a:p>
          <a:p>
            <a:pPr marL="482600" lvl="1" indent="-342900" algn="l">
              <a:lnSpc>
                <a:spcPct val="150000"/>
              </a:lnSpc>
              <a:spcBef>
                <a:spcPts val="0"/>
              </a:spcBef>
              <a:spcAft>
                <a:spcPts val="600"/>
              </a:spcAft>
              <a:buClr>
                <a:schemeClr val="accent2"/>
              </a:buClr>
              <a:buFont typeface="Wingdings 3" panose="05040102010807070707" pitchFamily="18" charset="2"/>
              <a:buChar char="u"/>
            </a:pPr>
            <a:r>
              <a:rPr lang="en-US" sz="2400" dirty="0">
                <a:latin typeface="Sitka Heading Semibold" pitchFamily="2" charset="0"/>
                <a:cs typeface="Arial"/>
              </a:rPr>
              <a:t>Importance of addressing barriers and leveraging toolkit components.</a:t>
            </a:r>
          </a:p>
          <a:p>
            <a:pPr marL="482600" lvl="1" indent="-342900" algn="l">
              <a:lnSpc>
                <a:spcPct val="150000"/>
              </a:lnSpc>
              <a:spcBef>
                <a:spcPts val="0"/>
              </a:spcBef>
              <a:spcAft>
                <a:spcPts val="600"/>
              </a:spcAft>
              <a:buClr>
                <a:schemeClr val="accent2"/>
              </a:buClr>
              <a:buFont typeface="Wingdings 3" panose="05040102010807070707" pitchFamily="18" charset="2"/>
              <a:buChar char="u"/>
            </a:pPr>
            <a:r>
              <a:rPr lang="en-US" sz="2400" dirty="0">
                <a:latin typeface="Sitka Heading Semibold" pitchFamily="2" charset="0"/>
                <a:cs typeface="Arial"/>
              </a:rPr>
              <a:t>Encouragement for continued collaboration and feedback.</a:t>
            </a:r>
          </a:p>
        </p:txBody>
      </p:sp>
      <p:pic>
        <p:nvPicPr>
          <p:cNvPr id="5" name="Picture 4">
            <a:extLst>
              <a:ext uri="{FF2B5EF4-FFF2-40B4-BE49-F238E27FC236}">
                <a16:creationId xmlns:a16="http://schemas.microsoft.com/office/drawing/2014/main" id="{BC0794B9-DD0B-833E-1168-A68A6FD5183F}"/>
              </a:ext>
            </a:extLst>
          </p:cNvPr>
          <p:cNvPicPr>
            <a:picLocks noChangeAspect="1"/>
          </p:cNvPicPr>
          <p:nvPr/>
        </p:nvPicPr>
        <p:blipFill>
          <a:blip r:embed="rId3"/>
          <a:stretch>
            <a:fillRect/>
          </a:stretch>
        </p:blipFill>
        <p:spPr>
          <a:xfrm>
            <a:off x="2210664" y="6021850"/>
            <a:ext cx="1585097" cy="573074"/>
          </a:xfrm>
          <a:prstGeom prst="rect">
            <a:avLst/>
          </a:prstGeom>
        </p:spPr>
      </p:pic>
      <p:grpSp>
        <p:nvGrpSpPr>
          <p:cNvPr id="9" name="Google Shape;1056;p39">
            <a:extLst>
              <a:ext uri="{FF2B5EF4-FFF2-40B4-BE49-F238E27FC236}">
                <a16:creationId xmlns:a16="http://schemas.microsoft.com/office/drawing/2014/main" id="{E9632ECB-63C7-98C7-69B2-A3C071828B14}"/>
              </a:ext>
            </a:extLst>
          </p:cNvPr>
          <p:cNvGrpSpPr/>
          <p:nvPr/>
        </p:nvGrpSpPr>
        <p:grpSpPr>
          <a:xfrm>
            <a:off x="6789145" y="1045455"/>
            <a:ext cx="5720724" cy="5325531"/>
            <a:chOff x="996250" y="238125"/>
            <a:chExt cx="5627500" cy="5238750"/>
          </a:xfrm>
        </p:grpSpPr>
        <p:sp>
          <p:nvSpPr>
            <p:cNvPr id="10" name="Google Shape;1057;p39">
              <a:extLst>
                <a:ext uri="{FF2B5EF4-FFF2-40B4-BE49-F238E27FC236}">
                  <a16:creationId xmlns:a16="http://schemas.microsoft.com/office/drawing/2014/main" id="{8FCB4446-BE4E-0AF1-17BA-05E07218F6EB}"/>
                </a:ext>
              </a:extLst>
            </p:cNvPr>
            <p:cNvSpPr/>
            <p:nvPr/>
          </p:nvSpPr>
          <p:spPr>
            <a:xfrm>
              <a:off x="996250" y="2092700"/>
              <a:ext cx="5627500" cy="3247175"/>
            </a:xfrm>
            <a:custGeom>
              <a:avLst/>
              <a:gdLst/>
              <a:ahLst/>
              <a:cxnLst/>
              <a:rect l="l" t="t" r="r" b="b"/>
              <a:pathLst>
                <a:path w="225100" h="129887" extrusionOk="0">
                  <a:moveTo>
                    <a:pt x="112550" y="1"/>
                  </a:moveTo>
                  <a:lnTo>
                    <a:pt x="0" y="64880"/>
                  </a:lnTo>
                  <a:lnTo>
                    <a:pt x="112550" y="129886"/>
                  </a:lnTo>
                  <a:lnTo>
                    <a:pt x="225100" y="64880"/>
                  </a:lnTo>
                  <a:lnTo>
                    <a:pt x="11255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58;p39">
              <a:extLst>
                <a:ext uri="{FF2B5EF4-FFF2-40B4-BE49-F238E27FC236}">
                  <a16:creationId xmlns:a16="http://schemas.microsoft.com/office/drawing/2014/main" id="{A46FD375-9198-7571-1EC2-361BB9580686}"/>
                </a:ext>
              </a:extLst>
            </p:cNvPr>
            <p:cNvSpPr/>
            <p:nvPr/>
          </p:nvSpPr>
          <p:spPr>
            <a:xfrm>
              <a:off x="996250" y="2092700"/>
              <a:ext cx="5627500" cy="3247175"/>
            </a:xfrm>
            <a:custGeom>
              <a:avLst/>
              <a:gdLst/>
              <a:ahLst/>
              <a:cxnLst/>
              <a:rect l="l" t="t" r="r" b="b"/>
              <a:pathLst>
                <a:path w="225100" h="129887" fill="none" extrusionOk="0">
                  <a:moveTo>
                    <a:pt x="112550" y="129886"/>
                  </a:moveTo>
                  <a:lnTo>
                    <a:pt x="0" y="64880"/>
                  </a:lnTo>
                  <a:lnTo>
                    <a:pt x="112550" y="1"/>
                  </a:lnTo>
                  <a:lnTo>
                    <a:pt x="225100" y="64880"/>
                  </a:lnTo>
                  <a:lnTo>
                    <a:pt x="112550" y="1298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59;p39">
              <a:extLst>
                <a:ext uri="{FF2B5EF4-FFF2-40B4-BE49-F238E27FC236}">
                  <a16:creationId xmlns:a16="http://schemas.microsoft.com/office/drawing/2014/main" id="{469892D8-7332-C7F6-37EC-6DAE89C3B6AA}"/>
                </a:ext>
              </a:extLst>
            </p:cNvPr>
            <p:cNvSpPr/>
            <p:nvPr/>
          </p:nvSpPr>
          <p:spPr>
            <a:xfrm>
              <a:off x="996250" y="3714675"/>
              <a:ext cx="2813750" cy="1762200"/>
            </a:xfrm>
            <a:custGeom>
              <a:avLst/>
              <a:gdLst/>
              <a:ahLst/>
              <a:cxnLst/>
              <a:rect l="l" t="t" r="r" b="b"/>
              <a:pathLst>
                <a:path w="112550" h="70488" extrusionOk="0">
                  <a:moveTo>
                    <a:pt x="0" y="1"/>
                  </a:moveTo>
                  <a:lnTo>
                    <a:pt x="0" y="5482"/>
                  </a:lnTo>
                  <a:lnTo>
                    <a:pt x="112550" y="70488"/>
                  </a:lnTo>
                  <a:lnTo>
                    <a:pt x="112550" y="65007"/>
                  </a:lnTo>
                  <a:lnTo>
                    <a:pt x="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60;p39">
              <a:extLst>
                <a:ext uri="{FF2B5EF4-FFF2-40B4-BE49-F238E27FC236}">
                  <a16:creationId xmlns:a16="http://schemas.microsoft.com/office/drawing/2014/main" id="{51F84165-05DB-93D9-255C-08E1157B42ED}"/>
                </a:ext>
              </a:extLst>
            </p:cNvPr>
            <p:cNvSpPr/>
            <p:nvPr/>
          </p:nvSpPr>
          <p:spPr>
            <a:xfrm>
              <a:off x="996250" y="3714675"/>
              <a:ext cx="2813750" cy="1762200"/>
            </a:xfrm>
            <a:custGeom>
              <a:avLst/>
              <a:gdLst/>
              <a:ahLst/>
              <a:cxnLst/>
              <a:rect l="l" t="t" r="r" b="b"/>
              <a:pathLst>
                <a:path w="112550" h="70488" fill="none" extrusionOk="0">
                  <a:moveTo>
                    <a:pt x="0" y="1"/>
                  </a:moveTo>
                  <a:lnTo>
                    <a:pt x="0" y="5482"/>
                  </a:lnTo>
                  <a:lnTo>
                    <a:pt x="112550" y="70488"/>
                  </a:lnTo>
                  <a:lnTo>
                    <a:pt x="112550" y="650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1;p39">
              <a:extLst>
                <a:ext uri="{FF2B5EF4-FFF2-40B4-BE49-F238E27FC236}">
                  <a16:creationId xmlns:a16="http://schemas.microsoft.com/office/drawing/2014/main" id="{DCE1DC40-51E4-EA5B-8828-E53123EE1963}"/>
                </a:ext>
              </a:extLst>
            </p:cNvPr>
            <p:cNvSpPr/>
            <p:nvPr/>
          </p:nvSpPr>
          <p:spPr>
            <a:xfrm>
              <a:off x="996250" y="3714675"/>
              <a:ext cx="2813750" cy="1762200"/>
            </a:xfrm>
            <a:custGeom>
              <a:avLst/>
              <a:gdLst/>
              <a:ahLst/>
              <a:cxnLst/>
              <a:rect l="l" t="t" r="r" b="b"/>
              <a:pathLst>
                <a:path w="112550" h="70488" extrusionOk="0">
                  <a:moveTo>
                    <a:pt x="0" y="1"/>
                  </a:moveTo>
                  <a:lnTo>
                    <a:pt x="0" y="5482"/>
                  </a:lnTo>
                  <a:lnTo>
                    <a:pt x="112550" y="70488"/>
                  </a:lnTo>
                  <a:lnTo>
                    <a:pt x="112550" y="65007"/>
                  </a:lnTo>
                  <a:lnTo>
                    <a:pt x="0" y="1"/>
                  </a:lnTo>
                  <a:close/>
                </a:path>
              </a:pathLst>
            </a:custGeom>
            <a:solidFill>
              <a:srgbClr val="619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62;p39">
              <a:extLst>
                <a:ext uri="{FF2B5EF4-FFF2-40B4-BE49-F238E27FC236}">
                  <a16:creationId xmlns:a16="http://schemas.microsoft.com/office/drawing/2014/main" id="{A2B0D581-1183-7C5F-8D5E-328D535D4A74}"/>
                </a:ext>
              </a:extLst>
            </p:cNvPr>
            <p:cNvSpPr/>
            <p:nvPr/>
          </p:nvSpPr>
          <p:spPr>
            <a:xfrm>
              <a:off x="996250" y="3714675"/>
              <a:ext cx="2813750" cy="1762200"/>
            </a:xfrm>
            <a:custGeom>
              <a:avLst/>
              <a:gdLst/>
              <a:ahLst/>
              <a:cxnLst/>
              <a:rect l="l" t="t" r="r" b="b"/>
              <a:pathLst>
                <a:path w="112550" h="70488" fill="none" extrusionOk="0">
                  <a:moveTo>
                    <a:pt x="0" y="1"/>
                  </a:moveTo>
                  <a:lnTo>
                    <a:pt x="0" y="5482"/>
                  </a:lnTo>
                  <a:lnTo>
                    <a:pt x="112550" y="70488"/>
                  </a:lnTo>
                  <a:lnTo>
                    <a:pt x="112550" y="650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63;p39">
              <a:extLst>
                <a:ext uri="{FF2B5EF4-FFF2-40B4-BE49-F238E27FC236}">
                  <a16:creationId xmlns:a16="http://schemas.microsoft.com/office/drawing/2014/main" id="{0DA45DB8-4A4E-6AF9-8B1F-317C9564643E}"/>
                </a:ext>
              </a:extLst>
            </p:cNvPr>
            <p:cNvSpPr/>
            <p:nvPr/>
          </p:nvSpPr>
          <p:spPr>
            <a:xfrm>
              <a:off x="3810000" y="3714675"/>
              <a:ext cx="2813750" cy="1762200"/>
            </a:xfrm>
            <a:custGeom>
              <a:avLst/>
              <a:gdLst/>
              <a:ahLst/>
              <a:cxnLst/>
              <a:rect l="l" t="t" r="r" b="b"/>
              <a:pathLst>
                <a:path w="112550" h="70488" extrusionOk="0">
                  <a:moveTo>
                    <a:pt x="112550" y="1"/>
                  </a:moveTo>
                  <a:lnTo>
                    <a:pt x="0" y="65007"/>
                  </a:lnTo>
                  <a:lnTo>
                    <a:pt x="0" y="70488"/>
                  </a:lnTo>
                  <a:lnTo>
                    <a:pt x="112550" y="5482"/>
                  </a:lnTo>
                  <a:lnTo>
                    <a:pt x="11255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64;p39">
              <a:extLst>
                <a:ext uri="{FF2B5EF4-FFF2-40B4-BE49-F238E27FC236}">
                  <a16:creationId xmlns:a16="http://schemas.microsoft.com/office/drawing/2014/main" id="{F17879D9-A968-119B-A21C-8F6B19767F29}"/>
                </a:ext>
              </a:extLst>
            </p:cNvPr>
            <p:cNvSpPr/>
            <p:nvPr/>
          </p:nvSpPr>
          <p:spPr>
            <a:xfrm>
              <a:off x="3810000" y="3714675"/>
              <a:ext cx="2813750" cy="1762200"/>
            </a:xfrm>
            <a:custGeom>
              <a:avLst/>
              <a:gdLst/>
              <a:ahLst/>
              <a:cxnLst/>
              <a:rect l="l" t="t" r="r" b="b"/>
              <a:pathLst>
                <a:path w="112550" h="70488" fill="none" extrusionOk="0">
                  <a:moveTo>
                    <a:pt x="0" y="70488"/>
                  </a:moveTo>
                  <a:lnTo>
                    <a:pt x="112550" y="5482"/>
                  </a:lnTo>
                  <a:lnTo>
                    <a:pt x="112550" y="1"/>
                  </a:lnTo>
                  <a:lnTo>
                    <a:pt x="0" y="65007"/>
                  </a:lnTo>
                  <a:lnTo>
                    <a:pt x="0" y="704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5;p39">
              <a:extLst>
                <a:ext uri="{FF2B5EF4-FFF2-40B4-BE49-F238E27FC236}">
                  <a16:creationId xmlns:a16="http://schemas.microsoft.com/office/drawing/2014/main" id="{FE4B89E0-45E2-F102-1633-19B58AE587EF}"/>
                </a:ext>
              </a:extLst>
            </p:cNvPr>
            <p:cNvSpPr/>
            <p:nvPr/>
          </p:nvSpPr>
          <p:spPr>
            <a:xfrm>
              <a:off x="3810000" y="3714675"/>
              <a:ext cx="2813750" cy="1762200"/>
            </a:xfrm>
            <a:custGeom>
              <a:avLst/>
              <a:gdLst/>
              <a:ahLst/>
              <a:cxnLst/>
              <a:rect l="l" t="t" r="r" b="b"/>
              <a:pathLst>
                <a:path w="112550" h="70488" extrusionOk="0">
                  <a:moveTo>
                    <a:pt x="112550" y="1"/>
                  </a:moveTo>
                  <a:lnTo>
                    <a:pt x="0" y="65007"/>
                  </a:lnTo>
                  <a:lnTo>
                    <a:pt x="0" y="70488"/>
                  </a:lnTo>
                  <a:lnTo>
                    <a:pt x="112550" y="5482"/>
                  </a:lnTo>
                  <a:lnTo>
                    <a:pt x="112550" y="1"/>
                  </a:lnTo>
                  <a:close/>
                </a:path>
              </a:pathLst>
            </a:custGeom>
            <a:solidFill>
              <a:srgbClr val="66A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6;p39">
              <a:extLst>
                <a:ext uri="{FF2B5EF4-FFF2-40B4-BE49-F238E27FC236}">
                  <a16:creationId xmlns:a16="http://schemas.microsoft.com/office/drawing/2014/main" id="{0A1C8AE6-0669-EBCA-4D97-21763739993C}"/>
                </a:ext>
              </a:extLst>
            </p:cNvPr>
            <p:cNvSpPr/>
            <p:nvPr/>
          </p:nvSpPr>
          <p:spPr>
            <a:xfrm>
              <a:off x="3810000" y="3714675"/>
              <a:ext cx="2813750" cy="1762200"/>
            </a:xfrm>
            <a:custGeom>
              <a:avLst/>
              <a:gdLst/>
              <a:ahLst/>
              <a:cxnLst/>
              <a:rect l="l" t="t" r="r" b="b"/>
              <a:pathLst>
                <a:path w="112550" h="70488" fill="none" extrusionOk="0">
                  <a:moveTo>
                    <a:pt x="112550" y="1"/>
                  </a:moveTo>
                  <a:lnTo>
                    <a:pt x="112550" y="1"/>
                  </a:lnTo>
                  <a:lnTo>
                    <a:pt x="0" y="65007"/>
                  </a:lnTo>
                  <a:lnTo>
                    <a:pt x="0" y="70488"/>
                  </a:lnTo>
                  <a:lnTo>
                    <a:pt x="112550" y="5482"/>
                  </a:lnTo>
                  <a:lnTo>
                    <a:pt x="1125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67;p39">
              <a:extLst>
                <a:ext uri="{FF2B5EF4-FFF2-40B4-BE49-F238E27FC236}">
                  <a16:creationId xmlns:a16="http://schemas.microsoft.com/office/drawing/2014/main" id="{87D6DB3D-1DF4-AE08-5454-F7A39076339C}"/>
                </a:ext>
              </a:extLst>
            </p:cNvPr>
            <p:cNvSpPr/>
            <p:nvPr/>
          </p:nvSpPr>
          <p:spPr>
            <a:xfrm>
              <a:off x="5823900" y="2844750"/>
              <a:ext cx="391975" cy="650075"/>
            </a:xfrm>
            <a:custGeom>
              <a:avLst/>
              <a:gdLst/>
              <a:ahLst/>
              <a:cxnLst/>
              <a:rect l="l" t="t" r="r" b="b"/>
              <a:pathLst>
                <a:path w="15679" h="26003" extrusionOk="0">
                  <a:moveTo>
                    <a:pt x="11855" y="0"/>
                  </a:moveTo>
                  <a:lnTo>
                    <a:pt x="11218" y="128"/>
                  </a:lnTo>
                  <a:lnTo>
                    <a:pt x="10580" y="255"/>
                  </a:lnTo>
                  <a:lnTo>
                    <a:pt x="9178" y="765"/>
                  </a:lnTo>
                  <a:lnTo>
                    <a:pt x="7776" y="1657"/>
                  </a:lnTo>
                  <a:lnTo>
                    <a:pt x="6501" y="2677"/>
                  </a:lnTo>
                  <a:lnTo>
                    <a:pt x="5354" y="3952"/>
                  </a:lnTo>
                  <a:lnTo>
                    <a:pt x="4207" y="5354"/>
                  </a:lnTo>
                  <a:lnTo>
                    <a:pt x="3187" y="6756"/>
                  </a:lnTo>
                  <a:lnTo>
                    <a:pt x="2423" y="8413"/>
                  </a:lnTo>
                  <a:lnTo>
                    <a:pt x="1658" y="10197"/>
                  </a:lnTo>
                  <a:lnTo>
                    <a:pt x="1020" y="11982"/>
                  </a:lnTo>
                  <a:lnTo>
                    <a:pt x="638" y="13766"/>
                  </a:lnTo>
                  <a:lnTo>
                    <a:pt x="256" y="15551"/>
                  </a:lnTo>
                  <a:lnTo>
                    <a:pt x="128" y="17080"/>
                  </a:lnTo>
                  <a:lnTo>
                    <a:pt x="1" y="18610"/>
                  </a:lnTo>
                  <a:lnTo>
                    <a:pt x="128" y="19757"/>
                  </a:lnTo>
                  <a:lnTo>
                    <a:pt x="1530" y="26003"/>
                  </a:lnTo>
                  <a:lnTo>
                    <a:pt x="2040" y="21796"/>
                  </a:lnTo>
                  <a:lnTo>
                    <a:pt x="2295" y="20777"/>
                  </a:lnTo>
                  <a:lnTo>
                    <a:pt x="2677" y="19884"/>
                  </a:lnTo>
                  <a:lnTo>
                    <a:pt x="3187" y="18992"/>
                  </a:lnTo>
                  <a:lnTo>
                    <a:pt x="3697" y="17973"/>
                  </a:lnTo>
                  <a:lnTo>
                    <a:pt x="5227" y="16061"/>
                  </a:lnTo>
                  <a:lnTo>
                    <a:pt x="6884" y="14149"/>
                  </a:lnTo>
                  <a:lnTo>
                    <a:pt x="8541" y="12364"/>
                  </a:lnTo>
                  <a:lnTo>
                    <a:pt x="10325" y="10707"/>
                  </a:lnTo>
                  <a:lnTo>
                    <a:pt x="13384" y="7775"/>
                  </a:lnTo>
                  <a:lnTo>
                    <a:pt x="14404" y="6628"/>
                  </a:lnTo>
                  <a:lnTo>
                    <a:pt x="15169" y="5354"/>
                  </a:lnTo>
                  <a:lnTo>
                    <a:pt x="15551" y="4079"/>
                  </a:lnTo>
                  <a:lnTo>
                    <a:pt x="15679" y="2932"/>
                  </a:lnTo>
                  <a:lnTo>
                    <a:pt x="15679" y="2422"/>
                  </a:lnTo>
                  <a:lnTo>
                    <a:pt x="15551" y="1912"/>
                  </a:lnTo>
                  <a:lnTo>
                    <a:pt x="15296" y="1402"/>
                  </a:lnTo>
                  <a:lnTo>
                    <a:pt x="15041" y="1020"/>
                  </a:lnTo>
                  <a:lnTo>
                    <a:pt x="14659" y="637"/>
                  </a:lnTo>
                  <a:lnTo>
                    <a:pt x="14277" y="383"/>
                  </a:lnTo>
                  <a:lnTo>
                    <a:pt x="13767" y="128"/>
                  </a:lnTo>
                  <a:lnTo>
                    <a:pt x="13257"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68;p39">
              <a:extLst>
                <a:ext uri="{FF2B5EF4-FFF2-40B4-BE49-F238E27FC236}">
                  <a16:creationId xmlns:a16="http://schemas.microsoft.com/office/drawing/2014/main" id="{10EDF68D-C9CD-A520-E90F-75AA2CDF94F0}"/>
                </a:ext>
              </a:extLst>
            </p:cNvPr>
            <p:cNvSpPr/>
            <p:nvPr/>
          </p:nvSpPr>
          <p:spPr>
            <a:xfrm>
              <a:off x="5823900" y="2844750"/>
              <a:ext cx="391975" cy="650075"/>
            </a:xfrm>
            <a:custGeom>
              <a:avLst/>
              <a:gdLst/>
              <a:ahLst/>
              <a:cxnLst/>
              <a:rect l="l" t="t" r="r" b="b"/>
              <a:pathLst>
                <a:path w="15679" h="26003" fill="none" extrusionOk="0">
                  <a:moveTo>
                    <a:pt x="128" y="19757"/>
                  </a:moveTo>
                  <a:lnTo>
                    <a:pt x="128" y="19757"/>
                  </a:lnTo>
                  <a:lnTo>
                    <a:pt x="1" y="18610"/>
                  </a:lnTo>
                  <a:lnTo>
                    <a:pt x="128" y="17080"/>
                  </a:lnTo>
                  <a:lnTo>
                    <a:pt x="256" y="15551"/>
                  </a:lnTo>
                  <a:lnTo>
                    <a:pt x="638" y="13766"/>
                  </a:lnTo>
                  <a:lnTo>
                    <a:pt x="1020" y="11982"/>
                  </a:lnTo>
                  <a:lnTo>
                    <a:pt x="1658" y="10197"/>
                  </a:lnTo>
                  <a:lnTo>
                    <a:pt x="2423" y="8413"/>
                  </a:lnTo>
                  <a:lnTo>
                    <a:pt x="3187" y="6756"/>
                  </a:lnTo>
                  <a:lnTo>
                    <a:pt x="3187" y="6756"/>
                  </a:lnTo>
                  <a:lnTo>
                    <a:pt x="4207" y="5354"/>
                  </a:lnTo>
                  <a:lnTo>
                    <a:pt x="5354" y="3952"/>
                  </a:lnTo>
                  <a:lnTo>
                    <a:pt x="6501" y="2677"/>
                  </a:lnTo>
                  <a:lnTo>
                    <a:pt x="7776" y="1657"/>
                  </a:lnTo>
                  <a:lnTo>
                    <a:pt x="9178" y="765"/>
                  </a:lnTo>
                  <a:lnTo>
                    <a:pt x="10580" y="255"/>
                  </a:lnTo>
                  <a:lnTo>
                    <a:pt x="11218" y="128"/>
                  </a:lnTo>
                  <a:lnTo>
                    <a:pt x="11855" y="0"/>
                  </a:lnTo>
                  <a:lnTo>
                    <a:pt x="12620" y="0"/>
                  </a:lnTo>
                  <a:lnTo>
                    <a:pt x="13257" y="0"/>
                  </a:lnTo>
                  <a:lnTo>
                    <a:pt x="13257" y="0"/>
                  </a:lnTo>
                  <a:lnTo>
                    <a:pt x="13767" y="128"/>
                  </a:lnTo>
                  <a:lnTo>
                    <a:pt x="14277" y="383"/>
                  </a:lnTo>
                  <a:lnTo>
                    <a:pt x="14659" y="637"/>
                  </a:lnTo>
                  <a:lnTo>
                    <a:pt x="15041" y="1020"/>
                  </a:lnTo>
                  <a:lnTo>
                    <a:pt x="15296" y="1402"/>
                  </a:lnTo>
                  <a:lnTo>
                    <a:pt x="15551" y="1912"/>
                  </a:lnTo>
                  <a:lnTo>
                    <a:pt x="15679" y="2422"/>
                  </a:lnTo>
                  <a:lnTo>
                    <a:pt x="15679" y="2932"/>
                  </a:lnTo>
                  <a:lnTo>
                    <a:pt x="15551" y="4079"/>
                  </a:lnTo>
                  <a:lnTo>
                    <a:pt x="15169" y="5354"/>
                  </a:lnTo>
                  <a:lnTo>
                    <a:pt x="14404" y="6628"/>
                  </a:lnTo>
                  <a:lnTo>
                    <a:pt x="13384" y="7775"/>
                  </a:lnTo>
                  <a:lnTo>
                    <a:pt x="13384" y="7775"/>
                  </a:lnTo>
                  <a:lnTo>
                    <a:pt x="10325" y="10707"/>
                  </a:lnTo>
                  <a:lnTo>
                    <a:pt x="8541" y="12364"/>
                  </a:lnTo>
                  <a:lnTo>
                    <a:pt x="6884" y="14149"/>
                  </a:lnTo>
                  <a:lnTo>
                    <a:pt x="5227" y="16061"/>
                  </a:lnTo>
                  <a:lnTo>
                    <a:pt x="3697" y="17973"/>
                  </a:lnTo>
                  <a:lnTo>
                    <a:pt x="3187" y="18992"/>
                  </a:lnTo>
                  <a:lnTo>
                    <a:pt x="2677" y="19884"/>
                  </a:lnTo>
                  <a:lnTo>
                    <a:pt x="2295" y="20777"/>
                  </a:lnTo>
                  <a:lnTo>
                    <a:pt x="2040" y="21796"/>
                  </a:lnTo>
                  <a:lnTo>
                    <a:pt x="1530" y="26003"/>
                  </a:lnTo>
                  <a:lnTo>
                    <a:pt x="128" y="197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69;p39">
              <a:extLst>
                <a:ext uri="{FF2B5EF4-FFF2-40B4-BE49-F238E27FC236}">
                  <a16:creationId xmlns:a16="http://schemas.microsoft.com/office/drawing/2014/main" id="{B6EF02B6-55E1-70B3-B891-2308EE98B0B3}"/>
                </a:ext>
              </a:extLst>
            </p:cNvPr>
            <p:cNvSpPr/>
            <p:nvPr/>
          </p:nvSpPr>
          <p:spPr>
            <a:xfrm>
              <a:off x="5823900" y="2844750"/>
              <a:ext cx="391975" cy="560850"/>
            </a:xfrm>
            <a:custGeom>
              <a:avLst/>
              <a:gdLst/>
              <a:ahLst/>
              <a:cxnLst/>
              <a:rect l="l" t="t" r="r" b="b"/>
              <a:pathLst>
                <a:path w="15679" h="22434" extrusionOk="0">
                  <a:moveTo>
                    <a:pt x="12365" y="0"/>
                  </a:moveTo>
                  <a:lnTo>
                    <a:pt x="11090" y="128"/>
                  </a:lnTo>
                  <a:lnTo>
                    <a:pt x="9815" y="510"/>
                  </a:lnTo>
                  <a:lnTo>
                    <a:pt x="8668" y="1147"/>
                  </a:lnTo>
                  <a:lnTo>
                    <a:pt x="7394" y="1912"/>
                  </a:lnTo>
                  <a:lnTo>
                    <a:pt x="6246" y="2932"/>
                  </a:lnTo>
                  <a:lnTo>
                    <a:pt x="5099" y="4206"/>
                  </a:lnTo>
                  <a:lnTo>
                    <a:pt x="4080" y="5481"/>
                  </a:lnTo>
                  <a:lnTo>
                    <a:pt x="3187" y="6756"/>
                  </a:lnTo>
                  <a:lnTo>
                    <a:pt x="2677" y="7903"/>
                  </a:lnTo>
                  <a:lnTo>
                    <a:pt x="2040" y="9050"/>
                  </a:lnTo>
                  <a:lnTo>
                    <a:pt x="1148" y="11599"/>
                  </a:lnTo>
                  <a:lnTo>
                    <a:pt x="511" y="14149"/>
                  </a:lnTo>
                  <a:lnTo>
                    <a:pt x="128" y="16443"/>
                  </a:lnTo>
                  <a:lnTo>
                    <a:pt x="1" y="18482"/>
                  </a:lnTo>
                  <a:lnTo>
                    <a:pt x="128" y="19757"/>
                  </a:lnTo>
                  <a:lnTo>
                    <a:pt x="383" y="21159"/>
                  </a:lnTo>
                  <a:lnTo>
                    <a:pt x="638" y="19502"/>
                  </a:lnTo>
                  <a:lnTo>
                    <a:pt x="1148" y="17845"/>
                  </a:lnTo>
                  <a:lnTo>
                    <a:pt x="1530" y="16188"/>
                  </a:lnTo>
                  <a:lnTo>
                    <a:pt x="2168" y="14658"/>
                  </a:lnTo>
                  <a:lnTo>
                    <a:pt x="2805" y="13129"/>
                  </a:lnTo>
                  <a:lnTo>
                    <a:pt x="3442" y="11727"/>
                  </a:lnTo>
                  <a:lnTo>
                    <a:pt x="5099" y="9050"/>
                  </a:lnTo>
                  <a:lnTo>
                    <a:pt x="6756" y="6628"/>
                  </a:lnTo>
                  <a:lnTo>
                    <a:pt x="8541" y="4589"/>
                  </a:lnTo>
                  <a:lnTo>
                    <a:pt x="10198" y="3059"/>
                  </a:lnTo>
                  <a:lnTo>
                    <a:pt x="11090" y="2422"/>
                  </a:lnTo>
                  <a:lnTo>
                    <a:pt x="11855" y="1912"/>
                  </a:lnTo>
                  <a:lnTo>
                    <a:pt x="11982" y="1912"/>
                  </a:lnTo>
                  <a:lnTo>
                    <a:pt x="12110" y="2040"/>
                  </a:lnTo>
                  <a:lnTo>
                    <a:pt x="12110" y="2167"/>
                  </a:lnTo>
                  <a:lnTo>
                    <a:pt x="12110" y="2294"/>
                  </a:lnTo>
                  <a:lnTo>
                    <a:pt x="11218" y="2804"/>
                  </a:lnTo>
                  <a:lnTo>
                    <a:pt x="10453" y="3442"/>
                  </a:lnTo>
                  <a:lnTo>
                    <a:pt x="9560" y="4206"/>
                  </a:lnTo>
                  <a:lnTo>
                    <a:pt x="8668" y="5099"/>
                  </a:lnTo>
                  <a:lnTo>
                    <a:pt x="6884" y="7138"/>
                  </a:lnTo>
                  <a:lnTo>
                    <a:pt x="5099" y="9687"/>
                  </a:lnTo>
                  <a:lnTo>
                    <a:pt x="4334" y="11089"/>
                  </a:lnTo>
                  <a:lnTo>
                    <a:pt x="3570" y="12492"/>
                  </a:lnTo>
                  <a:lnTo>
                    <a:pt x="2805" y="14021"/>
                  </a:lnTo>
                  <a:lnTo>
                    <a:pt x="2295" y="15551"/>
                  </a:lnTo>
                  <a:lnTo>
                    <a:pt x="1658" y="17208"/>
                  </a:lnTo>
                  <a:lnTo>
                    <a:pt x="1275" y="18865"/>
                  </a:lnTo>
                  <a:lnTo>
                    <a:pt x="893" y="20649"/>
                  </a:lnTo>
                  <a:lnTo>
                    <a:pt x="638" y="22306"/>
                  </a:lnTo>
                  <a:lnTo>
                    <a:pt x="638" y="22434"/>
                  </a:lnTo>
                  <a:lnTo>
                    <a:pt x="1403" y="21159"/>
                  </a:lnTo>
                  <a:lnTo>
                    <a:pt x="2168" y="19884"/>
                  </a:lnTo>
                  <a:lnTo>
                    <a:pt x="3060" y="18737"/>
                  </a:lnTo>
                  <a:lnTo>
                    <a:pt x="3952" y="17718"/>
                  </a:lnTo>
                  <a:lnTo>
                    <a:pt x="4972" y="16315"/>
                  </a:lnTo>
                  <a:lnTo>
                    <a:pt x="6119" y="14913"/>
                  </a:lnTo>
                  <a:lnTo>
                    <a:pt x="8668" y="12237"/>
                  </a:lnTo>
                  <a:lnTo>
                    <a:pt x="11218" y="9815"/>
                  </a:lnTo>
                  <a:lnTo>
                    <a:pt x="13384" y="7775"/>
                  </a:lnTo>
                  <a:lnTo>
                    <a:pt x="14404" y="6628"/>
                  </a:lnTo>
                  <a:lnTo>
                    <a:pt x="15169" y="5481"/>
                  </a:lnTo>
                  <a:lnTo>
                    <a:pt x="15551" y="4206"/>
                  </a:lnTo>
                  <a:lnTo>
                    <a:pt x="15679" y="3059"/>
                  </a:lnTo>
                  <a:lnTo>
                    <a:pt x="15679" y="2549"/>
                  </a:lnTo>
                  <a:lnTo>
                    <a:pt x="15551" y="2040"/>
                  </a:lnTo>
                  <a:lnTo>
                    <a:pt x="15296" y="1530"/>
                  </a:lnTo>
                  <a:lnTo>
                    <a:pt x="15041" y="1147"/>
                  </a:lnTo>
                  <a:lnTo>
                    <a:pt x="14659" y="765"/>
                  </a:lnTo>
                  <a:lnTo>
                    <a:pt x="14277" y="383"/>
                  </a:lnTo>
                  <a:lnTo>
                    <a:pt x="13767" y="128"/>
                  </a:lnTo>
                  <a:lnTo>
                    <a:pt x="13257" y="0"/>
                  </a:lnTo>
                  <a:close/>
                </a:path>
              </a:pathLst>
            </a:custGeom>
            <a:solidFill>
              <a:srgbClr val="619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70;p39">
              <a:extLst>
                <a:ext uri="{FF2B5EF4-FFF2-40B4-BE49-F238E27FC236}">
                  <a16:creationId xmlns:a16="http://schemas.microsoft.com/office/drawing/2014/main" id="{7236947D-3315-DC41-A786-C496C4F0B57D}"/>
                </a:ext>
              </a:extLst>
            </p:cNvPr>
            <p:cNvSpPr/>
            <p:nvPr/>
          </p:nvSpPr>
          <p:spPr>
            <a:xfrm>
              <a:off x="5823900" y="2844750"/>
              <a:ext cx="391975" cy="560850"/>
            </a:xfrm>
            <a:custGeom>
              <a:avLst/>
              <a:gdLst/>
              <a:ahLst/>
              <a:cxnLst/>
              <a:rect l="l" t="t" r="r" b="b"/>
              <a:pathLst>
                <a:path w="15679" h="22434" fill="none" extrusionOk="0">
                  <a:moveTo>
                    <a:pt x="12365" y="0"/>
                  </a:moveTo>
                  <a:lnTo>
                    <a:pt x="12365" y="0"/>
                  </a:lnTo>
                  <a:lnTo>
                    <a:pt x="11090" y="128"/>
                  </a:lnTo>
                  <a:lnTo>
                    <a:pt x="9815" y="510"/>
                  </a:lnTo>
                  <a:lnTo>
                    <a:pt x="8668" y="1147"/>
                  </a:lnTo>
                  <a:lnTo>
                    <a:pt x="7394" y="1912"/>
                  </a:lnTo>
                  <a:lnTo>
                    <a:pt x="6246" y="2932"/>
                  </a:lnTo>
                  <a:lnTo>
                    <a:pt x="5099" y="4206"/>
                  </a:lnTo>
                  <a:lnTo>
                    <a:pt x="4080" y="5481"/>
                  </a:lnTo>
                  <a:lnTo>
                    <a:pt x="3187" y="6756"/>
                  </a:lnTo>
                  <a:lnTo>
                    <a:pt x="3187" y="6756"/>
                  </a:lnTo>
                  <a:lnTo>
                    <a:pt x="2677" y="7903"/>
                  </a:lnTo>
                  <a:lnTo>
                    <a:pt x="2040" y="9050"/>
                  </a:lnTo>
                  <a:lnTo>
                    <a:pt x="1148" y="11599"/>
                  </a:lnTo>
                  <a:lnTo>
                    <a:pt x="511" y="14149"/>
                  </a:lnTo>
                  <a:lnTo>
                    <a:pt x="128" y="16443"/>
                  </a:lnTo>
                  <a:lnTo>
                    <a:pt x="128" y="16443"/>
                  </a:lnTo>
                  <a:lnTo>
                    <a:pt x="1" y="18482"/>
                  </a:lnTo>
                  <a:lnTo>
                    <a:pt x="1" y="18482"/>
                  </a:lnTo>
                  <a:lnTo>
                    <a:pt x="128" y="19757"/>
                  </a:lnTo>
                  <a:lnTo>
                    <a:pt x="383" y="21159"/>
                  </a:lnTo>
                  <a:lnTo>
                    <a:pt x="383" y="21159"/>
                  </a:lnTo>
                  <a:lnTo>
                    <a:pt x="638" y="19502"/>
                  </a:lnTo>
                  <a:lnTo>
                    <a:pt x="1148" y="17845"/>
                  </a:lnTo>
                  <a:lnTo>
                    <a:pt x="1530" y="16188"/>
                  </a:lnTo>
                  <a:lnTo>
                    <a:pt x="2168" y="14658"/>
                  </a:lnTo>
                  <a:lnTo>
                    <a:pt x="2805" y="13129"/>
                  </a:lnTo>
                  <a:lnTo>
                    <a:pt x="3442" y="11727"/>
                  </a:lnTo>
                  <a:lnTo>
                    <a:pt x="5099" y="9050"/>
                  </a:lnTo>
                  <a:lnTo>
                    <a:pt x="6756" y="6628"/>
                  </a:lnTo>
                  <a:lnTo>
                    <a:pt x="8541" y="4589"/>
                  </a:lnTo>
                  <a:lnTo>
                    <a:pt x="10198" y="3059"/>
                  </a:lnTo>
                  <a:lnTo>
                    <a:pt x="11090" y="2422"/>
                  </a:lnTo>
                  <a:lnTo>
                    <a:pt x="11855" y="1912"/>
                  </a:lnTo>
                  <a:lnTo>
                    <a:pt x="11855" y="1912"/>
                  </a:lnTo>
                  <a:lnTo>
                    <a:pt x="11982" y="1912"/>
                  </a:lnTo>
                  <a:lnTo>
                    <a:pt x="11982" y="1912"/>
                  </a:lnTo>
                  <a:lnTo>
                    <a:pt x="12110" y="2040"/>
                  </a:lnTo>
                  <a:lnTo>
                    <a:pt x="12110" y="2040"/>
                  </a:lnTo>
                  <a:lnTo>
                    <a:pt x="12110" y="2167"/>
                  </a:lnTo>
                  <a:lnTo>
                    <a:pt x="12110" y="2294"/>
                  </a:lnTo>
                  <a:lnTo>
                    <a:pt x="12110" y="2294"/>
                  </a:lnTo>
                  <a:lnTo>
                    <a:pt x="11218" y="2804"/>
                  </a:lnTo>
                  <a:lnTo>
                    <a:pt x="10453" y="3442"/>
                  </a:lnTo>
                  <a:lnTo>
                    <a:pt x="9560" y="4206"/>
                  </a:lnTo>
                  <a:lnTo>
                    <a:pt x="8668" y="5099"/>
                  </a:lnTo>
                  <a:lnTo>
                    <a:pt x="6884" y="7138"/>
                  </a:lnTo>
                  <a:lnTo>
                    <a:pt x="5099" y="9687"/>
                  </a:lnTo>
                  <a:lnTo>
                    <a:pt x="4334" y="11089"/>
                  </a:lnTo>
                  <a:lnTo>
                    <a:pt x="3570" y="12492"/>
                  </a:lnTo>
                  <a:lnTo>
                    <a:pt x="2805" y="14021"/>
                  </a:lnTo>
                  <a:lnTo>
                    <a:pt x="2295" y="15551"/>
                  </a:lnTo>
                  <a:lnTo>
                    <a:pt x="1658" y="17208"/>
                  </a:lnTo>
                  <a:lnTo>
                    <a:pt x="1275" y="18865"/>
                  </a:lnTo>
                  <a:lnTo>
                    <a:pt x="893" y="20649"/>
                  </a:lnTo>
                  <a:lnTo>
                    <a:pt x="638" y="22306"/>
                  </a:lnTo>
                  <a:lnTo>
                    <a:pt x="638" y="22434"/>
                  </a:lnTo>
                  <a:lnTo>
                    <a:pt x="638" y="22434"/>
                  </a:lnTo>
                  <a:lnTo>
                    <a:pt x="1403" y="21159"/>
                  </a:lnTo>
                  <a:lnTo>
                    <a:pt x="2168" y="19884"/>
                  </a:lnTo>
                  <a:lnTo>
                    <a:pt x="3060" y="18737"/>
                  </a:lnTo>
                  <a:lnTo>
                    <a:pt x="3952" y="17718"/>
                  </a:lnTo>
                  <a:lnTo>
                    <a:pt x="3952" y="17718"/>
                  </a:lnTo>
                  <a:lnTo>
                    <a:pt x="4972" y="16315"/>
                  </a:lnTo>
                  <a:lnTo>
                    <a:pt x="6119" y="14913"/>
                  </a:lnTo>
                  <a:lnTo>
                    <a:pt x="8668" y="12237"/>
                  </a:lnTo>
                  <a:lnTo>
                    <a:pt x="11218" y="9815"/>
                  </a:lnTo>
                  <a:lnTo>
                    <a:pt x="13384" y="7775"/>
                  </a:lnTo>
                  <a:lnTo>
                    <a:pt x="13384" y="7775"/>
                  </a:lnTo>
                  <a:lnTo>
                    <a:pt x="14404" y="6628"/>
                  </a:lnTo>
                  <a:lnTo>
                    <a:pt x="15169" y="5481"/>
                  </a:lnTo>
                  <a:lnTo>
                    <a:pt x="15551" y="4206"/>
                  </a:lnTo>
                  <a:lnTo>
                    <a:pt x="15679" y="3059"/>
                  </a:lnTo>
                  <a:lnTo>
                    <a:pt x="15679" y="3059"/>
                  </a:lnTo>
                  <a:lnTo>
                    <a:pt x="15679" y="2549"/>
                  </a:lnTo>
                  <a:lnTo>
                    <a:pt x="15551" y="2040"/>
                  </a:lnTo>
                  <a:lnTo>
                    <a:pt x="15296" y="1530"/>
                  </a:lnTo>
                  <a:lnTo>
                    <a:pt x="15041" y="1147"/>
                  </a:lnTo>
                  <a:lnTo>
                    <a:pt x="14659" y="765"/>
                  </a:lnTo>
                  <a:lnTo>
                    <a:pt x="14277" y="383"/>
                  </a:lnTo>
                  <a:lnTo>
                    <a:pt x="13767" y="128"/>
                  </a:lnTo>
                  <a:lnTo>
                    <a:pt x="13257" y="0"/>
                  </a:lnTo>
                  <a:lnTo>
                    <a:pt x="13257" y="0"/>
                  </a:lnTo>
                  <a:lnTo>
                    <a:pt x="12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71;p39">
              <a:extLst>
                <a:ext uri="{FF2B5EF4-FFF2-40B4-BE49-F238E27FC236}">
                  <a16:creationId xmlns:a16="http://schemas.microsoft.com/office/drawing/2014/main" id="{97213833-CA83-176B-D7B0-5C50E542FCC5}"/>
                </a:ext>
              </a:extLst>
            </p:cNvPr>
            <p:cNvSpPr/>
            <p:nvPr/>
          </p:nvSpPr>
          <p:spPr>
            <a:xfrm>
              <a:off x="5827100" y="2892550"/>
              <a:ext cx="299550" cy="544925"/>
            </a:xfrm>
            <a:custGeom>
              <a:avLst/>
              <a:gdLst/>
              <a:ahLst/>
              <a:cxnLst/>
              <a:rect l="l" t="t" r="r" b="b"/>
              <a:pathLst>
                <a:path w="11982" h="21797" extrusionOk="0">
                  <a:moveTo>
                    <a:pt x="11727" y="0"/>
                  </a:moveTo>
                  <a:lnTo>
                    <a:pt x="10835" y="510"/>
                  </a:lnTo>
                  <a:lnTo>
                    <a:pt x="9942" y="1275"/>
                  </a:lnTo>
                  <a:lnTo>
                    <a:pt x="9050" y="2040"/>
                  </a:lnTo>
                  <a:lnTo>
                    <a:pt x="8158" y="3059"/>
                  </a:lnTo>
                  <a:lnTo>
                    <a:pt x="7138" y="4079"/>
                  </a:lnTo>
                  <a:lnTo>
                    <a:pt x="6246" y="5226"/>
                  </a:lnTo>
                  <a:lnTo>
                    <a:pt x="5226" y="6501"/>
                  </a:lnTo>
                  <a:lnTo>
                    <a:pt x="4461" y="7903"/>
                  </a:lnTo>
                  <a:lnTo>
                    <a:pt x="3569" y="9432"/>
                  </a:lnTo>
                  <a:lnTo>
                    <a:pt x="2804" y="10962"/>
                  </a:lnTo>
                  <a:lnTo>
                    <a:pt x="2040" y="12619"/>
                  </a:lnTo>
                  <a:lnTo>
                    <a:pt x="1402" y="14276"/>
                  </a:lnTo>
                  <a:lnTo>
                    <a:pt x="892" y="16061"/>
                  </a:lnTo>
                  <a:lnTo>
                    <a:pt x="510" y="17845"/>
                  </a:lnTo>
                  <a:lnTo>
                    <a:pt x="255" y="19629"/>
                  </a:lnTo>
                  <a:lnTo>
                    <a:pt x="0" y="21541"/>
                  </a:lnTo>
                  <a:lnTo>
                    <a:pt x="128" y="21669"/>
                  </a:lnTo>
                  <a:lnTo>
                    <a:pt x="255" y="21796"/>
                  </a:lnTo>
                  <a:lnTo>
                    <a:pt x="383" y="21669"/>
                  </a:lnTo>
                  <a:lnTo>
                    <a:pt x="510" y="21541"/>
                  </a:lnTo>
                  <a:lnTo>
                    <a:pt x="638" y="19757"/>
                  </a:lnTo>
                  <a:lnTo>
                    <a:pt x="892" y="17845"/>
                  </a:lnTo>
                  <a:lnTo>
                    <a:pt x="1275" y="16188"/>
                  </a:lnTo>
                  <a:lnTo>
                    <a:pt x="1785" y="14403"/>
                  </a:lnTo>
                  <a:lnTo>
                    <a:pt x="2422" y="12746"/>
                  </a:lnTo>
                  <a:lnTo>
                    <a:pt x="3187" y="11089"/>
                  </a:lnTo>
                  <a:lnTo>
                    <a:pt x="3952" y="9560"/>
                  </a:lnTo>
                  <a:lnTo>
                    <a:pt x="4716" y="8158"/>
                  </a:lnTo>
                  <a:lnTo>
                    <a:pt x="5609" y="6756"/>
                  </a:lnTo>
                  <a:lnTo>
                    <a:pt x="6501" y="5481"/>
                  </a:lnTo>
                  <a:lnTo>
                    <a:pt x="7393" y="4334"/>
                  </a:lnTo>
                  <a:lnTo>
                    <a:pt x="8413" y="3314"/>
                  </a:lnTo>
                  <a:lnTo>
                    <a:pt x="9305" y="2422"/>
                  </a:lnTo>
                  <a:lnTo>
                    <a:pt x="10197" y="1530"/>
                  </a:lnTo>
                  <a:lnTo>
                    <a:pt x="11090" y="892"/>
                  </a:lnTo>
                  <a:lnTo>
                    <a:pt x="11982" y="382"/>
                  </a:lnTo>
                  <a:lnTo>
                    <a:pt x="11982" y="255"/>
                  </a:lnTo>
                  <a:lnTo>
                    <a:pt x="11982" y="128"/>
                  </a:lnTo>
                  <a:lnTo>
                    <a:pt x="118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72;p39">
              <a:extLst>
                <a:ext uri="{FF2B5EF4-FFF2-40B4-BE49-F238E27FC236}">
                  <a16:creationId xmlns:a16="http://schemas.microsoft.com/office/drawing/2014/main" id="{301FF6C1-7BB1-E59C-6214-A01047E97198}"/>
                </a:ext>
              </a:extLst>
            </p:cNvPr>
            <p:cNvSpPr/>
            <p:nvPr/>
          </p:nvSpPr>
          <p:spPr>
            <a:xfrm>
              <a:off x="5827100" y="2892550"/>
              <a:ext cx="299550" cy="544925"/>
            </a:xfrm>
            <a:custGeom>
              <a:avLst/>
              <a:gdLst/>
              <a:ahLst/>
              <a:cxnLst/>
              <a:rect l="l" t="t" r="r" b="b"/>
              <a:pathLst>
                <a:path w="11982" h="21797" fill="none" extrusionOk="0">
                  <a:moveTo>
                    <a:pt x="255" y="21796"/>
                  </a:moveTo>
                  <a:lnTo>
                    <a:pt x="255" y="21796"/>
                  </a:lnTo>
                  <a:lnTo>
                    <a:pt x="383" y="21669"/>
                  </a:lnTo>
                  <a:lnTo>
                    <a:pt x="510" y="21541"/>
                  </a:lnTo>
                  <a:lnTo>
                    <a:pt x="510" y="21541"/>
                  </a:lnTo>
                  <a:lnTo>
                    <a:pt x="638" y="19757"/>
                  </a:lnTo>
                  <a:lnTo>
                    <a:pt x="892" y="17845"/>
                  </a:lnTo>
                  <a:lnTo>
                    <a:pt x="1275" y="16188"/>
                  </a:lnTo>
                  <a:lnTo>
                    <a:pt x="1785" y="14403"/>
                  </a:lnTo>
                  <a:lnTo>
                    <a:pt x="2422" y="12746"/>
                  </a:lnTo>
                  <a:lnTo>
                    <a:pt x="3187" y="11089"/>
                  </a:lnTo>
                  <a:lnTo>
                    <a:pt x="3952" y="9560"/>
                  </a:lnTo>
                  <a:lnTo>
                    <a:pt x="4716" y="8158"/>
                  </a:lnTo>
                  <a:lnTo>
                    <a:pt x="5609" y="6756"/>
                  </a:lnTo>
                  <a:lnTo>
                    <a:pt x="6501" y="5481"/>
                  </a:lnTo>
                  <a:lnTo>
                    <a:pt x="7393" y="4334"/>
                  </a:lnTo>
                  <a:lnTo>
                    <a:pt x="8413" y="3314"/>
                  </a:lnTo>
                  <a:lnTo>
                    <a:pt x="9305" y="2422"/>
                  </a:lnTo>
                  <a:lnTo>
                    <a:pt x="10197" y="1530"/>
                  </a:lnTo>
                  <a:lnTo>
                    <a:pt x="11090" y="892"/>
                  </a:lnTo>
                  <a:lnTo>
                    <a:pt x="11982" y="382"/>
                  </a:lnTo>
                  <a:lnTo>
                    <a:pt x="11982" y="382"/>
                  </a:lnTo>
                  <a:lnTo>
                    <a:pt x="11982" y="255"/>
                  </a:lnTo>
                  <a:lnTo>
                    <a:pt x="11982" y="128"/>
                  </a:lnTo>
                  <a:lnTo>
                    <a:pt x="11982" y="128"/>
                  </a:lnTo>
                  <a:lnTo>
                    <a:pt x="11854" y="0"/>
                  </a:lnTo>
                  <a:lnTo>
                    <a:pt x="11727" y="0"/>
                  </a:lnTo>
                  <a:lnTo>
                    <a:pt x="11727" y="0"/>
                  </a:lnTo>
                  <a:lnTo>
                    <a:pt x="10835" y="510"/>
                  </a:lnTo>
                  <a:lnTo>
                    <a:pt x="9942" y="1275"/>
                  </a:lnTo>
                  <a:lnTo>
                    <a:pt x="9050" y="2040"/>
                  </a:lnTo>
                  <a:lnTo>
                    <a:pt x="8158" y="3059"/>
                  </a:lnTo>
                  <a:lnTo>
                    <a:pt x="7138" y="4079"/>
                  </a:lnTo>
                  <a:lnTo>
                    <a:pt x="6246" y="5226"/>
                  </a:lnTo>
                  <a:lnTo>
                    <a:pt x="5226" y="6501"/>
                  </a:lnTo>
                  <a:lnTo>
                    <a:pt x="4461" y="7903"/>
                  </a:lnTo>
                  <a:lnTo>
                    <a:pt x="3569" y="9432"/>
                  </a:lnTo>
                  <a:lnTo>
                    <a:pt x="2804" y="10962"/>
                  </a:lnTo>
                  <a:lnTo>
                    <a:pt x="2040" y="12619"/>
                  </a:lnTo>
                  <a:lnTo>
                    <a:pt x="1402" y="14276"/>
                  </a:lnTo>
                  <a:lnTo>
                    <a:pt x="892" y="16061"/>
                  </a:lnTo>
                  <a:lnTo>
                    <a:pt x="510" y="17845"/>
                  </a:lnTo>
                  <a:lnTo>
                    <a:pt x="255" y="19629"/>
                  </a:lnTo>
                  <a:lnTo>
                    <a:pt x="0" y="21541"/>
                  </a:lnTo>
                  <a:lnTo>
                    <a:pt x="0" y="21541"/>
                  </a:lnTo>
                  <a:lnTo>
                    <a:pt x="128" y="21669"/>
                  </a:lnTo>
                  <a:lnTo>
                    <a:pt x="255" y="21796"/>
                  </a:lnTo>
                  <a:lnTo>
                    <a:pt x="255" y="217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73;p39">
              <a:extLst>
                <a:ext uri="{FF2B5EF4-FFF2-40B4-BE49-F238E27FC236}">
                  <a16:creationId xmlns:a16="http://schemas.microsoft.com/office/drawing/2014/main" id="{8BF278D7-633B-A8A0-5CFF-8E2158A0CC96}"/>
                </a:ext>
              </a:extLst>
            </p:cNvPr>
            <p:cNvSpPr/>
            <p:nvPr/>
          </p:nvSpPr>
          <p:spPr>
            <a:xfrm>
              <a:off x="5804775" y="3211200"/>
              <a:ext cx="347375" cy="430225"/>
            </a:xfrm>
            <a:custGeom>
              <a:avLst/>
              <a:gdLst/>
              <a:ahLst/>
              <a:cxnLst/>
              <a:rect l="l" t="t" r="r" b="b"/>
              <a:pathLst>
                <a:path w="13895" h="17209" extrusionOk="0">
                  <a:moveTo>
                    <a:pt x="10198" y="0"/>
                  </a:moveTo>
                  <a:lnTo>
                    <a:pt x="8923" y="255"/>
                  </a:lnTo>
                  <a:lnTo>
                    <a:pt x="8286" y="510"/>
                  </a:lnTo>
                  <a:lnTo>
                    <a:pt x="7521" y="893"/>
                  </a:lnTo>
                  <a:lnTo>
                    <a:pt x="6119" y="1785"/>
                  </a:lnTo>
                  <a:lnTo>
                    <a:pt x="4590" y="3187"/>
                  </a:lnTo>
                  <a:lnTo>
                    <a:pt x="3825" y="3952"/>
                  </a:lnTo>
                  <a:lnTo>
                    <a:pt x="3188" y="4844"/>
                  </a:lnTo>
                  <a:lnTo>
                    <a:pt x="2550" y="5864"/>
                  </a:lnTo>
                  <a:lnTo>
                    <a:pt x="1913" y="6883"/>
                  </a:lnTo>
                  <a:lnTo>
                    <a:pt x="1403" y="8031"/>
                  </a:lnTo>
                  <a:lnTo>
                    <a:pt x="893" y="9178"/>
                  </a:lnTo>
                  <a:lnTo>
                    <a:pt x="511" y="10452"/>
                  </a:lnTo>
                  <a:lnTo>
                    <a:pt x="256" y="11727"/>
                  </a:lnTo>
                  <a:lnTo>
                    <a:pt x="128" y="13002"/>
                  </a:lnTo>
                  <a:lnTo>
                    <a:pt x="1" y="14404"/>
                  </a:lnTo>
                  <a:lnTo>
                    <a:pt x="1148" y="17208"/>
                  </a:lnTo>
                  <a:lnTo>
                    <a:pt x="1276" y="16571"/>
                  </a:lnTo>
                  <a:lnTo>
                    <a:pt x="1531" y="15806"/>
                  </a:lnTo>
                  <a:lnTo>
                    <a:pt x="1913" y="15041"/>
                  </a:lnTo>
                  <a:lnTo>
                    <a:pt x="2423" y="14021"/>
                  </a:lnTo>
                  <a:lnTo>
                    <a:pt x="3060" y="13129"/>
                  </a:lnTo>
                  <a:lnTo>
                    <a:pt x="3825" y="12109"/>
                  </a:lnTo>
                  <a:lnTo>
                    <a:pt x="4717" y="11090"/>
                  </a:lnTo>
                  <a:lnTo>
                    <a:pt x="5737" y="10198"/>
                  </a:lnTo>
                  <a:lnTo>
                    <a:pt x="6884" y="9050"/>
                  </a:lnTo>
                  <a:lnTo>
                    <a:pt x="8159" y="8158"/>
                  </a:lnTo>
                  <a:lnTo>
                    <a:pt x="10580" y="6501"/>
                  </a:lnTo>
                  <a:lnTo>
                    <a:pt x="11728" y="5736"/>
                  </a:lnTo>
                  <a:lnTo>
                    <a:pt x="12620" y="4972"/>
                  </a:lnTo>
                  <a:lnTo>
                    <a:pt x="13257" y="4207"/>
                  </a:lnTo>
                  <a:lnTo>
                    <a:pt x="13767" y="3569"/>
                  </a:lnTo>
                  <a:lnTo>
                    <a:pt x="13894" y="2677"/>
                  </a:lnTo>
                  <a:lnTo>
                    <a:pt x="13894" y="1912"/>
                  </a:lnTo>
                  <a:lnTo>
                    <a:pt x="13512" y="1148"/>
                  </a:lnTo>
                  <a:lnTo>
                    <a:pt x="13002" y="638"/>
                  </a:lnTo>
                  <a:lnTo>
                    <a:pt x="12237" y="255"/>
                  </a:lnTo>
                  <a:lnTo>
                    <a:pt x="11345"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74;p39">
              <a:extLst>
                <a:ext uri="{FF2B5EF4-FFF2-40B4-BE49-F238E27FC236}">
                  <a16:creationId xmlns:a16="http://schemas.microsoft.com/office/drawing/2014/main" id="{17EECA22-6EA4-DC4C-EB13-C415BB4F1CBF}"/>
                </a:ext>
              </a:extLst>
            </p:cNvPr>
            <p:cNvSpPr/>
            <p:nvPr/>
          </p:nvSpPr>
          <p:spPr>
            <a:xfrm>
              <a:off x="5804775" y="3211200"/>
              <a:ext cx="347375" cy="430225"/>
            </a:xfrm>
            <a:custGeom>
              <a:avLst/>
              <a:gdLst/>
              <a:ahLst/>
              <a:cxnLst/>
              <a:rect l="l" t="t" r="r" b="b"/>
              <a:pathLst>
                <a:path w="13895" h="17209" fill="none" extrusionOk="0">
                  <a:moveTo>
                    <a:pt x="1148" y="17208"/>
                  </a:moveTo>
                  <a:lnTo>
                    <a:pt x="1148" y="17208"/>
                  </a:lnTo>
                  <a:lnTo>
                    <a:pt x="1276" y="16571"/>
                  </a:lnTo>
                  <a:lnTo>
                    <a:pt x="1531" y="15806"/>
                  </a:lnTo>
                  <a:lnTo>
                    <a:pt x="1913" y="15041"/>
                  </a:lnTo>
                  <a:lnTo>
                    <a:pt x="2423" y="14021"/>
                  </a:lnTo>
                  <a:lnTo>
                    <a:pt x="3060" y="13129"/>
                  </a:lnTo>
                  <a:lnTo>
                    <a:pt x="3825" y="12109"/>
                  </a:lnTo>
                  <a:lnTo>
                    <a:pt x="4717" y="11090"/>
                  </a:lnTo>
                  <a:lnTo>
                    <a:pt x="5737" y="10198"/>
                  </a:lnTo>
                  <a:lnTo>
                    <a:pt x="5737" y="10198"/>
                  </a:lnTo>
                  <a:lnTo>
                    <a:pt x="6884" y="9050"/>
                  </a:lnTo>
                  <a:lnTo>
                    <a:pt x="8159" y="8158"/>
                  </a:lnTo>
                  <a:lnTo>
                    <a:pt x="10580" y="6501"/>
                  </a:lnTo>
                  <a:lnTo>
                    <a:pt x="11728" y="5736"/>
                  </a:lnTo>
                  <a:lnTo>
                    <a:pt x="12620" y="4972"/>
                  </a:lnTo>
                  <a:lnTo>
                    <a:pt x="13257" y="4207"/>
                  </a:lnTo>
                  <a:lnTo>
                    <a:pt x="13767" y="3569"/>
                  </a:lnTo>
                  <a:lnTo>
                    <a:pt x="13767" y="3569"/>
                  </a:lnTo>
                  <a:lnTo>
                    <a:pt x="13894" y="2677"/>
                  </a:lnTo>
                  <a:lnTo>
                    <a:pt x="13894" y="1912"/>
                  </a:lnTo>
                  <a:lnTo>
                    <a:pt x="13512" y="1148"/>
                  </a:lnTo>
                  <a:lnTo>
                    <a:pt x="13002" y="638"/>
                  </a:lnTo>
                  <a:lnTo>
                    <a:pt x="12237" y="255"/>
                  </a:lnTo>
                  <a:lnTo>
                    <a:pt x="11345" y="0"/>
                  </a:lnTo>
                  <a:lnTo>
                    <a:pt x="10198" y="0"/>
                  </a:lnTo>
                  <a:lnTo>
                    <a:pt x="8923" y="255"/>
                  </a:lnTo>
                  <a:lnTo>
                    <a:pt x="8923" y="255"/>
                  </a:lnTo>
                  <a:lnTo>
                    <a:pt x="8286" y="510"/>
                  </a:lnTo>
                  <a:lnTo>
                    <a:pt x="7521" y="893"/>
                  </a:lnTo>
                  <a:lnTo>
                    <a:pt x="6119" y="1785"/>
                  </a:lnTo>
                  <a:lnTo>
                    <a:pt x="4590" y="3187"/>
                  </a:lnTo>
                  <a:lnTo>
                    <a:pt x="3825" y="3952"/>
                  </a:lnTo>
                  <a:lnTo>
                    <a:pt x="3188" y="4844"/>
                  </a:lnTo>
                  <a:lnTo>
                    <a:pt x="2550" y="5864"/>
                  </a:lnTo>
                  <a:lnTo>
                    <a:pt x="1913" y="6883"/>
                  </a:lnTo>
                  <a:lnTo>
                    <a:pt x="1403" y="8031"/>
                  </a:lnTo>
                  <a:lnTo>
                    <a:pt x="893" y="9178"/>
                  </a:lnTo>
                  <a:lnTo>
                    <a:pt x="511" y="10452"/>
                  </a:lnTo>
                  <a:lnTo>
                    <a:pt x="256" y="11727"/>
                  </a:lnTo>
                  <a:lnTo>
                    <a:pt x="128" y="13002"/>
                  </a:lnTo>
                  <a:lnTo>
                    <a:pt x="1" y="14404"/>
                  </a:lnTo>
                  <a:lnTo>
                    <a:pt x="1148" y="172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5;p39">
              <a:extLst>
                <a:ext uri="{FF2B5EF4-FFF2-40B4-BE49-F238E27FC236}">
                  <a16:creationId xmlns:a16="http://schemas.microsoft.com/office/drawing/2014/main" id="{B92C1ADC-158B-A74F-8E07-874CD2C729AB}"/>
                </a:ext>
              </a:extLst>
            </p:cNvPr>
            <p:cNvSpPr/>
            <p:nvPr/>
          </p:nvSpPr>
          <p:spPr>
            <a:xfrm>
              <a:off x="5804775" y="3211200"/>
              <a:ext cx="347375" cy="430225"/>
            </a:xfrm>
            <a:custGeom>
              <a:avLst/>
              <a:gdLst/>
              <a:ahLst/>
              <a:cxnLst/>
              <a:rect l="l" t="t" r="r" b="b"/>
              <a:pathLst>
                <a:path w="13895" h="17209" extrusionOk="0">
                  <a:moveTo>
                    <a:pt x="9943" y="0"/>
                  </a:moveTo>
                  <a:lnTo>
                    <a:pt x="8923" y="255"/>
                  </a:lnTo>
                  <a:lnTo>
                    <a:pt x="7904" y="638"/>
                  </a:lnTo>
                  <a:lnTo>
                    <a:pt x="6884" y="1275"/>
                  </a:lnTo>
                  <a:lnTo>
                    <a:pt x="5737" y="2040"/>
                  </a:lnTo>
                  <a:lnTo>
                    <a:pt x="4717" y="3060"/>
                  </a:lnTo>
                  <a:lnTo>
                    <a:pt x="3825" y="4079"/>
                  </a:lnTo>
                  <a:lnTo>
                    <a:pt x="2933" y="5226"/>
                  </a:lnTo>
                  <a:lnTo>
                    <a:pt x="2168" y="6501"/>
                  </a:lnTo>
                  <a:lnTo>
                    <a:pt x="1403" y="7776"/>
                  </a:lnTo>
                  <a:lnTo>
                    <a:pt x="1403" y="7903"/>
                  </a:lnTo>
                  <a:lnTo>
                    <a:pt x="1021" y="8923"/>
                  </a:lnTo>
                  <a:lnTo>
                    <a:pt x="638" y="10198"/>
                  </a:lnTo>
                  <a:lnTo>
                    <a:pt x="256" y="11472"/>
                  </a:lnTo>
                  <a:lnTo>
                    <a:pt x="128" y="12874"/>
                  </a:lnTo>
                  <a:lnTo>
                    <a:pt x="1" y="14276"/>
                  </a:lnTo>
                  <a:lnTo>
                    <a:pt x="1" y="14404"/>
                  </a:lnTo>
                  <a:lnTo>
                    <a:pt x="1148" y="17208"/>
                  </a:lnTo>
                  <a:lnTo>
                    <a:pt x="1276" y="16571"/>
                  </a:lnTo>
                  <a:lnTo>
                    <a:pt x="1531" y="15806"/>
                  </a:lnTo>
                  <a:lnTo>
                    <a:pt x="1913" y="15041"/>
                  </a:lnTo>
                  <a:lnTo>
                    <a:pt x="2423" y="14021"/>
                  </a:lnTo>
                  <a:lnTo>
                    <a:pt x="3060" y="13129"/>
                  </a:lnTo>
                  <a:lnTo>
                    <a:pt x="3825" y="12109"/>
                  </a:lnTo>
                  <a:lnTo>
                    <a:pt x="4717" y="11090"/>
                  </a:lnTo>
                  <a:lnTo>
                    <a:pt x="5737" y="10198"/>
                  </a:lnTo>
                  <a:lnTo>
                    <a:pt x="6884" y="9050"/>
                  </a:lnTo>
                  <a:lnTo>
                    <a:pt x="8159" y="8158"/>
                  </a:lnTo>
                  <a:lnTo>
                    <a:pt x="10580" y="6501"/>
                  </a:lnTo>
                  <a:lnTo>
                    <a:pt x="11728" y="5736"/>
                  </a:lnTo>
                  <a:lnTo>
                    <a:pt x="12620" y="4972"/>
                  </a:lnTo>
                  <a:lnTo>
                    <a:pt x="13257" y="4207"/>
                  </a:lnTo>
                  <a:lnTo>
                    <a:pt x="13767" y="3569"/>
                  </a:lnTo>
                  <a:lnTo>
                    <a:pt x="13894" y="3060"/>
                  </a:lnTo>
                  <a:lnTo>
                    <a:pt x="13894" y="2550"/>
                  </a:lnTo>
                  <a:lnTo>
                    <a:pt x="13894" y="1912"/>
                  </a:lnTo>
                  <a:lnTo>
                    <a:pt x="13767" y="1530"/>
                  </a:lnTo>
                  <a:lnTo>
                    <a:pt x="13385" y="1020"/>
                  </a:lnTo>
                  <a:lnTo>
                    <a:pt x="13130" y="765"/>
                  </a:lnTo>
                  <a:lnTo>
                    <a:pt x="12620" y="383"/>
                  </a:lnTo>
                  <a:lnTo>
                    <a:pt x="12110" y="128"/>
                  </a:lnTo>
                  <a:lnTo>
                    <a:pt x="11473" y="0"/>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6;p39">
              <a:extLst>
                <a:ext uri="{FF2B5EF4-FFF2-40B4-BE49-F238E27FC236}">
                  <a16:creationId xmlns:a16="http://schemas.microsoft.com/office/drawing/2014/main" id="{64D87B06-2609-F0E0-064E-515D29E0E748}"/>
                </a:ext>
              </a:extLst>
            </p:cNvPr>
            <p:cNvSpPr/>
            <p:nvPr/>
          </p:nvSpPr>
          <p:spPr>
            <a:xfrm>
              <a:off x="5804775" y="3211200"/>
              <a:ext cx="347375" cy="430225"/>
            </a:xfrm>
            <a:custGeom>
              <a:avLst/>
              <a:gdLst/>
              <a:ahLst/>
              <a:cxnLst/>
              <a:rect l="l" t="t" r="r" b="b"/>
              <a:pathLst>
                <a:path w="13895" h="17209" fill="none" extrusionOk="0">
                  <a:moveTo>
                    <a:pt x="10708" y="0"/>
                  </a:moveTo>
                  <a:lnTo>
                    <a:pt x="10708" y="0"/>
                  </a:lnTo>
                  <a:lnTo>
                    <a:pt x="9943" y="0"/>
                  </a:lnTo>
                  <a:lnTo>
                    <a:pt x="8923" y="255"/>
                  </a:lnTo>
                  <a:lnTo>
                    <a:pt x="8923" y="255"/>
                  </a:lnTo>
                  <a:lnTo>
                    <a:pt x="7904" y="638"/>
                  </a:lnTo>
                  <a:lnTo>
                    <a:pt x="6884" y="1275"/>
                  </a:lnTo>
                  <a:lnTo>
                    <a:pt x="5737" y="2040"/>
                  </a:lnTo>
                  <a:lnTo>
                    <a:pt x="4717" y="3060"/>
                  </a:lnTo>
                  <a:lnTo>
                    <a:pt x="4717" y="3060"/>
                  </a:lnTo>
                  <a:lnTo>
                    <a:pt x="3825" y="4079"/>
                  </a:lnTo>
                  <a:lnTo>
                    <a:pt x="2933" y="5226"/>
                  </a:lnTo>
                  <a:lnTo>
                    <a:pt x="2168" y="6501"/>
                  </a:lnTo>
                  <a:lnTo>
                    <a:pt x="1403" y="7776"/>
                  </a:lnTo>
                  <a:lnTo>
                    <a:pt x="1403" y="7776"/>
                  </a:lnTo>
                  <a:lnTo>
                    <a:pt x="1403" y="7903"/>
                  </a:lnTo>
                  <a:lnTo>
                    <a:pt x="1403" y="7903"/>
                  </a:lnTo>
                  <a:lnTo>
                    <a:pt x="1021" y="8923"/>
                  </a:lnTo>
                  <a:lnTo>
                    <a:pt x="1021" y="8923"/>
                  </a:lnTo>
                  <a:lnTo>
                    <a:pt x="638" y="10198"/>
                  </a:lnTo>
                  <a:lnTo>
                    <a:pt x="256" y="11472"/>
                  </a:lnTo>
                  <a:lnTo>
                    <a:pt x="128" y="12874"/>
                  </a:lnTo>
                  <a:lnTo>
                    <a:pt x="1" y="14276"/>
                  </a:lnTo>
                  <a:lnTo>
                    <a:pt x="1" y="14276"/>
                  </a:lnTo>
                  <a:lnTo>
                    <a:pt x="1" y="14404"/>
                  </a:lnTo>
                  <a:lnTo>
                    <a:pt x="1148" y="17208"/>
                  </a:lnTo>
                  <a:lnTo>
                    <a:pt x="1148" y="17208"/>
                  </a:lnTo>
                  <a:lnTo>
                    <a:pt x="1276" y="16571"/>
                  </a:lnTo>
                  <a:lnTo>
                    <a:pt x="1531" y="15806"/>
                  </a:lnTo>
                  <a:lnTo>
                    <a:pt x="1913" y="15041"/>
                  </a:lnTo>
                  <a:lnTo>
                    <a:pt x="2423" y="14021"/>
                  </a:lnTo>
                  <a:lnTo>
                    <a:pt x="3060" y="13129"/>
                  </a:lnTo>
                  <a:lnTo>
                    <a:pt x="3825" y="12109"/>
                  </a:lnTo>
                  <a:lnTo>
                    <a:pt x="4717" y="11090"/>
                  </a:lnTo>
                  <a:lnTo>
                    <a:pt x="5737" y="10198"/>
                  </a:lnTo>
                  <a:lnTo>
                    <a:pt x="5737" y="10198"/>
                  </a:lnTo>
                  <a:lnTo>
                    <a:pt x="6884" y="9050"/>
                  </a:lnTo>
                  <a:lnTo>
                    <a:pt x="8159" y="8158"/>
                  </a:lnTo>
                  <a:lnTo>
                    <a:pt x="10580" y="6501"/>
                  </a:lnTo>
                  <a:lnTo>
                    <a:pt x="11728" y="5736"/>
                  </a:lnTo>
                  <a:lnTo>
                    <a:pt x="12620" y="4972"/>
                  </a:lnTo>
                  <a:lnTo>
                    <a:pt x="13257" y="4207"/>
                  </a:lnTo>
                  <a:lnTo>
                    <a:pt x="13767" y="3569"/>
                  </a:lnTo>
                  <a:lnTo>
                    <a:pt x="13767" y="3569"/>
                  </a:lnTo>
                  <a:lnTo>
                    <a:pt x="13894" y="3060"/>
                  </a:lnTo>
                  <a:lnTo>
                    <a:pt x="13894" y="2550"/>
                  </a:lnTo>
                  <a:lnTo>
                    <a:pt x="13894" y="2550"/>
                  </a:lnTo>
                  <a:lnTo>
                    <a:pt x="13894" y="1912"/>
                  </a:lnTo>
                  <a:lnTo>
                    <a:pt x="13767" y="1530"/>
                  </a:lnTo>
                  <a:lnTo>
                    <a:pt x="13385" y="1020"/>
                  </a:lnTo>
                  <a:lnTo>
                    <a:pt x="13130" y="765"/>
                  </a:lnTo>
                  <a:lnTo>
                    <a:pt x="12620" y="383"/>
                  </a:lnTo>
                  <a:lnTo>
                    <a:pt x="12110" y="128"/>
                  </a:lnTo>
                  <a:lnTo>
                    <a:pt x="11473" y="0"/>
                  </a:lnTo>
                  <a:lnTo>
                    <a:pt x="107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7;p39">
              <a:extLst>
                <a:ext uri="{FF2B5EF4-FFF2-40B4-BE49-F238E27FC236}">
                  <a16:creationId xmlns:a16="http://schemas.microsoft.com/office/drawing/2014/main" id="{B507AE52-F5E1-4D4B-77C2-AD47F0F86BB0}"/>
                </a:ext>
              </a:extLst>
            </p:cNvPr>
            <p:cNvSpPr/>
            <p:nvPr/>
          </p:nvSpPr>
          <p:spPr>
            <a:xfrm>
              <a:off x="5804775" y="3259000"/>
              <a:ext cx="274075" cy="344175"/>
            </a:xfrm>
            <a:custGeom>
              <a:avLst/>
              <a:gdLst/>
              <a:ahLst/>
              <a:cxnLst/>
              <a:rect l="l" t="t" r="r" b="b"/>
              <a:pathLst>
                <a:path w="10963" h="13767" extrusionOk="0">
                  <a:moveTo>
                    <a:pt x="10708" y="0"/>
                  </a:moveTo>
                  <a:lnTo>
                    <a:pt x="9433" y="510"/>
                  </a:lnTo>
                  <a:lnTo>
                    <a:pt x="7904" y="1275"/>
                  </a:lnTo>
                  <a:lnTo>
                    <a:pt x="6374" y="2422"/>
                  </a:lnTo>
                  <a:lnTo>
                    <a:pt x="4845" y="3824"/>
                  </a:lnTo>
                  <a:lnTo>
                    <a:pt x="4080" y="4717"/>
                  </a:lnTo>
                  <a:lnTo>
                    <a:pt x="3315" y="5609"/>
                  </a:lnTo>
                  <a:lnTo>
                    <a:pt x="2550" y="6756"/>
                  </a:lnTo>
                  <a:lnTo>
                    <a:pt x="1913" y="7903"/>
                  </a:lnTo>
                  <a:lnTo>
                    <a:pt x="1276" y="9178"/>
                  </a:lnTo>
                  <a:lnTo>
                    <a:pt x="766" y="10452"/>
                  </a:lnTo>
                  <a:lnTo>
                    <a:pt x="383" y="11982"/>
                  </a:lnTo>
                  <a:lnTo>
                    <a:pt x="1" y="13512"/>
                  </a:lnTo>
                  <a:lnTo>
                    <a:pt x="1" y="13766"/>
                  </a:lnTo>
                  <a:lnTo>
                    <a:pt x="256" y="13766"/>
                  </a:lnTo>
                  <a:lnTo>
                    <a:pt x="383" y="13639"/>
                  </a:lnTo>
                  <a:lnTo>
                    <a:pt x="766" y="12109"/>
                  </a:lnTo>
                  <a:lnTo>
                    <a:pt x="1148" y="10580"/>
                  </a:lnTo>
                  <a:lnTo>
                    <a:pt x="1785" y="9305"/>
                  </a:lnTo>
                  <a:lnTo>
                    <a:pt x="2295" y="8031"/>
                  </a:lnTo>
                  <a:lnTo>
                    <a:pt x="2933" y="6883"/>
                  </a:lnTo>
                  <a:lnTo>
                    <a:pt x="3697" y="5864"/>
                  </a:lnTo>
                  <a:lnTo>
                    <a:pt x="4462" y="4971"/>
                  </a:lnTo>
                  <a:lnTo>
                    <a:pt x="5099" y="4079"/>
                  </a:lnTo>
                  <a:lnTo>
                    <a:pt x="6757" y="2677"/>
                  </a:lnTo>
                  <a:lnTo>
                    <a:pt x="8159" y="1657"/>
                  </a:lnTo>
                  <a:lnTo>
                    <a:pt x="9561" y="893"/>
                  </a:lnTo>
                  <a:lnTo>
                    <a:pt x="10835" y="383"/>
                  </a:lnTo>
                  <a:lnTo>
                    <a:pt x="10963" y="255"/>
                  </a:lnTo>
                  <a:lnTo>
                    <a:pt x="10963" y="128"/>
                  </a:lnTo>
                  <a:lnTo>
                    <a:pt x="108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8;p39">
              <a:extLst>
                <a:ext uri="{FF2B5EF4-FFF2-40B4-BE49-F238E27FC236}">
                  <a16:creationId xmlns:a16="http://schemas.microsoft.com/office/drawing/2014/main" id="{235108A0-4943-7477-AA15-6D8DEDB42BE9}"/>
                </a:ext>
              </a:extLst>
            </p:cNvPr>
            <p:cNvSpPr/>
            <p:nvPr/>
          </p:nvSpPr>
          <p:spPr>
            <a:xfrm>
              <a:off x="1407300" y="2742775"/>
              <a:ext cx="414275" cy="541750"/>
            </a:xfrm>
            <a:custGeom>
              <a:avLst/>
              <a:gdLst/>
              <a:ahLst/>
              <a:cxnLst/>
              <a:rect l="l" t="t" r="r" b="b"/>
              <a:pathLst>
                <a:path w="16571" h="21670" extrusionOk="0">
                  <a:moveTo>
                    <a:pt x="3825" y="0"/>
                  </a:moveTo>
                  <a:lnTo>
                    <a:pt x="3187" y="128"/>
                  </a:lnTo>
                  <a:lnTo>
                    <a:pt x="2550" y="128"/>
                  </a:lnTo>
                  <a:lnTo>
                    <a:pt x="2040" y="383"/>
                  </a:lnTo>
                  <a:lnTo>
                    <a:pt x="1403" y="638"/>
                  </a:lnTo>
                  <a:lnTo>
                    <a:pt x="1020" y="893"/>
                  </a:lnTo>
                  <a:lnTo>
                    <a:pt x="638" y="1275"/>
                  </a:lnTo>
                  <a:lnTo>
                    <a:pt x="256" y="1657"/>
                  </a:lnTo>
                  <a:lnTo>
                    <a:pt x="128" y="2040"/>
                  </a:lnTo>
                  <a:lnTo>
                    <a:pt x="1" y="2550"/>
                  </a:lnTo>
                  <a:lnTo>
                    <a:pt x="1" y="3059"/>
                  </a:lnTo>
                  <a:lnTo>
                    <a:pt x="128" y="3569"/>
                  </a:lnTo>
                  <a:lnTo>
                    <a:pt x="383" y="4207"/>
                  </a:lnTo>
                  <a:lnTo>
                    <a:pt x="893" y="4716"/>
                  </a:lnTo>
                  <a:lnTo>
                    <a:pt x="1530" y="5354"/>
                  </a:lnTo>
                  <a:lnTo>
                    <a:pt x="4717" y="7903"/>
                  </a:lnTo>
                  <a:lnTo>
                    <a:pt x="6501" y="9305"/>
                  </a:lnTo>
                  <a:lnTo>
                    <a:pt x="8286" y="11090"/>
                  </a:lnTo>
                  <a:lnTo>
                    <a:pt x="9178" y="12109"/>
                  </a:lnTo>
                  <a:lnTo>
                    <a:pt x="9943" y="13129"/>
                  </a:lnTo>
                  <a:lnTo>
                    <a:pt x="10835" y="14276"/>
                  </a:lnTo>
                  <a:lnTo>
                    <a:pt x="11472" y="15551"/>
                  </a:lnTo>
                  <a:lnTo>
                    <a:pt x="12237" y="16826"/>
                  </a:lnTo>
                  <a:lnTo>
                    <a:pt x="12747" y="18355"/>
                  </a:lnTo>
                  <a:lnTo>
                    <a:pt x="13257" y="20012"/>
                  </a:lnTo>
                  <a:lnTo>
                    <a:pt x="13639" y="21669"/>
                  </a:lnTo>
                  <a:lnTo>
                    <a:pt x="16444" y="21159"/>
                  </a:lnTo>
                  <a:lnTo>
                    <a:pt x="16571" y="20140"/>
                  </a:lnTo>
                  <a:lnTo>
                    <a:pt x="16444" y="17463"/>
                  </a:lnTo>
                  <a:lnTo>
                    <a:pt x="16189" y="15678"/>
                  </a:lnTo>
                  <a:lnTo>
                    <a:pt x="15934" y="13766"/>
                  </a:lnTo>
                  <a:lnTo>
                    <a:pt x="15424" y="11854"/>
                  </a:lnTo>
                  <a:lnTo>
                    <a:pt x="14659" y="9942"/>
                  </a:lnTo>
                  <a:lnTo>
                    <a:pt x="13894" y="8031"/>
                  </a:lnTo>
                  <a:lnTo>
                    <a:pt x="12875" y="6373"/>
                  </a:lnTo>
                  <a:lnTo>
                    <a:pt x="11727" y="4844"/>
                  </a:lnTo>
                  <a:lnTo>
                    <a:pt x="10580" y="3569"/>
                  </a:lnTo>
                  <a:lnTo>
                    <a:pt x="9306" y="2422"/>
                  </a:lnTo>
                  <a:lnTo>
                    <a:pt x="8031" y="1402"/>
                  </a:lnTo>
                  <a:lnTo>
                    <a:pt x="6629" y="765"/>
                  </a:lnTo>
                  <a:lnTo>
                    <a:pt x="5227" y="255"/>
                  </a:lnTo>
                  <a:lnTo>
                    <a:pt x="4589" y="128"/>
                  </a:lnTo>
                  <a:lnTo>
                    <a:pt x="3825"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9;p39">
              <a:extLst>
                <a:ext uri="{FF2B5EF4-FFF2-40B4-BE49-F238E27FC236}">
                  <a16:creationId xmlns:a16="http://schemas.microsoft.com/office/drawing/2014/main" id="{6F049F5C-5095-1E1C-2AC5-73E58D5B22B6}"/>
                </a:ext>
              </a:extLst>
            </p:cNvPr>
            <p:cNvSpPr/>
            <p:nvPr/>
          </p:nvSpPr>
          <p:spPr>
            <a:xfrm>
              <a:off x="1407300" y="2742775"/>
              <a:ext cx="414275" cy="541750"/>
            </a:xfrm>
            <a:custGeom>
              <a:avLst/>
              <a:gdLst/>
              <a:ahLst/>
              <a:cxnLst/>
              <a:rect l="l" t="t" r="r" b="b"/>
              <a:pathLst>
                <a:path w="16571" h="21670" fill="none" extrusionOk="0">
                  <a:moveTo>
                    <a:pt x="16444" y="21159"/>
                  </a:moveTo>
                  <a:lnTo>
                    <a:pt x="16444" y="21159"/>
                  </a:lnTo>
                  <a:lnTo>
                    <a:pt x="16571" y="20140"/>
                  </a:lnTo>
                  <a:lnTo>
                    <a:pt x="16444" y="17463"/>
                  </a:lnTo>
                  <a:lnTo>
                    <a:pt x="16189" y="15678"/>
                  </a:lnTo>
                  <a:lnTo>
                    <a:pt x="15934" y="13766"/>
                  </a:lnTo>
                  <a:lnTo>
                    <a:pt x="15424" y="11854"/>
                  </a:lnTo>
                  <a:lnTo>
                    <a:pt x="14659" y="9942"/>
                  </a:lnTo>
                  <a:lnTo>
                    <a:pt x="14659" y="9942"/>
                  </a:lnTo>
                  <a:lnTo>
                    <a:pt x="13894" y="8031"/>
                  </a:lnTo>
                  <a:lnTo>
                    <a:pt x="12875" y="6373"/>
                  </a:lnTo>
                  <a:lnTo>
                    <a:pt x="11727" y="4844"/>
                  </a:lnTo>
                  <a:lnTo>
                    <a:pt x="10580" y="3569"/>
                  </a:lnTo>
                  <a:lnTo>
                    <a:pt x="9306" y="2422"/>
                  </a:lnTo>
                  <a:lnTo>
                    <a:pt x="8031" y="1402"/>
                  </a:lnTo>
                  <a:lnTo>
                    <a:pt x="6629" y="765"/>
                  </a:lnTo>
                  <a:lnTo>
                    <a:pt x="5227" y="255"/>
                  </a:lnTo>
                  <a:lnTo>
                    <a:pt x="5227" y="255"/>
                  </a:lnTo>
                  <a:lnTo>
                    <a:pt x="4589" y="128"/>
                  </a:lnTo>
                  <a:lnTo>
                    <a:pt x="3825" y="0"/>
                  </a:lnTo>
                  <a:lnTo>
                    <a:pt x="3187" y="128"/>
                  </a:lnTo>
                  <a:lnTo>
                    <a:pt x="2550" y="128"/>
                  </a:lnTo>
                  <a:lnTo>
                    <a:pt x="2040" y="383"/>
                  </a:lnTo>
                  <a:lnTo>
                    <a:pt x="1403" y="638"/>
                  </a:lnTo>
                  <a:lnTo>
                    <a:pt x="1020" y="893"/>
                  </a:lnTo>
                  <a:lnTo>
                    <a:pt x="638" y="1275"/>
                  </a:lnTo>
                  <a:lnTo>
                    <a:pt x="256" y="1657"/>
                  </a:lnTo>
                  <a:lnTo>
                    <a:pt x="128" y="2040"/>
                  </a:lnTo>
                  <a:lnTo>
                    <a:pt x="1" y="2550"/>
                  </a:lnTo>
                  <a:lnTo>
                    <a:pt x="1" y="3059"/>
                  </a:lnTo>
                  <a:lnTo>
                    <a:pt x="128" y="3569"/>
                  </a:lnTo>
                  <a:lnTo>
                    <a:pt x="383" y="4207"/>
                  </a:lnTo>
                  <a:lnTo>
                    <a:pt x="893" y="4716"/>
                  </a:lnTo>
                  <a:lnTo>
                    <a:pt x="1530" y="5354"/>
                  </a:lnTo>
                  <a:lnTo>
                    <a:pt x="1530" y="5354"/>
                  </a:lnTo>
                  <a:lnTo>
                    <a:pt x="4717" y="7903"/>
                  </a:lnTo>
                  <a:lnTo>
                    <a:pt x="6501" y="9305"/>
                  </a:lnTo>
                  <a:lnTo>
                    <a:pt x="8286" y="11090"/>
                  </a:lnTo>
                  <a:lnTo>
                    <a:pt x="9178" y="12109"/>
                  </a:lnTo>
                  <a:lnTo>
                    <a:pt x="9943" y="13129"/>
                  </a:lnTo>
                  <a:lnTo>
                    <a:pt x="10835" y="14276"/>
                  </a:lnTo>
                  <a:lnTo>
                    <a:pt x="11472" y="15551"/>
                  </a:lnTo>
                  <a:lnTo>
                    <a:pt x="12237" y="16826"/>
                  </a:lnTo>
                  <a:lnTo>
                    <a:pt x="12747" y="18355"/>
                  </a:lnTo>
                  <a:lnTo>
                    <a:pt x="13257" y="20012"/>
                  </a:lnTo>
                  <a:lnTo>
                    <a:pt x="13639" y="21669"/>
                  </a:lnTo>
                  <a:lnTo>
                    <a:pt x="16444" y="211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80;p39">
              <a:extLst>
                <a:ext uri="{FF2B5EF4-FFF2-40B4-BE49-F238E27FC236}">
                  <a16:creationId xmlns:a16="http://schemas.microsoft.com/office/drawing/2014/main" id="{4103F63D-AD31-566C-AED3-302D81AFF709}"/>
                </a:ext>
              </a:extLst>
            </p:cNvPr>
            <p:cNvSpPr/>
            <p:nvPr/>
          </p:nvSpPr>
          <p:spPr>
            <a:xfrm>
              <a:off x="1407300" y="2742775"/>
              <a:ext cx="414275" cy="493950"/>
            </a:xfrm>
            <a:custGeom>
              <a:avLst/>
              <a:gdLst/>
              <a:ahLst/>
              <a:cxnLst/>
              <a:rect l="l" t="t" r="r" b="b"/>
              <a:pathLst>
                <a:path w="16571" h="19758" extrusionOk="0">
                  <a:moveTo>
                    <a:pt x="3825" y="0"/>
                  </a:moveTo>
                  <a:lnTo>
                    <a:pt x="3060" y="128"/>
                  </a:lnTo>
                  <a:lnTo>
                    <a:pt x="2295" y="255"/>
                  </a:lnTo>
                  <a:lnTo>
                    <a:pt x="1658" y="510"/>
                  </a:lnTo>
                  <a:lnTo>
                    <a:pt x="1148" y="765"/>
                  </a:lnTo>
                  <a:lnTo>
                    <a:pt x="638" y="1147"/>
                  </a:lnTo>
                  <a:lnTo>
                    <a:pt x="256" y="1657"/>
                  </a:lnTo>
                  <a:lnTo>
                    <a:pt x="1" y="2167"/>
                  </a:lnTo>
                  <a:lnTo>
                    <a:pt x="1" y="2805"/>
                  </a:lnTo>
                  <a:lnTo>
                    <a:pt x="128" y="3314"/>
                  </a:lnTo>
                  <a:lnTo>
                    <a:pt x="383" y="3952"/>
                  </a:lnTo>
                  <a:lnTo>
                    <a:pt x="766" y="4716"/>
                  </a:lnTo>
                  <a:lnTo>
                    <a:pt x="1530" y="5354"/>
                  </a:lnTo>
                  <a:lnTo>
                    <a:pt x="3825" y="7138"/>
                  </a:lnTo>
                  <a:lnTo>
                    <a:pt x="6501" y="9305"/>
                  </a:lnTo>
                  <a:lnTo>
                    <a:pt x="7776" y="10580"/>
                  </a:lnTo>
                  <a:lnTo>
                    <a:pt x="9178" y="12109"/>
                  </a:lnTo>
                  <a:lnTo>
                    <a:pt x="10453" y="13766"/>
                  </a:lnTo>
                  <a:lnTo>
                    <a:pt x="11472" y="15551"/>
                  </a:lnTo>
                  <a:lnTo>
                    <a:pt x="11982" y="15551"/>
                  </a:lnTo>
                  <a:lnTo>
                    <a:pt x="12875" y="15806"/>
                  </a:lnTo>
                  <a:lnTo>
                    <a:pt x="13512" y="16061"/>
                  </a:lnTo>
                  <a:lnTo>
                    <a:pt x="14277" y="16443"/>
                  </a:lnTo>
                  <a:lnTo>
                    <a:pt x="14914" y="16953"/>
                  </a:lnTo>
                  <a:lnTo>
                    <a:pt x="14914" y="16953"/>
                  </a:lnTo>
                  <a:lnTo>
                    <a:pt x="14404" y="15423"/>
                  </a:lnTo>
                  <a:lnTo>
                    <a:pt x="13767" y="13894"/>
                  </a:lnTo>
                  <a:lnTo>
                    <a:pt x="13129" y="12364"/>
                  </a:lnTo>
                  <a:lnTo>
                    <a:pt x="12365" y="11090"/>
                  </a:lnTo>
                  <a:lnTo>
                    <a:pt x="11600" y="9815"/>
                  </a:lnTo>
                  <a:lnTo>
                    <a:pt x="10835" y="8668"/>
                  </a:lnTo>
                  <a:lnTo>
                    <a:pt x="9178" y="6628"/>
                  </a:lnTo>
                  <a:lnTo>
                    <a:pt x="7521" y="4971"/>
                  </a:lnTo>
                  <a:lnTo>
                    <a:pt x="5864" y="3697"/>
                  </a:lnTo>
                  <a:lnTo>
                    <a:pt x="4462" y="2677"/>
                  </a:lnTo>
                  <a:lnTo>
                    <a:pt x="3187" y="2040"/>
                  </a:lnTo>
                  <a:lnTo>
                    <a:pt x="3060" y="2040"/>
                  </a:lnTo>
                  <a:lnTo>
                    <a:pt x="3060" y="1785"/>
                  </a:lnTo>
                  <a:lnTo>
                    <a:pt x="3315" y="1657"/>
                  </a:lnTo>
                  <a:lnTo>
                    <a:pt x="4717" y="2422"/>
                  </a:lnTo>
                  <a:lnTo>
                    <a:pt x="6246" y="3442"/>
                  </a:lnTo>
                  <a:lnTo>
                    <a:pt x="7903" y="4844"/>
                  </a:lnTo>
                  <a:lnTo>
                    <a:pt x="9688" y="6628"/>
                  </a:lnTo>
                  <a:lnTo>
                    <a:pt x="10580" y="7648"/>
                  </a:lnTo>
                  <a:lnTo>
                    <a:pt x="11345" y="8795"/>
                  </a:lnTo>
                  <a:lnTo>
                    <a:pt x="12237" y="10070"/>
                  </a:lnTo>
                  <a:lnTo>
                    <a:pt x="13002" y="11345"/>
                  </a:lnTo>
                  <a:lnTo>
                    <a:pt x="13767" y="12747"/>
                  </a:lnTo>
                  <a:lnTo>
                    <a:pt x="14404" y="14276"/>
                  </a:lnTo>
                  <a:lnTo>
                    <a:pt x="15041" y="15933"/>
                  </a:lnTo>
                  <a:lnTo>
                    <a:pt x="15551" y="17718"/>
                  </a:lnTo>
                  <a:lnTo>
                    <a:pt x="15551" y="17845"/>
                  </a:lnTo>
                  <a:lnTo>
                    <a:pt x="16061" y="18737"/>
                  </a:lnTo>
                  <a:lnTo>
                    <a:pt x="16571" y="19757"/>
                  </a:lnTo>
                  <a:lnTo>
                    <a:pt x="16444" y="17845"/>
                  </a:lnTo>
                  <a:lnTo>
                    <a:pt x="16189" y="15423"/>
                  </a:lnTo>
                  <a:lnTo>
                    <a:pt x="15934" y="14021"/>
                  </a:lnTo>
                  <a:lnTo>
                    <a:pt x="15679" y="12619"/>
                  </a:lnTo>
                  <a:lnTo>
                    <a:pt x="15169" y="11345"/>
                  </a:lnTo>
                  <a:lnTo>
                    <a:pt x="14659" y="9942"/>
                  </a:lnTo>
                  <a:lnTo>
                    <a:pt x="13894" y="8031"/>
                  </a:lnTo>
                  <a:lnTo>
                    <a:pt x="12875" y="6373"/>
                  </a:lnTo>
                  <a:lnTo>
                    <a:pt x="11727" y="4844"/>
                  </a:lnTo>
                  <a:lnTo>
                    <a:pt x="10580" y="3569"/>
                  </a:lnTo>
                  <a:lnTo>
                    <a:pt x="9306" y="2422"/>
                  </a:lnTo>
                  <a:lnTo>
                    <a:pt x="8031" y="1402"/>
                  </a:lnTo>
                  <a:lnTo>
                    <a:pt x="6629" y="765"/>
                  </a:lnTo>
                  <a:lnTo>
                    <a:pt x="5227" y="255"/>
                  </a:lnTo>
                  <a:lnTo>
                    <a:pt x="4462" y="128"/>
                  </a:lnTo>
                  <a:lnTo>
                    <a:pt x="3825" y="0"/>
                  </a:lnTo>
                  <a:close/>
                </a:path>
              </a:pathLst>
            </a:custGeom>
            <a:solidFill>
              <a:srgbClr val="619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81;p39">
              <a:extLst>
                <a:ext uri="{FF2B5EF4-FFF2-40B4-BE49-F238E27FC236}">
                  <a16:creationId xmlns:a16="http://schemas.microsoft.com/office/drawing/2014/main" id="{31F70455-D86D-C4B3-D08C-BF6CD3BA650D}"/>
                </a:ext>
              </a:extLst>
            </p:cNvPr>
            <p:cNvSpPr/>
            <p:nvPr/>
          </p:nvSpPr>
          <p:spPr>
            <a:xfrm>
              <a:off x="1407300" y="2742775"/>
              <a:ext cx="414275" cy="493950"/>
            </a:xfrm>
            <a:custGeom>
              <a:avLst/>
              <a:gdLst/>
              <a:ahLst/>
              <a:cxnLst/>
              <a:rect l="l" t="t" r="r" b="b"/>
              <a:pathLst>
                <a:path w="16571" h="19758" fill="none" extrusionOk="0">
                  <a:moveTo>
                    <a:pt x="3825" y="0"/>
                  </a:moveTo>
                  <a:lnTo>
                    <a:pt x="3825" y="0"/>
                  </a:lnTo>
                  <a:lnTo>
                    <a:pt x="3060" y="128"/>
                  </a:lnTo>
                  <a:lnTo>
                    <a:pt x="2295" y="255"/>
                  </a:lnTo>
                  <a:lnTo>
                    <a:pt x="1658" y="510"/>
                  </a:lnTo>
                  <a:lnTo>
                    <a:pt x="1148" y="765"/>
                  </a:lnTo>
                  <a:lnTo>
                    <a:pt x="638" y="1147"/>
                  </a:lnTo>
                  <a:lnTo>
                    <a:pt x="256" y="1657"/>
                  </a:lnTo>
                  <a:lnTo>
                    <a:pt x="1" y="2167"/>
                  </a:lnTo>
                  <a:lnTo>
                    <a:pt x="1" y="2805"/>
                  </a:lnTo>
                  <a:lnTo>
                    <a:pt x="1" y="2805"/>
                  </a:lnTo>
                  <a:lnTo>
                    <a:pt x="128" y="3314"/>
                  </a:lnTo>
                  <a:lnTo>
                    <a:pt x="383" y="3952"/>
                  </a:lnTo>
                  <a:lnTo>
                    <a:pt x="766" y="4716"/>
                  </a:lnTo>
                  <a:lnTo>
                    <a:pt x="1530" y="5354"/>
                  </a:lnTo>
                  <a:lnTo>
                    <a:pt x="1530" y="5354"/>
                  </a:lnTo>
                  <a:lnTo>
                    <a:pt x="3825" y="7138"/>
                  </a:lnTo>
                  <a:lnTo>
                    <a:pt x="6501" y="9305"/>
                  </a:lnTo>
                  <a:lnTo>
                    <a:pt x="7776" y="10580"/>
                  </a:lnTo>
                  <a:lnTo>
                    <a:pt x="9178" y="12109"/>
                  </a:lnTo>
                  <a:lnTo>
                    <a:pt x="10453" y="13766"/>
                  </a:lnTo>
                  <a:lnTo>
                    <a:pt x="11472" y="15551"/>
                  </a:lnTo>
                  <a:lnTo>
                    <a:pt x="11472" y="15551"/>
                  </a:lnTo>
                  <a:lnTo>
                    <a:pt x="11982" y="15551"/>
                  </a:lnTo>
                  <a:lnTo>
                    <a:pt x="11982" y="15551"/>
                  </a:lnTo>
                  <a:lnTo>
                    <a:pt x="12875" y="15806"/>
                  </a:lnTo>
                  <a:lnTo>
                    <a:pt x="13512" y="16061"/>
                  </a:lnTo>
                  <a:lnTo>
                    <a:pt x="14277" y="16443"/>
                  </a:lnTo>
                  <a:lnTo>
                    <a:pt x="14914" y="16953"/>
                  </a:lnTo>
                  <a:lnTo>
                    <a:pt x="14914" y="16953"/>
                  </a:lnTo>
                  <a:lnTo>
                    <a:pt x="14404" y="15423"/>
                  </a:lnTo>
                  <a:lnTo>
                    <a:pt x="13767" y="13894"/>
                  </a:lnTo>
                  <a:lnTo>
                    <a:pt x="13129" y="12364"/>
                  </a:lnTo>
                  <a:lnTo>
                    <a:pt x="12365" y="11090"/>
                  </a:lnTo>
                  <a:lnTo>
                    <a:pt x="11600" y="9815"/>
                  </a:lnTo>
                  <a:lnTo>
                    <a:pt x="10835" y="8668"/>
                  </a:lnTo>
                  <a:lnTo>
                    <a:pt x="9178" y="6628"/>
                  </a:lnTo>
                  <a:lnTo>
                    <a:pt x="7521" y="4971"/>
                  </a:lnTo>
                  <a:lnTo>
                    <a:pt x="5864" y="3697"/>
                  </a:lnTo>
                  <a:lnTo>
                    <a:pt x="4462" y="2677"/>
                  </a:lnTo>
                  <a:lnTo>
                    <a:pt x="3187" y="2040"/>
                  </a:lnTo>
                  <a:lnTo>
                    <a:pt x="3187" y="2040"/>
                  </a:lnTo>
                  <a:lnTo>
                    <a:pt x="3060" y="2040"/>
                  </a:lnTo>
                  <a:lnTo>
                    <a:pt x="3060" y="1785"/>
                  </a:lnTo>
                  <a:lnTo>
                    <a:pt x="3060" y="1785"/>
                  </a:lnTo>
                  <a:lnTo>
                    <a:pt x="3315" y="1657"/>
                  </a:lnTo>
                  <a:lnTo>
                    <a:pt x="3315" y="1657"/>
                  </a:lnTo>
                  <a:lnTo>
                    <a:pt x="3315" y="1657"/>
                  </a:lnTo>
                  <a:lnTo>
                    <a:pt x="3315" y="1657"/>
                  </a:lnTo>
                  <a:lnTo>
                    <a:pt x="4717" y="2422"/>
                  </a:lnTo>
                  <a:lnTo>
                    <a:pt x="6246" y="3442"/>
                  </a:lnTo>
                  <a:lnTo>
                    <a:pt x="7903" y="4844"/>
                  </a:lnTo>
                  <a:lnTo>
                    <a:pt x="9688" y="6628"/>
                  </a:lnTo>
                  <a:lnTo>
                    <a:pt x="10580" y="7648"/>
                  </a:lnTo>
                  <a:lnTo>
                    <a:pt x="11345" y="8795"/>
                  </a:lnTo>
                  <a:lnTo>
                    <a:pt x="12237" y="10070"/>
                  </a:lnTo>
                  <a:lnTo>
                    <a:pt x="13002" y="11345"/>
                  </a:lnTo>
                  <a:lnTo>
                    <a:pt x="13767" y="12747"/>
                  </a:lnTo>
                  <a:lnTo>
                    <a:pt x="14404" y="14276"/>
                  </a:lnTo>
                  <a:lnTo>
                    <a:pt x="15041" y="15933"/>
                  </a:lnTo>
                  <a:lnTo>
                    <a:pt x="15551" y="17718"/>
                  </a:lnTo>
                  <a:lnTo>
                    <a:pt x="15551" y="17718"/>
                  </a:lnTo>
                  <a:lnTo>
                    <a:pt x="15551" y="17845"/>
                  </a:lnTo>
                  <a:lnTo>
                    <a:pt x="15551" y="17845"/>
                  </a:lnTo>
                  <a:lnTo>
                    <a:pt x="16061" y="18737"/>
                  </a:lnTo>
                  <a:lnTo>
                    <a:pt x="16571" y="19757"/>
                  </a:lnTo>
                  <a:lnTo>
                    <a:pt x="16571" y="19757"/>
                  </a:lnTo>
                  <a:lnTo>
                    <a:pt x="16444" y="17845"/>
                  </a:lnTo>
                  <a:lnTo>
                    <a:pt x="16189" y="15423"/>
                  </a:lnTo>
                  <a:lnTo>
                    <a:pt x="15934" y="14021"/>
                  </a:lnTo>
                  <a:lnTo>
                    <a:pt x="15679" y="12619"/>
                  </a:lnTo>
                  <a:lnTo>
                    <a:pt x="15169" y="11345"/>
                  </a:lnTo>
                  <a:lnTo>
                    <a:pt x="14659" y="9942"/>
                  </a:lnTo>
                  <a:lnTo>
                    <a:pt x="14659" y="9942"/>
                  </a:lnTo>
                  <a:lnTo>
                    <a:pt x="13894" y="8031"/>
                  </a:lnTo>
                  <a:lnTo>
                    <a:pt x="12875" y="6373"/>
                  </a:lnTo>
                  <a:lnTo>
                    <a:pt x="11727" y="4844"/>
                  </a:lnTo>
                  <a:lnTo>
                    <a:pt x="10580" y="3569"/>
                  </a:lnTo>
                  <a:lnTo>
                    <a:pt x="9306" y="2422"/>
                  </a:lnTo>
                  <a:lnTo>
                    <a:pt x="8031" y="1402"/>
                  </a:lnTo>
                  <a:lnTo>
                    <a:pt x="6629" y="765"/>
                  </a:lnTo>
                  <a:lnTo>
                    <a:pt x="5227" y="255"/>
                  </a:lnTo>
                  <a:lnTo>
                    <a:pt x="5227" y="255"/>
                  </a:lnTo>
                  <a:lnTo>
                    <a:pt x="4462" y="128"/>
                  </a:lnTo>
                  <a:lnTo>
                    <a:pt x="38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82;p39">
              <a:extLst>
                <a:ext uri="{FF2B5EF4-FFF2-40B4-BE49-F238E27FC236}">
                  <a16:creationId xmlns:a16="http://schemas.microsoft.com/office/drawing/2014/main" id="{F4808913-1F1B-CB70-49A6-CDC0570FF4BE}"/>
                </a:ext>
              </a:extLst>
            </p:cNvPr>
            <p:cNvSpPr/>
            <p:nvPr/>
          </p:nvSpPr>
          <p:spPr>
            <a:xfrm>
              <a:off x="1483775" y="2784200"/>
              <a:ext cx="318700" cy="442950"/>
            </a:xfrm>
            <a:custGeom>
              <a:avLst/>
              <a:gdLst/>
              <a:ahLst/>
              <a:cxnLst/>
              <a:rect l="l" t="t" r="r" b="b"/>
              <a:pathLst>
                <a:path w="12748" h="17718" extrusionOk="0">
                  <a:moveTo>
                    <a:pt x="128" y="0"/>
                  </a:moveTo>
                  <a:lnTo>
                    <a:pt x="1" y="128"/>
                  </a:lnTo>
                  <a:lnTo>
                    <a:pt x="1" y="383"/>
                  </a:lnTo>
                  <a:lnTo>
                    <a:pt x="128" y="383"/>
                  </a:lnTo>
                  <a:lnTo>
                    <a:pt x="1530" y="1148"/>
                  </a:lnTo>
                  <a:lnTo>
                    <a:pt x="3060" y="2295"/>
                  </a:lnTo>
                  <a:lnTo>
                    <a:pt x="4844" y="3697"/>
                  </a:lnTo>
                  <a:lnTo>
                    <a:pt x="6629" y="5609"/>
                  </a:lnTo>
                  <a:lnTo>
                    <a:pt x="7521" y="6756"/>
                  </a:lnTo>
                  <a:lnTo>
                    <a:pt x="8413" y="7903"/>
                  </a:lnTo>
                  <a:lnTo>
                    <a:pt x="9178" y="9305"/>
                  </a:lnTo>
                  <a:lnTo>
                    <a:pt x="9943" y="10707"/>
                  </a:lnTo>
                  <a:lnTo>
                    <a:pt x="10708" y="12237"/>
                  </a:lnTo>
                  <a:lnTo>
                    <a:pt x="11345" y="13894"/>
                  </a:lnTo>
                  <a:lnTo>
                    <a:pt x="11982" y="15678"/>
                  </a:lnTo>
                  <a:lnTo>
                    <a:pt x="12365" y="17590"/>
                  </a:lnTo>
                  <a:lnTo>
                    <a:pt x="12492" y="17718"/>
                  </a:lnTo>
                  <a:lnTo>
                    <a:pt x="12620" y="17718"/>
                  </a:lnTo>
                  <a:lnTo>
                    <a:pt x="12747" y="17590"/>
                  </a:lnTo>
                  <a:lnTo>
                    <a:pt x="12747" y="17463"/>
                  </a:lnTo>
                  <a:lnTo>
                    <a:pt x="12365" y="15551"/>
                  </a:lnTo>
                  <a:lnTo>
                    <a:pt x="11727" y="13766"/>
                  </a:lnTo>
                  <a:lnTo>
                    <a:pt x="11090" y="12109"/>
                  </a:lnTo>
                  <a:lnTo>
                    <a:pt x="10325" y="10452"/>
                  </a:lnTo>
                  <a:lnTo>
                    <a:pt x="9561" y="9050"/>
                  </a:lnTo>
                  <a:lnTo>
                    <a:pt x="8668" y="7648"/>
                  </a:lnTo>
                  <a:lnTo>
                    <a:pt x="7776" y="6501"/>
                  </a:lnTo>
                  <a:lnTo>
                    <a:pt x="6884" y="5354"/>
                  </a:lnTo>
                  <a:lnTo>
                    <a:pt x="5099" y="3442"/>
                  </a:lnTo>
                  <a:lnTo>
                    <a:pt x="3315" y="1912"/>
                  </a:lnTo>
                  <a:lnTo>
                    <a:pt x="1658" y="765"/>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83;p39">
              <a:extLst>
                <a:ext uri="{FF2B5EF4-FFF2-40B4-BE49-F238E27FC236}">
                  <a16:creationId xmlns:a16="http://schemas.microsoft.com/office/drawing/2014/main" id="{7E1785C2-7166-45DF-C5AB-A4F1D664DDA2}"/>
                </a:ext>
              </a:extLst>
            </p:cNvPr>
            <p:cNvSpPr/>
            <p:nvPr/>
          </p:nvSpPr>
          <p:spPr>
            <a:xfrm>
              <a:off x="1483775" y="2784200"/>
              <a:ext cx="318700" cy="442950"/>
            </a:xfrm>
            <a:custGeom>
              <a:avLst/>
              <a:gdLst/>
              <a:ahLst/>
              <a:cxnLst/>
              <a:rect l="l" t="t" r="r" b="b"/>
              <a:pathLst>
                <a:path w="12748" h="17718" fill="none" extrusionOk="0">
                  <a:moveTo>
                    <a:pt x="12620" y="17718"/>
                  </a:moveTo>
                  <a:lnTo>
                    <a:pt x="12620" y="17718"/>
                  </a:lnTo>
                  <a:lnTo>
                    <a:pt x="12620" y="17718"/>
                  </a:lnTo>
                  <a:lnTo>
                    <a:pt x="12747" y="17590"/>
                  </a:lnTo>
                  <a:lnTo>
                    <a:pt x="12747" y="17463"/>
                  </a:lnTo>
                  <a:lnTo>
                    <a:pt x="12747" y="17463"/>
                  </a:lnTo>
                  <a:lnTo>
                    <a:pt x="12365" y="15551"/>
                  </a:lnTo>
                  <a:lnTo>
                    <a:pt x="11727" y="13766"/>
                  </a:lnTo>
                  <a:lnTo>
                    <a:pt x="11090" y="12109"/>
                  </a:lnTo>
                  <a:lnTo>
                    <a:pt x="10325" y="10452"/>
                  </a:lnTo>
                  <a:lnTo>
                    <a:pt x="9561" y="9050"/>
                  </a:lnTo>
                  <a:lnTo>
                    <a:pt x="8668" y="7648"/>
                  </a:lnTo>
                  <a:lnTo>
                    <a:pt x="7776" y="6501"/>
                  </a:lnTo>
                  <a:lnTo>
                    <a:pt x="6884" y="5354"/>
                  </a:lnTo>
                  <a:lnTo>
                    <a:pt x="5099" y="3442"/>
                  </a:lnTo>
                  <a:lnTo>
                    <a:pt x="3315" y="1912"/>
                  </a:lnTo>
                  <a:lnTo>
                    <a:pt x="1658" y="765"/>
                  </a:lnTo>
                  <a:lnTo>
                    <a:pt x="256" y="0"/>
                  </a:lnTo>
                  <a:lnTo>
                    <a:pt x="256" y="0"/>
                  </a:lnTo>
                  <a:lnTo>
                    <a:pt x="128" y="0"/>
                  </a:lnTo>
                  <a:lnTo>
                    <a:pt x="1" y="128"/>
                  </a:lnTo>
                  <a:lnTo>
                    <a:pt x="1" y="128"/>
                  </a:lnTo>
                  <a:lnTo>
                    <a:pt x="1" y="383"/>
                  </a:lnTo>
                  <a:lnTo>
                    <a:pt x="128" y="383"/>
                  </a:lnTo>
                  <a:lnTo>
                    <a:pt x="128" y="383"/>
                  </a:lnTo>
                  <a:lnTo>
                    <a:pt x="1530" y="1148"/>
                  </a:lnTo>
                  <a:lnTo>
                    <a:pt x="3060" y="2295"/>
                  </a:lnTo>
                  <a:lnTo>
                    <a:pt x="4844" y="3697"/>
                  </a:lnTo>
                  <a:lnTo>
                    <a:pt x="6629" y="5609"/>
                  </a:lnTo>
                  <a:lnTo>
                    <a:pt x="7521" y="6756"/>
                  </a:lnTo>
                  <a:lnTo>
                    <a:pt x="8413" y="7903"/>
                  </a:lnTo>
                  <a:lnTo>
                    <a:pt x="9178" y="9305"/>
                  </a:lnTo>
                  <a:lnTo>
                    <a:pt x="9943" y="10707"/>
                  </a:lnTo>
                  <a:lnTo>
                    <a:pt x="10708" y="12237"/>
                  </a:lnTo>
                  <a:lnTo>
                    <a:pt x="11345" y="13894"/>
                  </a:lnTo>
                  <a:lnTo>
                    <a:pt x="11982" y="15678"/>
                  </a:lnTo>
                  <a:lnTo>
                    <a:pt x="12365" y="17590"/>
                  </a:lnTo>
                  <a:lnTo>
                    <a:pt x="12365" y="17590"/>
                  </a:lnTo>
                  <a:lnTo>
                    <a:pt x="12492" y="17718"/>
                  </a:lnTo>
                  <a:lnTo>
                    <a:pt x="12620" y="177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84;p39">
              <a:extLst>
                <a:ext uri="{FF2B5EF4-FFF2-40B4-BE49-F238E27FC236}">
                  <a16:creationId xmlns:a16="http://schemas.microsoft.com/office/drawing/2014/main" id="{0D754404-8842-2213-DAF4-E5BB3B49F77C}"/>
                </a:ext>
              </a:extLst>
            </p:cNvPr>
            <p:cNvSpPr/>
            <p:nvPr/>
          </p:nvSpPr>
          <p:spPr>
            <a:xfrm>
              <a:off x="1420050" y="3086925"/>
              <a:ext cx="433400" cy="554500"/>
            </a:xfrm>
            <a:custGeom>
              <a:avLst/>
              <a:gdLst/>
              <a:ahLst/>
              <a:cxnLst/>
              <a:rect l="l" t="t" r="r" b="b"/>
              <a:pathLst>
                <a:path w="17336" h="22180" extrusionOk="0">
                  <a:moveTo>
                    <a:pt x="2677" y="0"/>
                  </a:moveTo>
                  <a:lnTo>
                    <a:pt x="1785" y="255"/>
                  </a:lnTo>
                  <a:lnTo>
                    <a:pt x="893" y="765"/>
                  </a:lnTo>
                  <a:lnTo>
                    <a:pt x="510" y="1148"/>
                  </a:lnTo>
                  <a:lnTo>
                    <a:pt x="128" y="1530"/>
                  </a:lnTo>
                  <a:lnTo>
                    <a:pt x="1" y="2040"/>
                  </a:lnTo>
                  <a:lnTo>
                    <a:pt x="1" y="2677"/>
                  </a:lnTo>
                  <a:lnTo>
                    <a:pt x="128" y="3187"/>
                  </a:lnTo>
                  <a:lnTo>
                    <a:pt x="383" y="3697"/>
                  </a:lnTo>
                  <a:lnTo>
                    <a:pt x="893" y="4207"/>
                  </a:lnTo>
                  <a:lnTo>
                    <a:pt x="1275" y="4589"/>
                  </a:lnTo>
                  <a:lnTo>
                    <a:pt x="2167" y="5354"/>
                  </a:lnTo>
                  <a:lnTo>
                    <a:pt x="2550" y="5864"/>
                  </a:lnTo>
                  <a:lnTo>
                    <a:pt x="2805" y="6501"/>
                  </a:lnTo>
                  <a:lnTo>
                    <a:pt x="2805" y="7011"/>
                  </a:lnTo>
                  <a:lnTo>
                    <a:pt x="2677" y="7648"/>
                  </a:lnTo>
                  <a:lnTo>
                    <a:pt x="2167" y="8795"/>
                  </a:lnTo>
                  <a:lnTo>
                    <a:pt x="1658" y="9943"/>
                  </a:lnTo>
                  <a:lnTo>
                    <a:pt x="1658" y="10580"/>
                  </a:lnTo>
                  <a:lnTo>
                    <a:pt x="1658" y="11090"/>
                  </a:lnTo>
                  <a:lnTo>
                    <a:pt x="1785" y="11600"/>
                  </a:lnTo>
                  <a:lnTo>
                    <a:pt x="2167" y="11982"/>
                  </a:lnTo>
                  <a:lnTo>
                    <a:pt x="2550" y="12364"/>
                  </a:lnTo>
                  <a:lnTo>
                    <a:pt x="2932" y="12619"/>
                  </a:lnTo>
                  <a:lnTo>
                    <a:pt x="3825" y="13002"/>
                  </a:lnTo>
                  <a:lnTo>
                    <a:pt x="4589" y="13257"/>
                  </a:lnTo>
                  <a:lnTo>
                    <a:pt x="5354" y="13512"/>
                  </a:lnTo>
                  <a:lnTo>
                    <a:pt x="6501" y="13766"/>
                  </a:lnTo>
                  <a:lnTo>
                    <a:pt x="7011" y="14021"/>
                  </a:lnTo>
                  <a:lnTo>
                    <a:pt x="7521" y="14404"/>
                  </a:lnTo>
                  <a:lnTo>
                    <a:pt x="7776" y="14786"/>
                  </a:lnTo>
                  <a:lnTo>
                    <a:pt x="8031" y="15169"/>
                  </a:lnTo>
                  <a:lnTo>
                    <a:pt x="8286" y="16188"/>
                  </a:lnTo>
                  <a:lnTo>
                    <a:pt x="8541" y="18100"/>
                  </a:lnTo>
                  <a:lnTo>
                    <a:pt x="8923" y="19120"/>
                  </a:lnTo>
                  <a:lnTo>
                    <a:pt x="9688" y="20140"/>
                  </a:lnTo>
                  <a:lnTo>
                    <a:pt x="10453" y="20904"/>
                  </a:lnTo>
                  <a:lnTo>
                    <a:pt x="11472" y="21542"/>
                  </a:lnTo>
                  <a:lnTo>
                    <a:pt x="12365" y="21924"/>
                  </a:lnTo>
                  <a:lnTo>
                    <a:pt x="13512" y="22052"/>
                  </a:lnTo>
                  <a:lnTo>
                    <a:pt x="14404" y="22179"/>
                  </a:lnTo>
                  <a:lnTo>
                    <a:pt x="14786" y="22052"/>
                  </a:lnTo>
                  <a:lnTo>
                    <a:pt x="15041" y="21924"/>
                  </a:lnTo>
                  <a:lnTo>
                    <a:pt x="15169" y="21797"/>
                  </a:lnTo>
                  <a:lnTo>
                    <a:pt x="15169" y="21542"/>
                  </a:lnTo>
                  <a:lnTo>
                    <a:pt x="15169" y="20904"/>
                  </a:lnTo>
                  <a:lnTo>
                    <a:pt x="15169" y="20140"/>
                  </a:lnTo>
                  <a:lnTo>
                    <a:pt x="15169" y="19630"/>
                  </a:lnTo>
                  <a:lnTo>
                    <a:pt x="15679" y="17845"/>
                  </a:lnTo>
                  <a:lnTo>
                    <a:pt x="15934" y="15933"/>
                  </a:lnTo>
                  <a:lnTo>
                    <a:pt x="16061" y="15041"/>
                  </a:lnTo>
                  <a:lnTo>
                    <a:pt x="16188" y="14276"/>
                  </a:lnTo>
                  <a:lnTo>
                    <a:pt x="16826" y="12364"/>
                  </a:lnTo>
                  <a:lnTo>
                    <a:pt x="17208" y="11472"/>
                  </a:lnTo>
                  <a:lnTo>
                    <a:pt x="17336" y="10962"/>
                  </a:lnTo>
                  <a:lnTo>
                    <a:pt x="17336" y="10452"/>
                  </a:lnTo>
                  <a:lnTo>
                    <a:pt x="17208" y="9433"/>
                  </a:lnTo>
                  <a:lnTo>
                    <a:pt x="16826" y="8413"/>
                  </a:lnTo>
                  <a:lnTo>
                    <a:pt x="16188" y="6374"/>
                  </a:lnTo>
                  <a:lnTo>
                    <a:pt x="15679" y="5226"/>
                  </a:lnTo>
                  <a:lnTo>
                    <a:pt x="15041" y="4079"/>
                  </a:lnTo>
                  <a:lnTo>
                    <a:pt x="14404" y="3314"/>
                  </a:lnTo>
                  <a:lnTo>
                    <a:pt x="13512" y="2550"/>
                  </a:lnTo>
                  <a:lnTo>
                    <a:pt x="12619" y="2167"/>
                  </a:lnTo>
                  <a:lnTo>
                    <a:pt x="11472" y="1785"/>
                  </a:lnTo>
                  <a:lnTo>
                    <a:pt x="9688" y="1785"/>
                  </a:lnTo>
                  <a:lnTo>
                    <a:pt x="8796" y="1657"/>
                  </a:lnTo>
                  <a:lnTo>
                    <a:pt x="7903" y="1530"/>
                  </a:lnTo>
                  <a:lnTo>
                    <a:pt x="6246" y="765"/>
                  </a:lnTo>
                  <a:lnTo>
                    <a:pt x="5482" y="383"/>
                  </a:lnTo>
                  <a:lnTo>
                    <a:pt x="4589" y="128"/>
                  </a:lnTo>
                  <a:lnTo>
                    <a:pt x="3570"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85;p39">
              <a:extLst>
                <a:ext uri="{FF2B5EF4-FFF2-40B4-BE49-F238E27FC236}">
                  <a16:creationId xmlns:a16="http://schemas.microsoft.com/office/drawing/2014/main" id="{F3890667-EE2B-07AE-7225-8158469EB973}"/>
                </a:ext>
              </a:extLst>
            </p:cNvPr>
            <p:cNvSpPr/>
            <p:nvPr/>
          </p:nvSpPr>
          <p:spPr>
            <a:xfrm>
              <a:off x="1420050" y="3086925"/>
              <a:ext cx="433400" cy="554500"/>
            </a:xfrm>
            <a:custGeom>
              <a:avLst/>
              <a:gdLst/>
              <a:ahLst/>
              <a:cxnLst/>
              <a:rect l="l" t="t" r="r" b="b"/>
              <a:pathLst>
                <a:path w="17336" h="22180" fill="none" extrusionOk="0">
                  <a:moveTo>
                    <a:pt x="1" y="2677"/>
                  </a:moveTo>
                  <a:lnTo>
                    <a:pt x="1" y="2677"/>
                  </a:lnTo>
                  <a:lnTo>
                    <a:pt x="128" y="3187"/>
                  </a:lnTo>
                  <a:lnTo>
                    <a:pt x="383" y="3697"/>
                  </a:lnTo>
                  <a:lnTo>
                    <a:pt x="893" y="4207"/>
                  </a:lnTo>
                  <a:lnTo>
                    <a:pt x="1275" y="4589"/>
                  </a:lnTo>
                  <a:lnTo>
                    <a:pt x="1275" y="4589"/>
                  </a:lnTo>
                  <a:lnTo>
                    <a:pt x="2167" y="5354"/>
                  </a:lnTo>
                  <a:lnTo>
                    <a:pt x="2550" y="5864"/>
                  </a:lnTo>
                  <a:lnTo>
                    <a:pt x="2805" y="6501"/>
                  </a:lnTo>
                  <a:lnTo>
                    <a:pt x="2805" y="6501"/>
                  </a:lnTo>
                  <a:lnTo>
                    <a:pt x="2805" y="7011"/>
                  </a:lnTo>
                  <a:lnTo>
                    <a:pt x="2677" y="7648"/>
                  </a:lnTo>
                  <a:lnTo>
                    <a:pt x="2167" y="8795"/>
                  </a:lnTo>
                  <a:lnTo>
                    <a:pt x="1658" y="9943"/>
                  </a:lnTo>
                  <a:lnTo>
                    <a:pt x="1658" y="10580"/>
                  </a:lnTo>
                  <a:lnTo>
                    <a:pt x="1658" y="11090"/>
                  </a:lnTo>
                  <a:lnTo>
                    <a:pt x="1658" y="11090"/>
                  </a:lnTo>
                  <a:lnTo>
                    <a:pt x="1785" y="11600"/>
                  </a:lnTo>
                  <a:lnTo>
                    <a:pt x="2167" y="11982"/>
                  </a:lnTo>
                  <a:lnTo>
                    <a:pt x="2550" y="12364"/>
                  </a:lnTo>
                  <a:lnTo>
                    <a:pt x="2932" y="12619"/>
                  </a:lnTo>
                  <a:lnTo>
                    <a:pt x="2932" y="12619"/>
                  </a:lnTo>
                  <a:lnTo>
                    <a:pt x="3825" y="13002"/>
                  </a:lnTo>
                  <a:lnTo>
                    <a:pt x="4589" y="13257"/>
                  </a:lnTo>
                  <a:lnTo>
                    <a:pt x="4589" y="13257"/>
                  </a:lnTo>
                  <a:lnTo>
                    <a:pt x="5354" y="13512"/>
                  </a:lnTo>
                  <a:lnTo>
                    <a:pt x="5354" y="13512"/>
                  </a:lnTo>
                  <a:lnTo>
                    <a:pt x="6501" y="13766"/>
                  </a:lnTo>
                  <a:lnTo>
                    <a:pt x="7011" y="14021"/>
                  </a:lnTo>
                  <a:lnTo>
                    <a:pt x="7521" y="14404"/>
                  </a:lnTo>
                  <a:lnTo>
                    <a:pt x="7521" y="14404"/>
                  </a:lnTo>
                  <a:lnTo>
                    <a:pt x="7776" y="14786"/>
                  </a:lnTo>
                  <a:lnTo>
                    <a:pt x="8031" y="15169"/>
                  </a:lnTo>
                  <a:lnTo>
                    <a:pt x="8286" y="16188"/>
                  </a:lnTo>
                  <a:lnTo>
                    <a:pt x="8541" y="18100"/>
                  </a:lnTo>
                  <a:lnTo>
                    <a:pt x="8541" y="18100"/>
                  </a:lnTo>
                  <a:lnTo>
                    <a:pt x="8923" y="19120"/>
                  </a:lnTo>
                  <a:lnTo>
                    <a:pt x="9688" y="20140"/>
                  </a:lnTo>
                  <a:lnTo>
                    <a:pt x="10453" y="20904"/>
                  </a:lnTo>
                  <a:lnTo>
                    <a:pt x="11472" y="21542"/>
                  </a:lnTo>
                  <a:lnTo>
                    <a:pt x="11472" y="21542"/>
                  </a:lnTo>
                  <a:lnTo>
                    <a:pt x="12365" y="21924"/>
                  </a:lnTo>
                  <a:lnTo>
                    <a:pt x="13512" y="22052"/>
                  </a:lnTo>
                  <a:lnTo>
                    <a:pt x="14404" y="22179"/>
                  </a:lnTo>
                  <a:lnTo>
                    <a:pt x="14786" y="22052"/>
                  </a:lnTo>
                  <a:lnTo>
                    <a:pt x="15041" y="21924"/>
                  </a:lnTo>
                  <a:lnTo>
                    <a:pt x="15041" y="21924"/>
                  </a:lnTo>
                  <a:lnTo>
                    <a:pt x="15169" y="21797"/>
                  </a:lnTo>
                  <a:lnTo>
                    <a:pt x="15169" y="21542"/>
                  </a:lnTo>
                  <a:lnTo>
                    <a:pt x="15169" y="20904"/>
                  </a:lnTo>
                  <a:lnTo>
                    <a:pt x="15169" y="20140"/>
                  </a:lnTo>
                  <a:lnTo>
                    <a:pt x="15169" y="19630"/>
                  </a:lnTo>
                  <a:lnTo>
                    <a:pt x="15169" y="19630"/>
                  </a:lnTo>
                  <a:lnTo>
                    <a:pt x="15679" y="17845"/>
                  </a:lnTo>
                  <a:lnTo>
                    <a:pt x="15934" y="15933"/>
                  </a:lnTo>
                  <a:lnTo>
                    <a:pt x="15934" y="15933"/>
                  </a:lnTo>
                  <a:lnTo>
                    <a:pt x="16061" y="15041"/>
                  </a:lnTo>
                  <a:lnTo>
                    <a:pt x="16188" y="14276"/>
                  </a:lnTo>
                  <a:lnTo>
                    <a:pt x="16188" y="14276"/>
                  </a:lnTo>
                  <a:lnTo>
                    <a:pt x="16826" y="12364"/>
                  </a:lnTo>
                  <a:lnTo>
                    <a:pt x="16826" y="12364"/>
                  </a:lnTo>
                  <a:lnTo>
                    <a:pt x="17208" y="11472"/>
                  </a:lnTo>
                  <a:lnTo>
                    <a:pt x="17336" y="10962"/>
                  </a:lnTo>
                  <a:lnTo>
                    <a:pt x="17336" y="10452"/>
                  </a:lnTo>
                  <a:lnTo>
                    <a:pt x="17336" y="10452"/>
                  </a:lnTo>
                  <a:lnTo>
                    <a:pt x="17208" y="9433"/>
                  </a:lnTo>
                  <a:lnTo>
                    <a:pt x="16826" y="8413"/>
                  </a:lnTo>
                  <a:lnTo>
                    <a:pt x="16826" y="8413"/>
                  </a:lnTo>
                  <a:lnTo>
                    <a:pt x="16188" y="6374"/>
                  </a:lnTo>
                  <a:lnTo>
                    <a:pt x="16188" y="6374"/>
                  </a:lnTo>
                  <a:lnTo>
                    <a:pt x="15679" y="5226"/>
                  </a:lnTo>
                  <a:lnTo>
                    <a:pt x="15041" y="4079"/>
                  </a:lnTo>
                  <a:lnTo>
                    <a:pt x="15041" y="4079"/>
                  </a:lnTo>
                  <a:lnTo>
                    <a:pt x="14404" y="3314"/>
                  </a:lnTo>
                  <a:lnTo>
                    <a:pt x="13512" y="2550"/>
                  </a:lnTo>
                  <a:lnTo>
                    <a:pt x="12619" y="2167"/>
                  </a:lnTo>
                  <a:lnTo>
                    <a:pt x="11472" y="1785"/>
                  </a:lnTo>
                  <a:lnTo>
                    <a:pt x="11472" y="1785"/>
                  </a:lnTo>
                  <a:lnTo>
                    <a:pt x="10580" y="1785"/>
                  </a:lnTo>
                  <a:lnTo>
                    <a:pt x="9688" y="1785"/>
                  </a:lnTo>
                  <a:lnTo>
                    <a:pt x="8796" y="1657"/>
                  </a:lnTo>
                  <a:lnTo>
                    <a:pt x="7903" y="1530"/>
                  </a:lnTo>
                  <a:lnTo>
                    <a:pt x="7903" y="1530"/>
                  </a:lnTo>
                  <a:lnTo>
                    <a:pt x="6246" y="765"/>
                  </a:lnTo>
                  <a:lnTo>
                    <a:pt x="5482" y="383"/>
                  </a:lnTo>
                  <a:lnTo>
                    <a:pt x="4589" y="128"/>
                  </a:lnTo>
                  <a:lnTo>
                    <a:pt x="4589" y="128"/>
                  </a:lnTo>
                  <a:lnTo>
                    <a:pt x="3570" y="0"/>
                  </a:lnTo>
                  <a:lnTo>
                    <a:pt x="2677" y="0"/>
                  </a:lnTo>
                  <a:lnTo>
                    <a:pt x="1785" y="255"/>
                  </a:lnTo>
                  <a:lnTo>
                    <a:pt x="893" y="765"/>
                  </a:lnTo>
                  <a:lnTo>
                    <a:pt x="893" y="765"/>
                  </a:lnTo>
                  <a:lnTo>
                    <a:pt x="510" y="1148"/>
                  </a:lnTo>
                  <a:lnTo>
                    <a:pt x="128" y="1530"/>
                  </a:lnTo>
                  <a:lnTo>
                    <a:pt x="1" y="2040"/>
                  </a:lnTo>
                  <a:lnTo>
                    <a:pt x="1" y="26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86;p39">
              <a:extLst>
                <a:ext uri="{FF2B5EF4-FFF2-40B4-BE49-F238E27FC236}">
                  <a16:creationId xmlns:a16="http://schemas.microsoft.com/office/drawing/2014/main" id="{4206F9B3-15FD-6815-5135-05491C312999}"/>
                </a:ext>
              </a:extLst>
            </p:cNvPr>
            <p:cNvSpPr/>
            <p:nvPr/>
          </p:nvSpPr>
          <p:spPr>
            <a:xfrm>
              <a:off x="1420050" y="3086925"/>
              <a:ext cx="427025" cy="554500"/>
            </a:xfrm>
            <a:custGeom>
              <a:avLst/>
              <a:gdLst/>
              <a:ahLst/>
              <a:cxnLst/>
              <a:rect l="l" t="t" r="r" b="b"/>
              <a:pathLst>
                <a:path w="17081" h="22180" extrusionOk="0">
                  <a:moveTo>
                    <a:pt x="2677" y="0"/>
                  </a:moveTo>
                  <a:lnTo>
                    <a:pt x="2040" y="128"/>
                  </a:lnTo>
                  <a:lnTo>
                    <a:pt x="1403" y="383"/>
                  </a:lnTo>
                  <a:lnTo>
                    <a:pt x="893" y="765"/>
                  </a:lnTo>
                  <a:lnTo>
                    <a:pt x="510" y="1148"/>
                  </a:lnTo>
                  <a:lnTo>
                    <a:pt x="256" y="1530"/>
                  </a:lnTo>
                  <a:lnTo>
                    <a:pt x="1" y="1912"/>
                  </a:lnTo>
                  <a:lnTo>
                    <a:pt x="1" y="2422"/>
                  </a:lnTo>
                  <a:lnTo>
                    <a:pt x="1" y="2677"/>
                  </a:lnTo>
                  <a:lnTo>
                    <a:pt x="128" y="3187"/>
                  </a:lnTo>
                  <a:lnTo>
                    <a:pt x="383" y="3697"/>
                  </a:lnTo>
                  <a:lnTo>
                    <a:pt x="893" y="4207"/>
                  </a:lnTo>
                  <a:lnTo>
                    <a:pt x="1275" y="4589"/>
                  </a:lnTo>
                  <a:lnTo>
                    <a:pt x="2167" y="5354"/>
                  </a:lnTo>
                  <a:lnTo>
                    <a:pt x="2550" y="5864"/>
                  </a:lnTo>
                  <a:lnTo>
                    <a:pt x="2805" y="6501"/>
                  </a:lnTo>
                  <a:lnTo>
                    <a:pt x="2805" y="6883"/>
                  </a:lnTo>
                  <a:lnTo>
                    <a:pt x="2805" y="7266"/>
                  </a:lnTo>
                  <a:lnTo>
                    <a:pt x="2677" y="7776"/>
                  </a:lnTo>
                  <a:lnTo>
                    <a:pt x="2167" y="8795"/>
                  </a:lnTo>
                  <a:lnTo>
                    <a:pt x="1785" y="9688"/>
                  </a:lnTo>
                  <a:lnTo>
                    <a:pt x="1658" y="10197"/>
                  </a:lnTo>
                  <a:lnTo>
                    <a:pt x="1530" y="10707"/>
                  </a:lnTo>
                  <a:lnTo>
                    <a:pt x="1658" y="11090"/>
                  </a:lnTo>
                  <a:lnTo>
                    <a:pt x="1785" y="11600"/>
                  </a:lnTo>
                  <a:lnTo>
                    <a:pt x="2167" y="11982"/>
                  </a:lnTo>
                  <a:lnTo>
                    <a:pt x="2550" y="12364"/>
                  </a:lnTo>
                  <a:lnTo>
                    <a:pt x="2932" y="12619"/>
                  </a:lnTo>
                  <a:lnTo>
                    <a:pt x="3825" y="13002"/>
                  </a:lnTo>
                  <a:lnTo>
                    <a:pt x="4589" y="13257"/>
                  </a:lnTo>
                  <a:lnTo>
                    <a:pt x="5354" y="13512"/>
                  </a:lnTo>
                  <a:lnTo>
                    <a:pt x="6501" y="13766"/>
                  </a:lnTo>
                  <a:lnTo>
                    <a:pt x="7011" y="14021"/>
                  </a:lnTo>
                  <a:lnTo>
                    <a:pt x="7521" y="14404"/>
                  </a:lnTo>
                  <a:lnTo>
                    <a:pt x="7776" y="14786"/>
                  </a:lnTo>
                  <a:lnTo>
                    <a:pt x="8031" y="15169"/>
                  </a:lnTo>
                  <a:lnTo>
                    <a:pt x="8286" y="16188"/>
                  </a:lnTo>
                  <a:lnTo>
                    <a:pt x="8541" y="18100"/>
                  </a:lnTo>
                  <a:lnTo>
                    <a:pt x="8923" y="19120"/>
                  </a:lnTo>
                  <a:lnTo>
                    <a:pt x="9688" y="20140"/>
                  </a:lnTo>
                  <a:lnTo>
                    <a:pt x="10453" y="20904"/>
                  </a:lnTo>
                  <a:lnTo>
                    <a:pt x="11472" y="21542"/>
                  </a:lnTo>
                  <a:lnTo>
                    <a:pt x="12747" y="21924"/>
                  </a:lnTo>
                  <a:lnTo>
                    <a:pt x="13512" y="22052"/>
                  </a:lnTo>
                  <a:lnTo>
                    <a:pt x="14149" y="22179"/>
                  </a:lnTo>
                  <a:lnTo>
                    <a:pt x="14659" y="22052"/>
                  </a:lnTo>
                  <a:lnTo>
                    <a:pt x="15041" y="21924"/>
                  </a:lnTo>
                  <a:lnTo>
                    <a:pt x="15169" y="21669"/>
                  </a:lnTo>
                  <a:lnTo>
                    <a:pt x="15169" y="21159"/>
                  </a:lnTo>
                  <a:lnTo>
                    <a:pt x="15169" y="20140"/>
                  </a:lnTo>
                  <a:lnTo>
                    <a:pt x="15169" y="19630"/>
                  </a:lnTo>
                  <a:lnTo>
                    <a:pt x="15679" y="17845"/>
                  </a:lnTo>
                  <a:lnTo>
                    <a:pt x="15934" y="15933"/>
                  </a:lnTo>
                  <a:lnTo>
                    <a:pt x="16061" y="15041"/>
                  </a:lnTo>
                  <a:lnTo>
                    <a:pt x="16188" y="14276"/>
                  </a:lnTo>
                  <a:lnTo>
                    <a:pt x="16826" y="12364"/>
                  </a:lnTo>
                  <a:lnTo>
                    <a:pt x="17081" y="11727"/>
                  </a:lnTo>
                  <a:lnTo>
                    <a:pt x="17081" y="8923"/>
                  </a:lnTo>
                  <a:lnTo>
                    <a:pt x="16826" y="8413"/>
                  </a:lnTo>
                  <a:lnTo>
                    <a:pt x="16188" y="6374"/>
                  </a:lnTo>
                  <a:lnTo>
                    <a:pt x="16061" y="6119"/>
                  </a:lnTo>
                  <a:lnTo>
                    <a:pt x="15679" y="5099"/>
                  </a:lnTo>
                  <a:lnTo>
                    <a:pt x="15041" y="4079"/>
                  </a:lnTo>
                  <a:lnTo>
                    <a:pt x="15041" y="3952"/>
                  </a:lnTo>
                  <a:lnTo>
                    <a:pt x="14404" y="3187"/>
                  </a:lnTo>
                  <a:lnTo>
                    <a:pt x="13767" y="2677"/>
                  </a:lnTo>
                  <a:lnTo>
                    <a:pt x="13002" y="2295"/>
                  </a:lnTo>
                  <a:lnTo>
                    <a:pt x="12365" y="2040"/>
                  </a:lnTo>
                  <a:lnTo>
                    <a:pt x="11472" y="1785"/>
                  </a:lnTo>
                  <a:lnTo>
                    <a:pt x="9433" y="1785"/>
                  </a:lnTo>
                  <a:lnTo>
                    <a:pt x="8668" y="1657"/>
                  </a:lnTo>
                  <a:lnTo>
                    <a:pt x="7903" y="1530"/>
                  </a:lnTo>
                  <a:lnTo>
                    <a:pt x="6246" y="765"/>
                  </a:lnTo>
                  <a:lnTo>
                    <a:pt x="5482" y="383"/>
                  </a:lnTo>
                  <a:lnTo>
                    <a:pt x="4589" y="128"/>
                  </a:lnTo>
                  <a:lnTo>
                    <a:pt x="3952" y="0"/>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87;p39">
              <a:extLst>
                <a:ext uri="{FF2B5EF4-FFF2-40B4-BE49-F238E27FC236}">
                  <a16:creationId xmlns:a16="http://schemas.microsoft.com/office/drawing/2014/main" id="{959D0094-2ED7-DC57-D231-51A6FED6E97A}"/>
                </a:ext>
              </a:extLst>
            </p:cNvPr>
            <p:cNvSpPr/>
            <p:nvPr/>
          </p:nvSpPr>
          <p:spPr>
            <a:xfrm>
              <a:off x="1420050" y="3086925"/>
              <a:ext cx="427025" cy="554500"/>
            </a:xfrm>
            <a:custGeom>
              <a:avLst/>
              <a:gdLst/>
              <a:ahLst/>
              <a:cxnLst/>
              <a:rect l="l" t="t" r="r" b="b"/>
              <a:pathLst>
                <a:path w="17081" h="22180" fill="none" extrusionOk="0">
                  <a:moveTo>
                    <a:pt x="3315" y="0"/>
                  </a:moveTo>
                  <a:lnTo>
                    <a:pt x="3315" y="0"/>
                  </a:lnTo>
                  <a:lnTo>
                    <a:pt x="2677" y="0"/>
                  </a:lnTo>
                  <a:lnTo>
                    <a:pt x="2040" y="128"/>
                  </a:lnTo>
                  <a:lnTo>
                    <a:pt x="1403" y="383"/>
                  </a:lnTo>
                  <a:lnTo>
                    <a:pt x="893" y="765"/>
                  </a:lnTo>
                  <a:lnTo>
                    <a:pt x="893" y="765"/>
                  </a:lnTo>
                  <a:lnTo>
                    <a:pt x="510" y="1148"/>
                  </a:lnTo>
                  <a:lnTo>
                    <a:pt x="256" y="1530"/>
                  </a:lnTo>
                  <a:lnTo>
                    <a:pt x="1" y="1912"/>
                  </a:lnTo>
                  <a:lnTo>
                    <a:pt x="1" y="2422"/>
                  </a:lnTo>
                  <a:lnTo>
                    <a:pt x="1" y="2422"/>
                  </a:lnTo>
                  <a:lnTo>
                    <a:pt x="1" y="2677"/>
                  </a:lnTo>
                  <a:lnTo>
                    <a:pt x="1" y="2677"/>
                  </a:lnTo>
                  <a:lnTo>
                    <a:pt x="128" y="3187"/>
                  </a:lnTo>
                  <a:lnTo>
                    <a:pt x="383" y="3697"/>
                  </a:lnTo>
                  <a:lnTo>
                    <a:pt x="893" y="4207"/>
                  </a:lnTo>
                  <a:lnTo>
                    <a:pt x="1275" y="4589"/>
                  </a:lnTo>
                  <a:lnTo>
                    <a:pt x="1275" y="4589"/>
                  </a:lnTo>
                  <a:lnTo>
                    <a:pt x="2167" y="5354"/>
                  </a:lnTo>
                  <a:lnTo>
                    <a:pt x="2550" y="5864"/>
                  </a:lnTo>
                  <a:lnTo>
                    <a:pt x="2805" y="6501"/>
                  </a:lnTo>
                  <a:lnTo>
                    <a:pt x="2805" y="6501"/>
                  </a:lnTo>
                  <a:lnTo>
                    <a:pt x="2805" y="6883"/>
                  </a:lnTo>
                  <a:lnTo>
                    <a:pt x="2805" y="6883"/>
                  </a:lnTo>
                  <a:lnTo>
                    <a:pt x="2805" y="7266"/>
                  </a:lnTo>
                  <a:lnTo>
                    <a:pt x="2677" y="7776"/>
                  </a:lnTo>
                  <a:lnTo>
                    <a:pt x="2167" y="8795"/>
                  </a:lnTo>
                  <a:lnTo>
                    <a:pt x="1785" y="9688"/>
                  </a:lnTo>
                  <a:lnTo>
                    <a:pt x="1658" y="10197"/>
                  </a:lnTo>
                  <a:lnTo>
                    <a:pt x="1530" y="10707"/>
                  </a:lnTo>
                  <a:lnTo>
                    <a:pt x="1530" y="10707"/>
                  </a:lnTo>
                  <a:lnTo>
                    <a:pt x="1658" y="11090"/>
                  </a:lnTo>
                  <a:lnTo>
                    <a:pt x="1658" y="11090"/>
                  </a:lnTo>
                  <a:lnTo>
                    <a:pt x="1785" y="11600"/>
                  </a:lnTo>
                  <a:lnTo>
                    <a:pt x="2167" y="11982"/>
                  </a:lnTo>
                  <a:lnTo>
                    <a:pt x="2550" y="12364"/>
                  </a:lnTo>
                  <a:lnTo>
                    <a:pt x="2932" y="12619"/>
                  </a:lnTo>
                  <a:lnTo>
                    <a:pt x="2932" y="12619"/>
                  </a:lnTo>
                  <a:lnTo>
                    <a:pt x="3825" y="13002"/>
                  </a:lnTo>
                  <a:lnTo>
                    <a:pt x="4589" y="13257"/>
                  </a:lnTo>
                  <a:lnTo>
                    <a:pt x="4589" y="13257"/>
                  </a:lnTo>
                  <a:lnTo>
                    <a:pt x="5354" y="13512"/>
                  </a:lnTo>
                  <a:lnTo>
                    <a:pt x="5354" y="13512"/>
                  </a:lnTo>
                  <a:lnTo>
                    <a:pt x="6501" y="13766"/>
                  </a:lnTo>
                  <a:lnTo>
                    <a:pt x="7011" y="14021"/>
                  </a:lnTo>
                  <a:lnTo>
                    <a:pt x="7521" y="14404"/>
                  </a:lnTo>
                  <a:lnTo>
                    <a:pt x="7521" y="14404"/>
                  </a:lnTo>
                  <a:lnTo>
                    <a:pt x="7776" y="14786"/>
                  </a:lnTo>
                  <a:lnTo>
                    <a:pt x="8031" y="15169"/>
                  </a:lnTo>
                  <a:lnTo>
                    <a:pt x="8286" y="16188"/>
                  </a:lnTo>
                  <a:lnTo>
                    <a:pt x="8541" y="18100"/>
                  </a:lnTo>
                  <a:lnTo>
                    <a:pt x="8541" y="18100"/>
                  </a:lnTo>
                  <a:lnTo>
                    <a:pt x="8923" y="19120"/>
                  </a:lnTo>
                  <a:lnTo>
                    <a:pt x="9688" y="20140"/>
                  </a:lnTo>
                  <a:lnTo>
                    <a:pt x="10453" y="20904"/>
                  </a:lnTo>
                  <a:lnTo>
                    <a:pt x="11472" y="21542"/>
                  </a:lnTo>
                  <a:lnTo>
                    <a:pt x="11472" y="21542"/>
                  </a:lnTo>
                  <a:lnTo>
                    <a:pt x="12747" y="21924"/>
                  </a:lnTo>
                  <a:lnTo>
                    <a:pt x="13512" y="22052"/>
                  </a:lnTo>
                  <a:lnTo>
                    <a:pt x="14149" y="22179"/>
                  </a:lnTo>
                  <a:lnTo>
                    <a:pt x="14149" y="22179"/>
                  </a:lnTo>
                  <a:lnTo>
                    <a:pt x="14659" y="22052"/>
                  </a:lnTo>
                  <a:lnTo>
                    <a:pt x="15041" y="21924"/>
                  </a:lnTo>
                  <a:lnTo>
                    <a:pt x="15041" y="21924"/>
                  </a:lnTo>
                  <a:lnTo>
                    <a:pt x="15169" y="21669"/>
                  </a:lnTo>
                  <a:lnTo>
                    <a:pt x="15169" y="21159"/>
                  </a:lnTo>
                  <a:lnTo>
                    <a:pt x="15169" y="21159"/>
                  </a:lnTo>
                  <a:lnTo>
                    <a:pt x="15169" y="20140"/>
                  </a:lnTo>
                  <a:lnTo>
                    <a:pt x="15169" y="20140"/>
                  </a:lnTo>
                  <a:lnTo>
                    <a:pt x="15169" y="19630"/>
                  </a:lnTo>
                  <a:lnTo>
                    <a:pt x="15169" y="19630"/>
                  </a:lnTo>
                  <a:lnTo>
                    <a:pt x="15679" y="17845"/>
                  </a:lnTo>
                  <a:lnTo>
                    <a:pt x="15934" y="15933"/>
                  </a:lnTo>
                  <a:lnTo>
                    <a:pt x="15934" y="15933"/>
                  </a:lnTo>
                  <a:lnTo>
                    <a:pt x="16061" y="15041"/>
                  </a:lnTo>
                  <a:lnTo>
                    <a:pt x="16188" y="14276"/>
                  </a:lnTo>
                  <a:lnTo>
                    <a:pt x="16188" y="14276"/>
                  </a:lnTo>
                  <a:lnTo>
                    <a:pt x="16826" y="12364"/>
                  </a:lnTo>
                  <a:lnTo>
                    <a:pt x="16826" y="12364"/>
                  </a:lnTo>
                  <a:lnTo>
                    <a:pt x="17081" y="11727"/>
                  </a:lnTo>
                  <a:lnTo>
                    <a:pt x="17081" y="8923"/>
                  </a:lnTo>
                  <a:lnTo>
                    <a:pt x="17081" y="8923"/>
                  </a:lnTo>
                  <a:lnTo>
                    <a:pt x="16826" y="8413"/>
                  </a:lnTo>
                  <a:lnTo>
                    <a:pt x="16826" y="8413"/>
                  </a:lnTo>
                  <a:lnTo>
                    <a:pt x="16188" y="6374"/>
                  </a:lnTo>
                  <a:lnTo>
                    <a:pt x="16188" y="6374"/>
                  </a:lnTo>
                  <a:lnTo>
                    <a:pt x="16061" y="6119"/>
                  </a:lnTo>
                  <a:lnTo>
                    <a:pt x="16061" y="6119"/>
                  </a:lnTo>
                  <a:lnTo>
                    <a:pt x="15679" y="5099"/>
                  </a:lnTo>
                  <a:lnTo>
                    <a:pt x="15041" y="4079"/>
                  </a:lnTo>
                  <a:lnTo>
                    <a:pt x="15041" y="4079"/>
                  </a:lnTo>
                  <a:lnTo>
                    <a:pt x="15041" y="3952"/>
                  </a:lnTo>
                  <a:lnTo>
                    <a:pt x="15041" y="3952"/>
                  </a:lnTo>
                  <a:lnTo>
                    <a:pt x="14404" y="3187"/>
                  </a:lnTo>
                  <a:lnTo>
                    <a:pt x="14404" y="3187"/>
                  </a:lnTo>
                  <a:lnTo>
                    <a:pt x="13767" y="2677"/>
                  </a:lnTo>
                  <a:lnTo>
                    <a:pt x="13002" y="2295"/>
                  </a:lnTo>
                  <a:lnTo>
                    <a:pt x="12365" y="2040"/>
                  </a:lnTo>
                  <a:lnTo>
                    <a:pt x="11472" y="1785"/>
                  </a:lnTo>
                  <a:lnTo>
                    <a:pt x="11472" y="1785"/>
                  </a:lnTo>
                  <a:lnTo>
                    <a:pt x="10962" y="1785"/>
                  </a:lnTo>
                  <a:lnTo>
                    <a:pt x="10962" y="1785"/>
                  </a:lnTo>
                  <a:lnTo>
                    <a:pt x="9433" y="1785"/>
                  </a:lnTo>
                  <a:lnTo>
                    <a:pt x="8668" y="1657"/>
                  </a:lnTo>
                  <a:lnTo>
                    <a:pt x="7903" y="1530"/>
                  </a:lnTo>
                  <a:lnTo>
                    <a:pt x="7903" y="1530"/>
                  </a:lnTo>
                  <a:lnTo>
                    <a:pt x="6246" y="765"/>
                  </a:lnTo>
                  <a:lnTo>
                    <a:pt x="5482" y="383"/>
                  </a:lnTo>
                  <a:lnTo>
                    <a:pt x="4589" y="128"/>
                  </a:lnTo>
                  <a:lnTo>
                    <a:pt x="4589" y="128"/>
                  </a:lnTo>
                  <a:lnTo>
                    <a:pt x="3952" y="0"/>
                  </a:lnTo>
                  <a:lnTo>
                    <a:pt x="33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88;p39">
              <a:extLst>
                <a:ext uri="{FF2B5EF4-FFF2-40B4-BE49-F238E27FC236}">
                  <a16:creationId xmlns:a16="http://schemas.microsoft.com/office/drawing/2014/main" id="{A4F204CC-55FE-CE29-6181-4A3035F014E2}"/>
                </a:ext>
              </a:extLst>
            </p:cNvPr>
            <p:cNvSpPr/>
            <p:nvPr/>
          </p:nvSpPr>
          <p:spPr>
            <a:xfrm>
              <a:off x="1483775" y="3128350"/>
              <a:ext cx="331450" cy="427025"/>
            </a:xfrm>
            <a:custGeom>
              <a:avLst/>
              <a:gdLst/>
              <a:ahLst/>
              <a:cxnLst/>
              <a:rect l="l" t="t" r="r" b="b"/>
              <a:pathLst>
                <a:path w="13258" h="17081" extrusionOk="0">
                  <a:moveTo>
                    <a:pt x="128" y="0"/>
                  </a:moveTo>
                  <a:lnTo>
                    <a:pt x="1" y="128"/>
                  </a:lnTo>
                  <a:lnTo>
                    <a:pt x="1" y="255"/>
                  </a:lnTo>
                  <a:lnTo>
                    <a:pt x="128" y="255"/>
                  </a:lnTo>
                  <a:lnTo>
                    <a:pt x="1403" y="765"/>
                  </a:lnTo>
                  <a:lnTo>
                    <a:pt x="3315" y="1530"/>
                  </a:lnTo>
                  <a:lnTo>
                    <a:pt x="4335" y="2167"/>
                  </a:lnTo>
                  <a:lnTo>
                    <a:pt x="5482" y="2805"/>
                  </a:lnTo>
                  <a:lnTo>
                    <a:pt x="6501" y="3697"/>
                  </a:lnTo>
                  <a:lnTo>
                    <a:pt x="7649" y="4589"/>
                  </a:lnTo>
                  <a:lnTo>
                    <a:pt x="8668" y="5736"/>
                  </a:lnTo>
                  <a:lnTo>
                    <a:pt x="9688" y="6883"/>
                  </a:lnTo>
                  <a:lnTo>
                    <a:pt x="10580" y="8158"/>
                  </a:lnTo>
                  <a:lnTo>
                    <a:pt x="11473" y="9688"/>
                  </a:lnTo>
                  <a:lnTo>
                    <a:pt x="12110" y="11217"/>
                  </a:lnTo>
                  <a:lnTo>
                    <a:pt x="12620" y="13002"/>
                  </a:lnTo>
                  <a:lnTo>
                    <a:pt x="12875" y="14914"/>
                  </a:lnTo>
                  <a:lnTo>
                    <a:pt x="12875" y="16953"/>
                  </a:lnTo>
                  <a:lnTo>
                    <a:pt x="13002" y="17081"/>
                  </a:lnTo>
                  <a:lnTo>
                    <a:pt x="13257" y="17081"/>
                  </a:lnTo>
                  <a:lnTo>
                    <a:pt x="13257" y="16953"/>
                  </a:lnTo>
                  <a:lnTo>
                    <a:pt x="13257" y="14786"/>
                  </a:lnTo>
                  <a:lnTo>
                    <a:pt x="12875" y="12874"/>
                  </a:lnTo>
                  <a:lnTo>
                    <a:pt x="12365" y="11090"/>
                  </a:lnTo>
                  <a:lnTo>
                    <a:pt x="11727" y="9560"/>
                  </a:lnTo>
                  <a:lnTo>
                    <a:pt x="10963" y="8031"/>
                  </a:lnTo>
                  <a:lnTo>
                    <a:pt x="9943" y="6629"/>
                  </a:lnTo>
                  <a:lnTo>
                    <a:pt x="8923" y="5481"/>
                  </a:lnTo>
                  <a:lnTo>
                    <a:pt x="7904" y="4334"/>
                  </a:lnTo>
                  <a:lnTo>
                    <a:pt x="6756" y="3442"/>
                  </a:lnTo>
                  <a:lnTo>
                    <a:pt x="5609" y="2550"/>
                  </a:lnTo>
                  <a:lnTo>
                    <a:pt x="4462" y="1785"/>
                  </a:lnTo>
                  <a:lnTo>
                    <a:pt x="3442" y="1275"/>
                  </a:lnTo>
                  <a:lnTo>
                    <a:pt x="1530" y="383"/>
                  </a:lnTo>
                  <a:lnTo>
                    <a:pt x="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89;p39">
              <a:extLst>
                <a:ext uri="{FF2B5EF4-FFF2-40B4-BE49-F238E27FC236}">
                  <a16:creationId xmlns:a16="http://schemas.microsoft.com/office/drawing/2014/main" id="{3C4070B8-D996-2F3B-DC8A-21B24A872E39}"/>
                </a:ext>
              </a:extLst>
            </p:cNvPr>
            <p:cNvSpPr/>
            <p:nvPr/>
          </p:nvSpPr>
          <p:spPr>
            <a:xfrm>
              <a:off x="1525200" y="3290875"/>
              <a:ext cx="219900" cy="38250"/>
            </a:xfrm>
            <a:custGeom>
              <a:avLst/>
              <a:gdLst/>
              <a:ahLst/>
              <a:cxnLst/>
              <a:rect l="l" t="t" r="r" b="b"/>
              <a:pathLst>
                <a:path w="8796" h="1530" extrusionOk="0">
                  <a:moveTo>
                    <a:pt x="3825" y="0"/>
                  </a:moveTo>
                  <a:lnTo>
                    <a:pt x="2550" y="255"/>
                  </a:lnTo>
                  <a:lnTo>
                    <a:pt x="1530" y="510"/>
                  </a:lnTo>
                  <a:lnTo>
                    <a:pt x="766" y="892"/>
                  </a:lnTo>
                  <a:lnTo>
                    <a:pt x="128" y="1147"/>
                  </a:lnTo>
                  <a:lnTo>
                    <a:pt x="1" y="1275"/>
                  </a:lnTo>
                  <a:lnTo>
                    <a:pt x="128" y="1402"/>
                  </a:lnTo>
                  <a:lnTo>
                    <a:pt x="256" y="1530"/>
                  </a:lnTo>
                  <a:lnTo>
                    <a:pt x="1021" y="1147"/>
                  </a:lnTo>
                  <a:lnTo>
                    <a:pt x="1658" y="892"/>
                  </a:lnTo>
                  <a:lnTo>
                    <a:pt x="2678" y="637"/>
                  </a:lnTo>
                  <a:lnTo>
                    <a:pt x="3952" y="382"/>
                  </a:lnTo>
                  <a:lnTo>
                    <a:pt x="5354" y="382"/>
                  </a:lnTo>
                  <a:lnTo>
                    <a:pt x="6884" y="510"/>
                  </a:lnTo>
                  <a:lnTo>
                    <a:pt x="8541" y="1020"/>
                  </a:lnTo>
                  <a:lnTo>
                    <a:pt x="8668" y="1020"/>
                  </a:lnTo>
                  <a:lnTo>
                    <a:pt x="8796" y="892"/>
                  </a:lnTo>
                  <a:lnTo>
                    <a:pt x="8796" y="765"/>
                  </a:lnTo>
                  <a:lnTo>
                    <a:pt x="8668" y="637"/>
                  </a:lnTo>
                  <a:lnTo>
                    <a:pt x="7776" y="382"/>
                  </a:lnTo>
                  <a:lnTo>
                    <a:pt x="6884" y="128"/>
                  </a:lnTo>
                  <a:lnTo>
                    <a:pt x="53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90;p39">
              <a:extLst>
                <a:ext uri="{FF2B5EF4-FFF2-40B4-BE49-F238E27FC236}">
                  <a16:creationId xmlns:a16="http://schemas.microsoft.com/office/drawing/2014/main" id="{4E217EC6-1A81-87DF-067E-613F793AFEBF}"/>
                </a:ext>
              </a:extLst>
            </p:cNvPr>
            <p:cNvSpPr/>
            <p:nvPr/>
          </p:nvSpPr>
          <p:spPr>
            <a:xfrm>
              <a:off x="3810000" y="438875"/>
              <a:ext cx="1962950" cy="3157925"/>
            </a:xfrm>
            <a:custGeom>
              <a:avLst/>
              <a:gdLst/>
              <a:ahLst/>
              <a:cxnLst/>
              <a:rect l="l" t="t" r="r" b="b"/>
              <a:pathLst>
                <a:path w="78518" h="126317" extrusionOk="0">
                  <a:moveTo>
                    <a:pt x="0" y="0"/>
                  </a:moveTo>
                  <a:lnTo>
                    <a:pt x="0" y="81067"/>
                  </a:lnTo>
                  <a:lnTo>
                    <a:pt x="78517" y="126317"/>
                  </a:lnTo>
                  <a:lnTo>
                    <a:pt x="78517" y="45377"/>
                  </a:lnTo>
                  <a:lnTo>
                    <a:pt x="0"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91;p39">
              <a:extLst>
                <a:ext uri="{FF2B5EF4-FFF2-40B4-BE49-F238E27FC236}">
                  <a16:creationId xmlns:a16="http://schemas.microsoft.com/office/drawing/2014/main" id="{EF62ADC6-CAD6-B88D-684E-65B29F9AE142}"/>
                </a:ext>
              </a:extLst>
            </p:cNvPr>
            <p:cNvSpPr/>
            <p:nvPr/>
          </p:nvSpPr>
          <p:spPr>
            <a:xfrm>
              <a:off x="3810000" y="438875"/>
              <a:ext cx="1962950" cy="3157925"/>
            </a:xfrm>
            <a:custGeom>
              <a:avLst/>
              <a:gdLst/>
              <a:ahLst/>
              <a:cxnLst/>
              <a:rect l="l" t="t" r="r" b="b"/>
              <a:pathLst>
                <a:path w="78518" h="126317" fill="none" extrusionOk="0">
                  <a:moveTo>
                    <a:pt x="0" y="81067"/>
                  </a:moveTo>
                  <a:lnTo>
                    <a:pt x="0" y="0"/>
                  </a:lnTo>
                  <a:lnTo>
                    <a:pt x="78517" y="45377"/>
                  </a:lnTo>
                  <a:lnTo>
                    <a:pt x="78517" y="126317"/>
                  </a:lnTo>
                  <a:lnTo>
                    <a:pt x="0" y="810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92;p39">
              <a:extLst>
                <a:ext uri="{FF2B5EF4-FFF2-40B4-BE49-F238E27FC236}">
                  <a16:creationId xmlns:a16="http://schemas.microsoft.com/office/drawing/2014/main" id="{B70D217F-BBB8-BED9-9D64-02E422408403}"/>
                </a:ext>
              </a:extLst>
            </p:cNvPr>
            <p:cNvSpPr/>
            <p:nvPr/>
          </p:nvSpPr>
          <p:spPr>
            <a:xfrm>
              <a:off x="3810000" y="438875"/>
              <a:ext cx="1962950" cy="3046400"/>
            </a:xfrm>
            <a:custGeom>
              <a:avLst/>
              <a:gdLst/>
              <a:ahLst/>
              <a:cxnLst/>
              <a:rect l="l" t="t" r="r" b="b"/>
              <a:pathLst>
                <a:path w="78518" h="121856" extrusionOk="0">
                  <a:moveTo>
                    <a:pt x="27277" y="50731"/>
                  </a:moveTo>
                  <a:lnTo>
                    <a:pt x="51240" y="64624"/>
                  </a:lnTo>
                  <a:lnTo>
                    <a:pt x="51240" y="88587"/>
                  </a:lnTo>
                  <a:lnTo>
                    <a:pt x="52260" y="89225"/>
                  </a:lnTo>
                  <a:lnTo>
                    <a:pt x="51240" y="89735"/>
                  </a:lnTo>
                  <a:lnTo>
                    <a:pt x="26257" y="75331"/>
                  </a:lnTo>
                  <a:lnTo>
                    <a:pt x="27277" y="74694"/>
                  </a:lnTo>
                  <a:lnTo>
                    <a:pt x="27277" y="50731"/>
                  </a:lnTo>
                  <a:close/>
                  <a:moveTo>
                    <a:pt x="0" y="0"/>
                  </a:moveTo>
                  <a:lnTo>
                    <a:pt x="0" y="76478"/>
                  </a:lnTo>
                  <a:lnTo>
                    <a:pt x="9432" y="81959"/>
                  </a:lnTo>
                  <a:lnTo>
                    <a:pt x="9942" y="80685"/>
                  </a:lnTo>
                  <a:lnTo>
                    <a:pt x="10197" y="80175"/>
                  </a:lnTo>
                  <a:lnTo>
                    <a:pt x="10325" y="79920"/>
                  </a:lnTo>
                  <a:lnTo>
                    <a:pt x="10579" y="79665"/>
                  </a:lnTo>
                  <a:lnTo>
                    <a:pt x="10834" y="79665"/>
                  </a:lnTo>
                  <a:lnTo>
                    <a:pt x="11217" y="79792"/>
                  </a:lnTo>
                  <a:lnTo>
                    <a:pt x="11599" y="79920"/>
                  </a:lnTo>
                  <a:lnTo>
                    <a:pt x="12746" y="80302"/>
                  </a:lnTo>
                  <a:lnTo>
                    <a:pt x="13766" y="80812"/>
                  </a:lnTo>
                  <a:lnTo>
                    <a:pt x="14913" y="81449"/>
                  </a:lnTo>
                  <a:lnTo>
                    <a:pt x="15296" y="81832"/>
                  </a:lnTo>
                  <a:lnTo>
                    <a:pt x="15423" y="82087"/>
                  </a:lnTo>
                  <a:lnTo>
                    <a:pt x="15551" y="82469"/>
                  </a:lnTo>
                  <a:lnTo>
                    <a:pt x="15551" y="82851"/>
                  </a:lnTo>
                  <a:lnTo>
                    <a:pt x="15551" y="83489"/>
                  </a:lnTo>
                  <a:lnTo>
                    <a:pt x="15423" y="83999"/>
                  </a:lnTo>
                  <a:lnTo>
                    <a:pt x="15551" y="83999"/>
                  </a:lnTo>
                  <a:lnTo>
                    <a:pt x="15805" y="83871"/>
                  </a:lnTo>
                  <a:lnTo>
                    <a:pt x="15933" y="83744"/>
                  </a:lnTo>
                  <a:lnTo>
                    <a:pt x="16060" y="83361"/>
                  </a:lnTo>
                  <a:lnTo>
                    <a:pt x="16315" y="83234"/>
                  </a:lnTo>
                  <a:lnTo>
                    <a:pt x="16953" y="83234"/>
                  </a:lnTo>
                  <a:lnTo>
                    <a:pt x="17717" y="83744"/>
                  </a:lnTo>
                  <a:lnTo>
                    <a:pt x="17972" y="83999"/>
                  </a:lnTo>
                  <a:lnTo>
                    <a:pt x="18227" y="84381"/>
                  </a:lnTo>
                  <a:lnTo>
                    <a:pt x="18227" y="84636"/>
                  </a:lnTo>
                  <a:lnTo>
                    <a:pt x="18100" y="85401"/>
                  </a:lnTo>
                  <a:lnTo>
                    <a:pt x="17590" y="86675"/>
                  </a:lnTo>
                  <a:lnTo>
                    <a:pt x="17845" y="86930"/>
                  </a:lnTo>
                  <a:lnTo>
                    <a:pt x="18355" y="86675"/>
                  </a:lnTo>
                  <a:lnTo>
                    <a:pt x="18737" y="86293"/>
                  </a:lnTo>
                  <a:lnTo>
                    <a:pt x="19119" y="87568"/>
                  </a:lnTo>
                  <a:lnTo>
                    <a:pt x="78517" y="121855"/>
                  </a:lnTo>
                  <a:lnTo>
                    <a:pt x="78517" y="45377"/>
                  </a:lnTo>
                  <a:lnTo>
                    <a:pt x="0" y="0"/>
                  </a:lnTo>
                  <a:close/>
                </a:path>
              </a:pathLst>
            </a:custGeom>
            <a:solidFill>
              <a:srgbClr val="D5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3;p39">
              <a:extLst>
                <a:ext uri="{FF2B5EF4-FFF2-40B4-BE49-F238E27FC236}">
                  <a16:creationId xmlns:a16="http://schemas.microsoft.com/office/drawing/2014/main" id="{AFC20BFC-EE0C-7383-C7D6-8587602C5EBC}"/>
                </a:ext>
              </a:extLst>
            </p:cNvPr>
            <p:cNvSpPr/>
            <p:nvPr/>
          </p:nvSpPr>
          <p:spPr>
            <a:xfrm>
              <a:off x="5772925" y="3596775"/>
              <a:ext cx="25" cy="25"/>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94;p39">
              <a:extLst>
                <a:ext uri="{FF2B5EF4-FFF2-40B4-BE49-F238E27FC236}">
                  <a16:creationId xmlns:a16="http://schemas.microsoft.com/office/drawing/2014/main" id="{1C235909-F73E-BDE8-2119-9482F1F04FCD}"/>
                </a:ext>
              </a:extLst>
            </p:cNvPr>
            <p:cNvSpPr/>
            <p:nvPr/>
          </p:nvSpPr>
          <p:spPr>
            <a:xfrm>
              <a:off x="4466425" y="1707125"/>
              <a:ext cx="650075" cy="975125"/>
            </a:xfrm>
            <a:custGeom>
              <a:avLst/>
              <a:gdLst/>
              <a:ahLst/>
              <a:cxnLst/>
              <a:rect l="l" t="t" r="r" b="b"/>
              <a:pathLst>
                <a:path w="26003" h="39005" fill="none" extrusionOk="0">
                  <a:moveTo>
                    <a:pt x="1020" y="23964"/>
                  </a:moveTo>
                  <a:lnTo>
                    <a:pt x="1020" y="23964"/>
                  </a:lnTo>
                  <a:lnTo>
                    <a:pt x="1020" y="1"/>
                  </a:lnTo>
                  <a:lnTo>
                    <a:pt x="24983" y="13894"/>
                  </a:lnTo>
                  <a:lnTo>
                    <a:pt x="24983" y="37857"/>
                  </a:lnTo>
                  <a:lnTo>
                    <a:pt x="26003" y="38495"/>
                  </a:lnTo>
                  <a:lnTo>
                    <a:pt x="24983" y="39005"/>
                  </a:lnTo>
                  <a:lnTo>
                    <a:pt x="0" y="24601"/>
                  </a:lnTo>
                  <a:lnTo>
                    <a:pt x="1020" y="239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95;p39">
              <a:extLst>
                <a:ext uri="{FF2B5EF4-FFF2-40B4-BE49-F238E27FC236}">
                  <a16:creationId xmlns:a16="http://schemas.microsoft.com/office/drawing/2014/main" id="{19261A93-7F91-C436-18A3-0B8D438BB205}"/>
                </a:ext>
              </a:extLst>
            </p:cNvPr>
            <p:cNvSpPr/>
            <p:nvPr/>
          </p:nvSpPr>
          <p:spPr>
            <a:xfrm>
              <a:off x="3810000" y="438875"/>
              <a:ext cx="1962950" cy="3046400"/>
            </a:xfrm>
            <a:custGeom>
              <a:avLst/>
              <a:gdLst/>
              <a:ahLst/>
              <a:cxnLst/>
              <a:rect l="l" t="t" r="r" b="b"/>
              <a:pathLst>
                <a:path w="78518" h="121856" fill="none" extrusionOk="0">
                  <a:moveTo>
                    <a:pt x="0" y="0"/>
                  </a:moveTo>
                  <a:lnTo>
                    <a:pt x="0" y="76478"/>
                  </a:lnTo>
                  <a:lnTo>
                    <a:pt x="9432" y="81959"/>
                  </a:lnTo>
                  <a:lnTo>
                    <a:pt x="9432" y="81959"/>
                  </a:lnTo>
                  <a:lnTo>
                    <a:pt x="9942" y="80685"/>
                  </a:lnTo>
                  <a:lnTo>
                    <a:pt x="9942" y="80685"/>
                  </a:lnTo>
                  <a:lnTo>
                    <a:pt x="10197" y="80175"/>
                  </a:lnTo>
                  <a:lnTo>
                    <a:pt x="10325" y="79920"/>
                  </a:lnTo>
                  <a:lnTo>
                    <a:pt x="10579" y="79665"/>
                  </a:lnTo>
                  <a:lnTo>
                    <a:pt x="10579" y="79665"/>
                  </a:lnTo>
                  <a:lnTo>
                    <a:pt x="10834" y="79665"/>
                  </a:lnTo>
                  <a:lnTo>
                    <a:pt x="10834" y="79665"/>
                  </a:lnTo>
                  <a:lnTo>
                    <a:pt x="11217" y="79792"/>
                  </a:lnTo>
                  <a:lnTo>
                    <a:pt x="11599" y="79920"/>
                  </a:lnTo>
                  <a:lnTo>
                    <a:pt x="11599" y="79920"/>
                  </a:lnTo>
                  <a:lnTo>
                    <a:pt x="12746" y="80302"/>
                  </a:lnTo>
                  <a:lnTo>
                    <a:pt x="13766" y="80812"/>
                  </a:lnTo>
                  <a:lnTo>
                    <a:pt x="13766" y="80812"/>
                  </a:lnTo>
                  <a:lnTo>
                    <a:pt x="14913" y="81449"/>
                  </a:lnTo>
                  <a:lnTo>
                    <a:pt x="15296" y="81832"/>
                  </a:lnTo>
                  <a:lnTo>
                    <a:pt x="15423" y="82087"/>
                  </a:lnTo>
                  <a:lnTo>
                    <a:pt x="15551" y="82469"/>
                  </a:lnTo>
                  <a:lnTo>
                    <a:pt x="15551" y="82469"/>
                  </a:lnTo>
                  <a:lnTo>
                    <a:pt x="15551" y="82851"/>
                  </a:lnTo>
                  <a:lnTo>
                    <a:pt x="15551" y="82851"/>
                  </a:lnTo>
                  <a:lnTo>
                    <a:pt x="15551" y="83489"/>
                  </a:lnTo>
                  <a:lnTo>
                    <a:pt x="15423" y="83999"/>
                  </a:lnTo>
                  <a:lnTo>
                    <a:pt x="15423" y="83999"/>
                  </a:lnTo>
                  <a:lnTo>
                    <a:pt x="15551" y="83999"/>
                  </a:lnTo>
                  <a:lnTo>
                    <a:pt x="15551" y="83999"/>
                  </a:lnTo>
                  <a:lnTo>
                    <a:pt x="15805" y="83871"/>
                  </a:lnTo>
                  <a:lnTo>
                    <a:pt x="15933" y="83744"/>
                  </a:lnTo>
                  <a:lnTo>
                    <a:pt x="15933" y="83744"/>
                  </a:lnTo>
                  <a:lnTo>
                    <a:pt x="16060" y="83361"/>
                  </a:lnTo>
                  <a:lnTo>
                    <a:pt x="16315" y="83234"/>
                  </a:lnTo>
                  <a:lnTo>
                    <a:pt x="16315" y="83234"/>
                  </a:lnTo>
                  <a:lnTo>
                    <a:pt x="16443" y="83234"/>
                  </a:lnTo>
                  <a:lnTo>
                    <a:pt x="16443" y="83234"/>
                  </a:lnTo>
                  <a:lnTo>
                    <a:pt x="16953" y="83234"/>
                  </a:lnTo>
                  <a:lnTo>
                    <a:pt x="16953" y="83234"/>
                  </a:lnTo>
                  <a:lnTo>
                    <a:pt x="17717" y="83744"/>
                  </a:lnTo>
                  <a:lnTo>
                    <a:pt x="17972" y="83999"/>
                  </a:lnTo>
                  <a:lnTo>
                    <a:pt x="18227" y="84381"/>
                  </a:lnTo>
                  <a:lnTo>
                    <a:pt x="18227" y="84381"/>
                  </a:lnTo>
                  <a:lnTo>
                    <a:pt x="18227" y="84636"/>
                  </a:lnTo>
                  <a:lnTo>
                    <a:pt x="18227" y="84636"/>
                  </a:lnTo>
                  <a:lnTo>
                    <a:pt x="18100" y="85401"/>
                  </a:lnTo>
                  <a:lnTo>
                    <a:pt x="18100" y="85401"/>
                  </a:lnTo>
                  <a:lnTo>
                    <a:pt x="17590" y="86675"/>
                  </a:lnTo>
                  <a:lnTo>
                    <a:pt x="17845" y="86930"/>
                  </a:lnTo>
                  <a:lnTo>
                    <a:pt x="17845" y="86930"/>
                  </a:lnTo>
                  <a:lnTo>
                    <a:pt x="18355" y="86675"/>
                  </a:lnTo>
                  <a:lnTo>
                    <a:pt x="18737" y="86293"/>
                  </a:lnTo>
                  <a:lnTo>
                    <a:pt x="18737" y="86293"/>
                  </a:lnTo>
                  <a:lnTo>
                    <a:pt x="19119" y="87568"/>
                  </a:lnTo>
                  <a:lnTo>
                    <a:pt x="78517" y="121855"/>
                  </a:lnTo>
                  <a:lnTo>
                    <a:pt x="78517" y="4537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96;p39">
              <a:extLst>
                <a:ext uri="{FF2B5EF4-FFF2-40B4-BE49-F238E27FC236}">
                  <a16:creationId xmlns:a16="http://schemas.microsoft.com/office/drawing/2014/main" id="{25076ED1-8E1F-737D-98F2-B64ABBB67440}"/>
                </a:ext>
              </a:extLst>
            </p:cNvPr>
            <p:cNvSpPr/>
            <p:nvPr/>
          </p:nvSpPr>
          <p:spPr>
            <a:xfrm>
              <a:off x="3810000" y="438875"/>
              <a:ext cx="0" cy="25"/>
            </a:xfrm>
            <a:custGeom>
              <a:avLst/>
              <a:gdLst/>
              <a:ahLst/>
              <a:cxnLst/>
              <a:rect l="l" t="t" r="r" b="b"/>
              <a:pathLst>
                <a:path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7;p39">
              <a:extLst>
                <a:ext uri="{FF2B5EF4-FFF2-40B4-BE49-F238E27FC236}">
                  <a16:creationId xmlns:a16="http://schemas.microsoft.com/office/drawing/2014/main" id="{97268495-C9F0-DB19-2F27-A27F7CC049F0}"/>
                </a:ext>
              </a:extLst>
            </p:cNvPr>
            <p:cNvSpPr/>
            <p:nvPr/>
          </p:nvSpPr>
          <p:spPr>
            <a:xfrm>
              <a:off x="1847050" y="438875"/>
              <a:ext cx="1962950" cy="3157925"/>
            </a:xfrm>
            <a:custGeom>
              <a:avLst/>
              <a:gdLst/>
              <a:ahLst/>
              <a:cxnLst/>
              <a:rect l="l" t="t" r="r" b="b"/>
              <a:pathLst>
                <a:path w="78518" h="126317" extrusionOk="0">
                  <a:moveTo>
                    <a:pt x="78518" y="0"/>
                  </a:moveTo>
                  <a:lnTo>
                    <a:pt x="1" y="45377"/>
                  </a:lnTo>
                  <a:lnTo>
                    <a:pt x="1" y="126317"/>
                  </a:lnTo>
                  <a:lnTo>
                    <a:pt x="78518" y="81067"/>
                  </a:lnTo>
                  <a:lnTo>
                    <a:pt x="78518"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98;p39">
              <a:extLst>
                <a:ext uri="{FF2B5EF4-FFF2-40B4-BE49-F238E27FC236}">
                  <a16:creationId xmlns:a16="http://schemas.microsoft.com/office/drawing/2014/main" id="{B105D135-EA6F-5B64-088E-6E603CE220F3}"/>
                </a:ext>
              </a:extLst>
            </p:cNvPr>
            <p:cNvSpPr/>
            <p:nvPr/>
          </p:nvSpPr>
          <p:spPr>
            <a:xfrm>
              <a:off x="1847050" y="438875"/>
              <a:ext cx="1962950" cy="3157925"/>
            </a:xfrm>
            <a:custGeom>
              <a:avLst/>
              <a:gdLst/>
              <a:ahLst/>
              <a:cxnLst/>
              <a:rect l="l" t="t" r="r" b="b"/>
              <a:pathLst>
                <a:path w="78518" h="126317" fill="none" extrusionOk="0">
                  <a:moveTo>
                    <a:pt x="78518" y="81067"/>
                  </a:moveTo>
                  <a:lnTo>
                    <a:pt x="78518" y="0"/>
                  </a:lnTo>
                  <a:lnTo>
                    <a:pt x="1" y="45377"/>
                  </a:lnTo>
                  <a:lnTo>
                    <a:pt x="1" y="126317"/>
                  </a:lnTo>
                  <a:lnTo>
                    <a:pt x="78518" y="810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99;p39">
              <a:extLst>
                <a:ext uri="{FF2B5EF4-FFF2-40B4-BE49-F238E27FC236}">
                  <a16:creationId xmlns:a16="http://schemas.microsoft.com/office/drawing/2014/main" id="{5FF25DC6-5D0E-FD8C-12FC-06663CE3DFBC}"/>
                </a:ext>
              </a:extLst>
            </p:cNvPr>
            <p:cNvSpPr/>
            <p:nvPr/>
          </p:nvSpPr>
          <p:spPr>
            <a:xfrm>
              <a:off x="1847050" y="438875"/>
              <a:ext cx="1962950" cy="3157925"/>
            </a:xfrm>
            <a:custGeom>
              <a:avLst/>
              <a:gdLst/>
              <a:ahLst/>
              <a:cxnLst/>
              <a:rect l="l" t="t" r="r" b="b"/>
              <a:pathLst>
                <a:path w="78518" h="126317" extrusionOk="0">
                  <a:moveTo>
                    <a:pt x="48182" y="48564"/>
                  </a:moveTo>
                  <a:lnTo>
                    <a:pt x="48947" y="49074"/>
                  </a:lnTo>
                  <a:lnTo>
                    <a:pt x="48947" y="69850"/>
                  </a:lnTo>
                  <a:lnTo>
                    <a:pt x="14914" y="89480"/>
                  </a:lnTo>
                  <a:lnTo>
                    <a:pt x="14149" y="89097"/>
                  </a:lnTo>
                  <a:lnTo>
                    <a:pt x="14149" y="68193"/>
                  </a:lnTo>
                  <a:lnTo>
                    <a:pt x="48182" y="48564"/>
                  </a:lnTo>
                  <a:close/>
                  <a:moveTo>
                    <a:pt x="78518" y="0"/>
                  </a:moveTo>
                  <a:lnTo>
                    <a:pt x="1" y="45377"/>
                  </a:lnTo>
                  <a:lnTo>
                    <a:pt x="1" y="126317"/>
                  </a:lnTo>
                  <a:lnTo>
                    <a:pt x="10963" y="119943"/>
                  </a:lnTo>
                  <a:lnTo>
                    <a:pt x="10963" y="101971"/>
                  </a:lnTo>
                  <a:lnTo>
                    <a:pt x="11090" y="101334"/>
                  </a:lnTo>
                  <a:lnTo>
                    <a:pt x="11345" y="100696"/>
                  </a:lnTo>
                  <a:lnTo>
                    <a:pt x="11727" y="100187"/>
                  </a:lnTo>
                  <a:lnTo>
                    <a:pt x="12110" y="99677"/>
                  </a:lnTo>
                  <a:lnTo>
                    <a:pt x="12237" y="99549"/>
                  </a:lnTo>
                  <a:lnTo>
                    <a:pt x="12365" y="99549"/>
                  </a:lnTo>
                  <a:lnTo>
                    <a:pt x="26131" y="91519"/>
                  </a:lnTo>
                  <a:lnTo>
                    <a:pt x="26258" y="90754"/>
                  </a:lnTo>
                  <a:lnTo>
                    <a:pt x="26386" y="89862"/>
                  </a:lnTo>
                  <a:lnTo>
                    <a:pt x="26895" y="88970"/>
                  </a:lnTo>
                  <a:lnTo>
                    <a:pt x="27278" y="88587"/>
                  </a:lnTo>
                  <a:lnTo>
                    <a:pt x="27660" y="88332"/>
                  </a:lnTo>
                  <a:lnTo>
                    <a:pt x="28170" y="88205"/>
                  </a:lnTo>
                  <a:lnTo>
                    <a:pt x="28298" y="87950"/>
                  </a:lnTo>
                  <a:lnTo>
                    <a:pt x="28680" y="87440"/>
                  </a:lnTo>
                  <a:lnTo>
                    <a:pt x="29317" y="86930"/>
                  </a:lnTo>
                  <a:lnTo>
                    <a:pt x="29700" y="86675"/>
                  </a:lnTo>
                  <a:lnTo>
                    <a:pt x="30209" y="86420"/>
                  </a:lnTo>
                  <a:lnTo>
                    <a:pt x="30974" y="86293"/>
                  </a:lnTo>
                  <a:lnTo>
                    <a:pt x="31612" y="86166"/>
                  </a:lnTo>
                  <a:lnTo>
                    <a:pt x="32376" y="86293"/>
                  </a:lnTo>
                  <a:lnTo>
                    <a:pt x="34033" y="86803"/>
                  </a:lnTo>
                  <a:lnTo>
                    <a:pt x="34288" y="86803"/>
                  </a:lnTo>
                  <a:lnTo>
                    <a:pt x="53025" y="76096"/>
                  </a:lnTo>
                  <a:lnTo>
                    <a:pt x="53280" y="75968"/>
                  </a:lnTo>
                  <a:lnTo>
                    <a:pt x="53790" y="75841"/>
                  </a:lnTo>
                  <a:lnTo>
                    <a:pt x="54427" y="75714"/>
                  </a:lnTo>
                  <a:lnTo>
                    <a:pt x="55192" y="75841"/>
                  </a:lnTo>
                  <a:lnTo>
                    <a:pt x="55830" y="76096"/>
                  </a:lnTo>
                  <a:lnTo>
                    <a:pt x="56212" y="76351"/>
                  </a:lnTo>
                  <a:lnTo>
                    <a:pt x="56977" y="76733"/>
                  </a:lnTo>
                  <a:lnTo>
                    <a:pt x="57487" y="77243"/>
                  </a:lnTo>
                  <a:lnTo>
                    <a:pt x="57996" y="77753"/>
                  </a:lnTo>
                  <a:lnTo>
                    <a:pt x="58379" y="78518"/>
                  </a:lnTo>
                  <a:lnTo>
                    <a:pt x="58634" y="79155"/>
                  </a:lnTo>
                  <a:lnTo>
                    <a:pt x="59653" y="87568"/>
                  </a:lnTo>
                  <a:lnTo>
                    <a:pt x="63477" y="89735"/>
                  </a:lnTo>
                  <a:lnTo>
                    <a:pt x="78518" y="81067"/>
                  </a:lnTo>
                  <a:lnTo>
                    <a:pt x="78518" y="76478"/>
                  </a:lnTo>
                  <a:lnTo>
                    <a:pt x="78518" y="0"/>
                  </a:lnTo>
                  <a:close/>
                </a:path>
              </a:pathLst>
            </a:custGeom>
            <a:solidFill>
              <a:srgbClr val="BFD0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00;p39">
              <a:extLst>
                <a:ext uri="{FF2B5EF4-FFF2-40B4-BE49-F238E27FC236}">
                  <a16:creationId xmlns:a16="http://schemas.microsoft.com/office/drawing/2014/main" id="{9FA93BDE-E902-2FCB-8DB2-640E3882962D}"/>
                </a:ext>
              </a:extLst>
            </p:cNvPr>
            <p:cNvSpPr/>
            <p:nvPr/>
          </p:nvSpPr>
          <p:spPr>
            <a:xfrm>
              <a:off x="2200775" y="1652950"/>
              <a:ext cx="869950" cy="1022925"/>
            </a:xfrm>
            <a:custGeom>
              <a:avLst/>
              <a:gdLst/>
              <a:ahLst/>
              <a:cxnLst/>
              <a:rect l="l" t="t" r="r" b="b"/>
              <a:pathLst>
                <a:path w="34798" h="40917" fill="none" extrusionOk="0">
                  <a:moveTo>
                    <a:pt x="765" y="40917"/>
                  </a:moveTo>
                  <a:lnTo>
                    <a:pt x="0" y="40534"/>
                  </a:lnTo>
                  <a:lnTo>
                    <a:pt x="0" y="19630"/>
                  </a:lnTo>
                  <a:lnTo>
                    <a:pt x="34033" y="1"/>
                  </a:lnTo>
                  <a:lnTo>
                    <a:pt x="34798" y="511"/>
                  </a:lnTo>
                  <a:lnTo>
                    <a:pt x="34798" y="21287"/>
                  </a:lnTo>
                  <a:lnTo>
                    <a:pt x="765" y="409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01;p39">
              <a:extLst>
                <a:ext uri="{FF2B5EF4-FFF2-40B4-BE49-F238E27FC236}">
                  <a16:creationId xmlns:a16="http://schemas.microsoft.com/office/drawing/2014/main" id="{312A61AA-6233-E473-6042-2714AC0B11A5}"/>
                </a:ext>
              </a:extLst>
            </p:cNvPr>
            <p:cNvSpPr/>
            <p:nvPr/>
          </p:nvSpPr>
          <p:spPr>
            <a:xfrm>
              <a:off x="1847050" y="438875"/>
              <a:ext cx="1962950" cy="3157925"/>
            </a:xfrm>
            <a:custGeom>
              <a:avLst/>
              <a:gdLst/>
              <a:ahLst/>
              <a:cxnLst/>
              <a:rect l="l" t="t" r="r" b="b"/>
              <a:pathLst>
                <a:path w="78518" h="126317" fill="none" extrusionOk="0">
                  <a:moveTo>
                    <a:pt x="78518" y="0"/>
                  </a:moveTo>
                  <a:lnTo>
                    <a:pt x="78518" y="0"/>
                  </a:lnTo>
                  <a:lnTo>
                    <a:pt x="1" y="45377"/>
                  </a:lnTo>
                  <a:lnTo>
                    <a:pt x="1" y="126317"/>
                  </a:lnTo>
                  <a:lnTo>
                    <a:pt x="1" y="126317"/>
                  </a:lnTo>
                  <a:lnTo>
                    <a:pt x="10963" y="119943"/>
                  </a:lnTo>
                  <a:lnTo>
                    <a:pt x="10963" y="101971"/>
                  </a:lnTo>
                  <a:lnTo>
                    <a:pt x="10963" y="101971"/>
                  </a:lnTo>
                  <a:lnTo>
                    <a:pt x="11090" y="101334"/>
                  </a:lnTo>
                  <a:lnTo>
                    <a:pt x="11345" y="100696"/>
                  </a:lnTo>
                  <a:lnTo>
                    <a:pt x="11727" y="100187"/>
                  </a:lnTo>
                  <a:lnTo>
                    <a:pt x="12110" y="99677"/>
                  </a:lnTo>
                  <a:lnTo>
                    <a:pt x="12110" y="99677"/>
                  </a:lnTo>
                  <a:lnTo>
                    <a:pt x="12237" y="99549"/>
                  </a:lnTo>
                  <a:lnTo>
                    <a:pt x="12237" y="99549"/>
                  </a:lnTo>
                  <a:lnTo>
                    <a:pt x="12237" y="99549"/>
                  </a:lnTo>
                  <a:lnTo>
                    <a:pt x="12237" y="99549"/>
                  </a:lnTo>
                  <a:lnTo>
                    <a:pt x="12237" y="99549"/>
                  </a:lnTo>
                  <a:lnTo>
                    <a:pt x="12237" y="99549"/>
                  </a:lnTo>
                  <a:lnTo>
                    <a:pt x="12365" y="99549"/>
                  </a:lnTo>
                  <a:lnTo>
                    <a:pt x="26131" y="91519"/>
                  </a:lnTo>
                  <a:lnTo>
                    <a:pt x="26131" y="91519"/>
                  </a:lnTo>
                  <a:lnTo>
                    <a:pt x="26131" y="91519"/>
                  </a:lnTo>
                  <a:lnTo>
                    <a:pt x="26131" y="91519"/>
                  </a:lnTo>
                  <a:lnTo>
                    <a:pt x="26258" y="90754"/>
                  </a:lnTo>
                  <a:lnTo>
                    <a:pt x="26258" y="90754"/>
                  </a:lnTo>
                  <a:lnTo>
                    <a:pt x="26386" y="89862"/>
                  </a:lnTo>
                  <a:lnTo>
                    <a:pt x="26895" y="88970"/>
                  </a:lnTo>
                  <a:lnTo>
                    <a:pt x="26895" y="88970"/>
                  </a:lnTo>
                  <a:lnTo>
                    <a:pt x="27278" y="88587"/>
                  </a:lnTo>
                  <a:lnTo>
                    <a:pt x="27660" y="88332"/>
                  </a:lnTo>
                  <a:lnTo>
                    <a:pt x="28170" y="88205"/>
                  </a:lnTo>
                  <a:lnTo>
                    <a:pt x="28170" y="88205"/>
                  </a:lnTo>
                  <a:lnTo>
                    <a:pt x="28298" y="87950"/>
                  </a:lnTo>
                  <a:lnTo>
                    <a:pt x="28680" y="87440"/>
                  </a:lnTo>
                  <a:lnTo>
                    <a:pt x="29317" y="86930"/>
                  </a:lnTo>
                  <a:lnTo>
                    <a:pt x="29700" y="86675"/>
                  </a:lnTo>
                  <a:lnTo>
                    <a:pt x="30209" y="86420"/>
                  </a:lnTo>
                  <a:lnTo>
                    <a:pt x="30209" y="86420"/>
                  </a:lnTo>
                  <a:lnTo>
                    <a:pt x="30974" y="86293"/>
                  </a:lnTo>
                  <a:lnTo>
                    <a:pt x="31612" y="86166"/>
                  </a:lnTo>
                  <a:lnTo>
                    <a:pt x="31612" y="86166"/>
                  </a:lnTo>
                  <a:lnTo>
                    <a:pt x="32376" y="86293"/>
                  </a:lnTo>
                  <a:lnTo>
                    <a:pt x="32376" y="86293"/>
                  </a:lnTo>
                  <a:lnTo>
                    <a:pt x="34033" y="86803"/>
                  </a:lnTo>
                  <a:lnTo>
                    <a:pt x="34033" y="86803"/>
                  </a:lnTo>
                  <a:lnTo>
                    <a:pt x="34288" y="86803"/>
                  </a:lnTo>
                  <a:lnTo>
                    <a:pt x="53025" y="76096"/>
                  </a:lnTo>
                  <a:lnTo>
                    <a:pt x="53025" y="76096"/>
                  </a:lnTo>
                  <a:lnTo>
                    <a:pt x="53280" y="75968"/>
                  </a:lnTo>
                  <a:lnTo>
                    <a:pt x="53280" y="75968"/>
                  </a:lnTo>
                  <a:lnTo>
                    <a:pt x="53790" y="75841"/>
                  </a:lnTo>
                  <a:lnTo>
                    <a:pt x="54427" y="75714"/>
                  </a:lnTo>
                  <a:lnTo>
                    <a:pt x="54427" y="75714"/>
                  </a:lnTo>
                  <a:lnTo>
                    <a:pt x="55192" y="75841"/>
                  </a:lnTo>
                  <a:lnTo>
                    <a:pt x="55830" y="76096"/>
                  </a:lnTo>
                  <a:lnTo>
                    <a:pt x="56212" y="76351"/>
                  </a:lnTo>
                  <a:lnTo>
                    <a:pt x="56977" y="76733"/>
                  </a:lnTo>
                  <a:lnTo>
                    <a:pt x="56977" y="76733"/>
                  </a:lnTo>
                  <a:lnTo>
                    <a:pt x="57487" y="77243"/>
                  </a:lnTo>
                  <a:lnTo>
                    <a:pt x="57996" y="77753"/>
                  </a:lnTo>
                  <a:lnTo>
                    <a:pt x="58379" y="78518"/>
                  </a:lnTo>
                  <a:lnTo>
                    <a:pt x="58634" y="79155"/>
                  </a:lnTo>
                  <a:lnTo>
                    <a:pt x="59653" y="87568"/>
                  </a:lnTo>
                  <a:lnTo>
                    <a:pt x="63477" y="89735"/>
                  </a:lnTo>
                  <a:lnTo>
                    <a:pt x="78518" y="81067"/>
                  </a:lnTo>
                  <a:lnTo>
                    <a:pt x="78518" y="76478"/>
                  </a:lnTo>
                  <a:lnTo>
                    <a:pt x="785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02;p39">
              <a:extLst>
                <a:ext uri="{FF2B5EF4-FFF2-40B4-BE49-F238E27FC236}">
                  <a16:creationId xmlns:a16="http://schemas.microsoft.com/office/drawing/2014/main" id="{2C3446C5-493F-01AF-5FF9-5FD0B4E7CBC2}"/>
                </a:ext>
              </a:extLst>
            </p:cNvPr>
            <p:cNvSpPr/>
            <p:nvPr/>
          </p:nvSpPr>
          <p:spPr>
            <a:xfrm>
              <a:off x="1847050" y="2465525"/>
              <a:ext cx="3925900" cy="2265700"/>
            </a:xfrm>
            <a:custGeom>
              <a:avLst/>
              <a:gdLst/>
              <a:ahLst/>
              <a:cxnLst/>
              <a:rect l="l" t="t" r="r" b="b"/>
              <a:pathLst>
                <a:path w="157036" h="90628" extrusionOk="0">
                  <a:moveTo>
                    <a:pt x="78518" y="1"/>
                  </a:moveTo>
                  <a:lnTo>
                    <a:pt x="1" y="45251"/>
                  </a:lnTo>
                  <a:lnTo>
                    <a:pt x="78518" y="90628"/>
                  </a:lnTo>
                  <a:lnTo>
                    <a:pt x="157035" y="45251"/>
                  </a:lnTo>
                  <a:lnTo>
                    <a:pt x="78518"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03;p39">
              <a:extLst>
                <a:ext uri="{FF2B5EF4-FFF2-40B4-BE49-F238E27FC236}">
                  <a16:creationId xmlns:a16="http://schemas.microsoft.com/office/drawing/2014/main" id="{F72CDF97-B81A-99BE-06D6-7FEEB475F508}"/>
                </a:ext>
              </a:extLst>
            </p:cNvPr>
            <p:cNvSpPr/>
            <p:nvPr/>
          </p:nvSpPr>
          <p:spPr>
            <a:xfrm>
              <a:off x="1847050" y="2465525"/>
              <a:ext cx="3925900" cy="2265700"/>
            </a:xfrm>
            <a:custGeom>
              <a:avLst/>
              <a:gdLst/>
              <a:ahLst/>
              <a:cxnLst/>
              <a:rect l="l" t="t" r="r" b="b"/>
              <a:pathLst>
                <a:path w="157036" h="90628" fill="none" extrusionOk="0">
                  <a:moveTo>
                    <a:pt x="78518" y="90628"/>
                  </a:moveTo>
                  <a:lnTo>
                    <a:pt x="157035" y="45251"/>
                  </a:lnTo>
                  <a:lnTo>
                    <a:pt x="78518" y="1"/>
                  </a:lnTo>
                  <a:lnTo>
                    <a:pt x="1" y="45251"/>
                  </a:lnTo>
                  <a:lnTo>
                    <a:pt x="78518" y="906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04;p39">
              <a:extLst>
                <a:ext uri="{FF2B5EF4-FFF2-40B4-BE49-F238E27FC236}">
                  <a16:creationId xmlns:a16="http://schemas.microsoft.com/office/drawing/2014/main" id="{519255A1-812D-C378-FB4B-D2B3760DCF99}"/>
                </a:ext>
              </a:extLst>
            </p:cNvPr>
            <p:cNvSpPr/>
            <p:nvPr/>
          </p:nvSpPr>
          <p:spPr>
            <a:xfrm>
              <a:off x="1847050" y="2465525"/>
              <a:ext cx="3925900" cy="2265700"/>
            </a:xfrm>
            <a:custGeom>
              <a:avLst/>
              <a:gdLst/>
              <a:ahLst/>
              <a:cxnLst/>
              <a:rect l="l" t="t" r="r" b="b"/>
              <a:pathLst>
                <a:path w="157036" h="90628" extrusionOk="0">
                  <a:moveTo>
                    <a:pt x="123385" y="25876"/>
                  </a:moveTo>
                  <a:lnTo>
                    <a:pt x="123513" y="26641"/>
                  </a:lnTo>
                  <a:lnTo>
                    <a:pt x="123767" y="26004"/>
                  </a:lnTo>
                  <a:lnTo>
                    <a:pt x="123385" y="25876"/>
                  </a:lnTo>
                  <a:close/>
                  <a:moveTo>
                    <a:pt x="126189" y="27533"/>
                  </a:moveTo>
                  <a:lnTo>
                    <a:pt x="126062" y="27661"/>
                  </a:lnTo>
                  <a:lnTo>
                    <a:pt x="126572" y="28170"/>
                  </a:lnTo>
                  <a:lnTo>
                    <a:pt x="126699" y="28298"/>
                  </a:lnTo>
                  <a:lnTo>
                    <a:pt x="128229" y="28808"/>
                  </a:lnTo>
                  <a:lnTo>
                    <a:pt x="129631" y="29573"/>
                  </a:lnTo>
                  <a:lnTo>
                    <a:pt x="129990" y="29716"/>
                  </a:lnTo>
                  <a:lnTo>
                    <a:pt x="129990" y="29716"/>
                  </a:lnTo>
                  <a:lnTo>
                    <a:pt x="126189" y="27533"/>
                  </a:lnTo>
                  <a:close/>
                  <a:moveTo>
                    <a:pt x="129990" y="29716"/>
                  </a:moveTo>
                  <a:lnTo>
                    <a:pt x="130455" y="29983"/>
                  </a:lnTo>
                  <a:lnTo>
                    <a:pt x="130455" y="29983"/>
                  </a:lnTo>
                  <a:lnTo>
                    <a:pt x="130268" y="29827"/>
                  </a:lnTo>
                  <a:lnTo>
                    <a:pt x="129990" y="29716"/>
                  </a:lnTo>
                  <a:close/>
                  <a:moveTo>
                    <a:pt x="69596" y="38240"/>
                  </a:moveTo>
                  <a:lnTo>
                    <a:pt x="68576" y="38877"/>
                  </a:lnTo>
                  <a:lnTo>
                    <a:pt x="68576" y="38877"/>
                  </a:lnTo>
                  <a:lnTo>
                    <a:pt x="69851" y="38750"/>
                  </a:lnTo>
                  <a:lnTo>
                    <a:pt x="69723" y="38240"/>
                  </a:lnTo>
                  <a:close/>
                  <a:moveTo>
                    <a:pt x="61438" y="47417"/>
                  </a:moveTo>
                  <a:lnTo>
                    <a:pt x="60801" y="48055"/>
                  </a:lnTo>
                  <a:lnTo>
                    <a:pt x="60036" y="48692"/>
                  </a:lnTo>
                  <a:lnTo>
                    <a:pt x="58889" y="49202"/>
                  </a:lnTo>
                  <a:lnTo>
                    <a:pt x="57742" y="49584"/>
                  </a:lnTo>
                  <a:lnTo>
                    <a:pt x="56467" y="49839"/>
                  </a:lnTo>
                  <a:lnTo>
                    <a:pt x="54045" y="49839"/>
                  </a:lnTo>
                  <a:lnTo>
                    <a:pt x="53025" y="49712"/>
                  </a:lnTo>
                  <a:lnTo>
                    <a:pt x="52006" y="49457"/>
                  </a:lnTo>
                  <a:lnTo>
                    <a:pt x="50986" y="49074"/>
                  </a:lnTo>
                  <a:lnTo>
                    <a:pt x="48054" y="50731"/>
                  </a:lnTo>
                  <a:lnTo>
                    <a:pt x="49839" y="50477"/>
                  </a:lnTo>
                  <a:lnTo>
                    <a:pt x="51751" y="50349"/>
                  </a:lnTo>
                  <a:lnTo>
                    <a:pt x="53535" y="50477"/>
                  </a:lnTo>
                  <a:lnTo>
                    <a:pt x="55320" y="50731"/>
                  </a:lnTo>
                  <a:lnTo>
                    <a:pt x="56977" y="51241"/>
                  </a:lnTo>
                  <a:lnTo>
                    <a:pt x="58506" y="51879"/>
                  </a:lnTo>
                  <a:lnTo>
                    <a:pt x="59653" y="52771"/>
                  </a:lnTo>
                  <a:lnTo>
                    <a:pt x="60163" y="53281"/>
                  </a:lnTo>
                  <a:lnTo>
                    <a:pt x="60546" y="53791"/>
                  </a:lnTo>
                  <a:lnTo>
                    <a:pt x="66409" y="50477"/>
                  </a:lnTo>
                  <a:lnTo>
                    <a:pt x="65007" y="49967"/>
                  </a:lnTo>
                  <a:lnTo>
                    <a:pt x="63605" y="49329"/>
                  </a:lnTo>
                  <a:lnTo>
                    <a:pt x="62330" y="48437"/>
                  </a:lnTo>
                  <a:lnTo>
                    <a:pt x="61438" y="47417"/>
                  </a:lnTo>
                  <a:close/>
                  <a:moveTo>
                    <a:pt x="78518" y="1"/>
                  </a:moveTo>
                  <a:lnTo>
                    <a:pt x="63477" y="8669"/>
                  </a:lnTo>
                  <a:lnTo>
                    <a:pt x="67684" y="11090"/>
                  </a:lnTo>
                  <a:lnTo>
                    <a:pt x="68321" y="10326"/>
                  </a:lnTo>
                  <a:lnTo>
                    <a:pt x="69341" y="9688"/>
                  </a:lnTo>
                  <a:lnTo>
                    <a:pt x="70488" y="9178"/>
                  </a:lnTo>
                  <a:lnTo>
                    <a:pt x="71762" y="8796"/>
                  </a:lnTo>
                  <a:lnTo>
                    <a:pt x="73165" y="8541"/>
                  </a:lnTo>
                  <a:lnTo>
                    <a:pt x="74567" y="8414"/>
                  </a:lnTo>
                  <a:lnTo>
                    <a:pt x="75969" y="8541"/>
                  </a:lnTo>
                  <a:lnTo>
                    <a:pt x="77371" y="8796"/>
                  </a:lnTo>
                  <a:lnTo>
                    <a:pt x="78645" y="9178"/>
                  </a:lnTo>
                  <a:lnTo>
                    <a:pt x="79793" y="9688"/>
                  </a:lnTo>
                  <a:lnTo>
                    <a:pt x="80685" y="10326"/>
                  </a:lnTo>
                  <a:lnTo>
                    <a:pt x="81322" y="11090"/>
                  </a:lnTo>
                  <a:lnTo>
                    <a:pt x="81832" y="11983"/>
                  </a:lnTo>
                  <a:lnTo>
                    <a:pt x="81960" y="12747"/>
                  </a:lnTo>
                  <a:lnTo>
                    <a:pt x="81832" y="13512"/>
                  </a:lnTo>
                  <a:lnTo>
                    <a:pt x="81322" y="14404"/>
                  </a:lnTo>
                  <a:lnTo>
                    <a:pt x="80685" y="15042"/>
                  </a:lnTo>
                  <a:lnTo>
                    <a:pt x="79793" y="15806"/>
                  </a:lnTo>
                  <a:lnTo>
                    <a:pt x="78773" y="16189"/>
                  </a:lnTo>
                  <a:lnTo>
                    <a:pt x="77753" y="16571"/>
                  </a:lnTo>
                  <a:lnTo>
                    <a:pt x="76734" y="16826"/>
                  </a:lnTo>
                  <a:lnTo>
                    <a:pt x="75586" y="16954"/>
                  </a:lnTo>
                  <a:lnTo>
                    <a:pt x="75586" y="17209"/>
                  </a:lnTo>
                  <a:lnTo>
                    <a:pt x="75586" y="30847"/>
                  </a:lnTo>
                  <a:lnTo>
                    <a:pt x="75586" y="31357"/>
                  </a:lnTo>
                  <a:lnTo>
                    <a:pt x="75459" y="31739"/>
                  </a:lnTo>
                  <a:lnTo>
                    <a:pt x="76734" y="32504"/>
                  </a:lnTo>
                  <a:lnTo>
                    <a:pt x="77243" y="32887"/>
                  </a:lnTo>
                  <a:lnTo>
                    <a:pt x="77371" y="33396"/>
                  </a:lnTo>
                  <a:lnTo>
                    <a:pt x="77243" y="33779"/>
                  </a:lnTo>
                  <a:lnTo>
                    <a:pt x="76734" y="34161"/>
                  </a:lnTo>
                  <a:lnTo>
                    <a:pt x="72527" y="36583"/>
                  </a:lnTo>
                  <a:lnTo>
                    <a:pt x="72655" y="37603"/>
                  </a:lnTo>
                  <a:lnTo>
                    <a:pt x="73037" y="38877"/>
                  </a:lnTo>
                  <a:lnTo>
                    <a:pt x="74567" y="39005"/>
                  </a:lnTo>
                  <a:lnTo>
                    <a:pt x="76096" y="39387"/>
                  </a:lnTo>
                  <a:lnTo>
                    <a:pt x="77498" y="39897"/>
                  </a:lnTo>
                  <a:lnTo>
                    <a:pt x="78773" y="40534"/>
                  </a:lnTo>
                  <a:lnTo>
                    <a:pt x="79920" y="41299"/>
                  </a:lnTo>
                  <a:lnTo>
                    <a:pt x="80685" y="42064"/>
                  </a:lnTo>
                  <a:lnTo>
                    <a:pt x="83107" y="40789"/>
                  </a:lnTo>
                  <a:lnTo>
                    <a:pt x="83234" y="40789"/>
                  </a:lnTo>
                  <a:lnTo>
                    <a:pt x="106687" y="54300"/>
                  </a:lnTo>
                  <a:lnTo>
                    <a:pt x="106687" y="54428"/>
                  </a:lnTo>
                  <a:lnTo>
                    <a:pt x="106687" y="54555"/>
                  </a:lnTo>
                  <a:lnTo>
                    <a:pt x="106560" y="54555"/>
                  </a:lnTo>
                  <a:lnTo>
                    <a:pt x="107962" y="55320"/>
                  </a:lnTo>
                  <a:lnTo>
                    <a:pt x="68831" y="77754"/>
                  </a:lnTo>
                  <a:lnTo>
                    <a:pt x="44485" y="63733"/>
                  </a:lnTo>
                  <a:lnTo>
                    <a:pt x="46015" y="62841"/>
                  </a:lnTo>
                  <a:lnTo>
                    <a:pt x="45632" y="62586"/>
                  </a:lnTo>
                  <a:lnTo>
                    <a:pt x="45632" y="62458"/>
                  </a:lnTo>
                  <a:lnTo>
                    <a:pt x="45632" y="62331"/>
                  </a:lnTo>
                  <a:lnTo>
                    <a:pt x="48182" y="60929"/>
                  </a:lnTo>
                  <a:lnTo>
                    <a:pt x="46525" y="60419"/>
                  </a:lnTo>
                  <a:lnTo>
                    <a:pt x="44995" y="59781"/>
                  </a:lnTo>
                  <a:lnTo>
                    <a:pt x="44103" y="59017"/>
                  </a:lnTo>
                  <a:lnTo>
                    <a:pt x="43338" y="58379"/>
                  </a:lnTo>
                  <a:lnTo>
                    <a:pt x="42701" y="57615"/>
                  </a:lnTo>
                  <a:lnTo>
                    <a:pt x="42318" y="56850"/>
                  </a:lnTo>
                  <a:lnTo>
                    <a:pt x="42191" y="56085"/>
                  </a:lnTo>
                  <a:lnTo>
                    <a:pt x="42318" y="55320"/>
                  </a:lnTo>
                  <a:lnTo>
                    <a:pt x="42446" y="54428"/>
                  </a:lnTo>
                  <a:lnTo>
                    <a:pt x="42956" y="53663"/>
                  </a:lnTo>
                  <a:lnTo>
                    <a:pt x="32886" y="59526"/>
                  </a:lnTo>
                  <a:lnTo>
                    <a:pt x="32121" y="59781"/>
                  </a:lnTo>
                  <a:lnTo>
                    <a:pt x="31484" y="59909"/>
                  </a:lnTo>
                  <a:lnTo>
                    <a:pt x="30719" y="59781"/>
                  </a:lnTo>
                  <a:lnTo>
                    <a:pt x="30082" y="59526"/>
                  </a:lnTo>
                  <a:lnTo>
                    <a:pt x="9433" y="47672"/>
                  </a:lnTo>
                  <a:lnTo>
                    <a:pt x="9051" y="47290"/>
                  </a:lnTo>
                  <a:lnTo>
                    <a:pt x="8923" y="46908"/>
                  </a:lnTo>
                  <a:lnTo>
                    <a:pt x="9051" y="46398"/>
                  </a:lnTo>
                  <a:lnTo>
                    <a:pt x="9433" y="46015"/>
                  </a:lnTo>
                  <a:lnTo>
                    <a:pt x="11345" y="44996"/>
                  </a:lnTo>
                  <a:lnTo>
                    <a:pt x="11090" y="44358"/>
                  </a:lnTo>
                  <a:lnTo>
                    <a:pt x="10963" y="43594"/>
                  </a:lnTo>
                  <a:lnTo>
                    <a:pt x="10963" y="38877"/>
                  </a:lnTo>
                  <a:lnTo>
                    <a:pt x="1" y="45251"/>
                  </a:lnTo>
                  <a:lnTo>
                    <a:pt x="78518" y="90628"/>
                  </a:lnTo>
                  <a:lnTo>
                    <a:pt x="157035" y="45251"/>
                  </a:lnTo>
                  <a:lnTo>
                    <a:pt x="130455" y="29983"/>
                  </a:lnTo>
                  <a:lnTo>
                    <a:pt x="130455" y="29983"/>
                  </a:lnTo>
                  <a:lnTo>
                    <a:pt x="131033" y="30465"/>
                  </a:lnTo>
                  <a:lnTo>
                    <a:pt x="131798" y="31102"/>
                  </a:lnTo>
                  <a:lnTo>
                    <a:pt x="132435" y="31867"/>
                  </a:lnTo>
                  <a:lnTo>
                    <a:pt x="132945" y="32504"/>
                  </a:lnTo>
                  <a:lnTo>
                    <a:pt x="133327" y="33269"/>
                  </a:lnTo>
                  <a:lnTo>
                    <a:pt x="133710" y="33906"/>
                  </a:lnTo>
                  <a:lnTo>
                    <a:pt x="133837" y="34671"/>
                  </a:lnTo>
                  <a:lnTo>
                    <a:pt x="133837" y="35436"/>
                  </a:lnTo>
                  <a:lnTo>
                    <a:pt x="133837" y="36583"/>
                  </a:lnTo>
                  <a:lnTo>
                    <a:pt x="133710" y="37603"/>
                  </a:lnTo>
                  <a:lnTo>
                    <a:pt x="133455" y="38622"/>
                  </a:lnTo>
                  <a:lnTo>
                    <a:pt x="132817" y="39642"/>
                  </a:lnTo>
                  <a:lnTo>
                    <a:pt x="132053" y="40534"/>
                  </a:lnTo>
                  <a:lnTo>
                    <a:pt x="131925" y="41682"/>
                  </a:lnTo>
                  <a:lnTo>
                    <a:pt x="131798" y="44741"/>
                  </a:lnTo>
                  <a:lnTo>
                    <a:pt x="131798" y="44996"/>
                  </a:lnTo>
                  <a:lnTo>
                    <a:pt x="131543" y="45123"/>
                  </a:lnTo>
                  <a:lnTo>
                    <a:pt x="130650" y="45123"/>
                  </a:lnTo>
                  <a:lnTo>
                    <a:pt x="130396" y="44996"/>
                  </a:lnTo>
                  <a:lnTo>
                    <a:pt x="130396" y="44741"/>
                  </a:lnTo>
                  <a:lnTo>
                    <a:pt x="130268" y="41936"/>
                  </a:lnTo>
                  <a:lnTo>
                    <a:pt x="129631" y="42319"/>
                  </a:lnTo>
                  <a:lnTo>
                    <a:pt x="128739" y="42829"/>
                  </a:lnTo>
                  <a:lnTo>
                    <a:pt x="127591" y="43339"/>
                  </a:lnTo>
                  <a:lnTo>
                    <a:pt x="125424" y="43976"/>
                  </a:lnTo>
                  <a:lnTo>
                    <a:pt x="123003" y="44486"/>
                  </a:lnTo>
                  <a:lnTo>
                    <a:pt x="120453" y="44741"/>
                  </a:lnTo>
                  <a:lnTo>
                    <a:pt x="120453" y="45760"/>
                  </a:lnTo>
                  <a:lnTo>
                    <a:pt x="120326" y="49202"/>
                  </a:lnTo>
                  <a:lnTo>
                    <a:pt x="120198" y="49329"/>
                  </a:lnTo>
                  <a:lnTo>
                    <a:pt x="120071" y="49457"/>
                  </a:lnTo>
                  <a:lnTo>
                    <a:pt x="119561" y="49584"/>
                  </a:lnTo>
                  <a:lnTo>
                    <a:pt x="119051" y="49457"/>
                  </a:lnTo>
                  <a:lnTo>
                    <a:pt x="118924" y="49329"/>
                  </a:lnTo>
                  <a:lnTo>
                    <a:pt x="118924" y="49202"/>
                  </a:lnTo>
                  <a:lnTo>
                    <a:pt x="118669" y="44741"/>
                  </a:lnTo>
                  <a:lnTo>
                    <a:pt x="116120" y="44486"/>
                  </a:lnTo>
                  <a:lnTo>
                    <a:pt x="113698" y="43976"/>
                  </a:lnTo>
                  <a:lnTo>
                    <a:pt x="111531" y="43339"/>
                  </a:lnTo>
                  <a:lnTo>
                    <a:pt x="110511" y="42829"/>
                  </a:lnTo>
                  <a:lnTo>
                    <a:pt x="109492" y="42319"/>
                  </a:lnTo>
                  <a:lnTo>
                    <a:pt x="108727" y="41936"/>
                  </a:lnTo>
                  <a:lnTo>
                    <a:pt x="108727" y="42829"/>
                  </a:lnTo>
                  <a:lnTo>
                    <a:pt x="108599" y="44741"/>
                  </a:lnTo>
                  <a:lnTo>
                    <a:pt x="108599" y="44996"/>
                  </a:lnTo>
                  <a:lnTo>
                    <a:pt x="108344" y="45123"/>
                  </a:lnTo>
                  <a:lnTo>
                    <a:pt x="107452" y="45123"/>
                  </a:lnTo>
                  <a:lnTo>
                    <a:pt x="107197" y="44996"/>
                  </a:lnTo>
                  <a:lnTo>
                    <a:pt x="107197" y="44741"/>
                  </a:lnTo>
                  <a:lnTo>
                    <a:pt x="106942" y="40407"/>
                  </a:lnTo>
                  <a:lnTo>
                    <a:pt x="106305" y="39515"/>
                  </a:lnTo>
                  <a:lnTo>
                    <a:pt x="105668" y="38495"/>
                  </a:lnTo>
                  <a:lnTo>
                    <a:pt x="105413" y="37603"/>
                  </a:lnTo>
                  <a:lnTo>
                    <a:pt x="105285" y="36583"/>
                  </a:lnTo>
                  <a:lnTo>
                    <a:pt x="105285" y="35436"/>
                  </a:lnTo>
                  <a:lnTo>
                    <a:pt x="105285" y="34671"/>
                  </a:lnTo>
                  <a:lnTo>
                    <a:pt x="105540" y="33779"/>
                  </a:lnTo>
                  <a:lnTo>
                    <a:pt x="105923" y="33014"/>
                  </a:lnTo>
                  <a:lnTo>
                    <a:pt x="106305" y="32249"/>
                  </a:lnTo>
                  <a:lnTo>
                    <a:pt x="106942" y="31612"/>
                  </a:lnTo>
                  <a:lnTo>
                    <a:pt x="107580" y="30847"/>
                  </a:lnTo>
                  <a:lnTo>
                    <a:pt x="108472" y="30210"/>
                  </a:lnTo>
                  <a:lnTo>
                    <a:pt x="109492" y="29573"/>
                  </a:lnTo>
                  <a:lnTo>
                    <a:pt x="110511" y="29063"/>
                  </a:lnTo>
                  <a:lnTo>
                    <a:pt x="111658" y="28553"/>
                  </a:lnTo>
                  <a:lnTo>
                    <a:pt x="112933" y="28043"/>
                  </a:lnTo>
                  <a:lnTo>
                    <a:pt x="114208" y="27788"/>
                  </a:lnTo>
                  <a:lnTo>
                    <a:pt x="115482" y="27533"/>
                  </a:lnTo>
                  <a:lnTo>
                    <a:pt x="116884" y="27278"/>
                  </a:lnTo>
                  <a:lnTo>
                    <a:pt x="119561" y="27151"/>
                  </a:lnTo>
                  <a:lnTo>
                    <a:pt x="121091" y="27151"/>
                  </a:lnTo>
                  <a:lnTo>
                    <a:pt x="120836" y="26513"/>
                  </a:lnTo>
                  <a:lnTo>
                    <a:pt x="120836" y="26131"/>
                  </a:lnTo>
                  <a:lnTo>
                    <a:pt x="120836" y="25876"/>
                  </a:lnTo>
                  <a:lnTo>
                    <a:pt x="120963" y="25876"/>
                  </a:lnTo>
                  <a:lnTo>
                    <a:pt x="121218" y="26004"/>
                  </a:lnTo>
                  <a:lnTo>
                    <a:pt x="121601" y="26258"/>
                  </a:lnTo>
                  <a:lnTo>
                    <a:pt x="122365" y="27023"/>
                  </a:lnTo>
                  <a:lnTo>
                    <a:pt x="122238" y="26004"/>
                  </a:lnTo>
                  <a:lnTo>
                    <a:pt x="122238" y="25749"/>
                  </a:lnTo>
                  <a:lnTo>
                    <a:pt x="122238" y="25239"/>
                  </a:lnTo>
                  <a:lnTo>
                    <a:pt x="100442" y="12620"/>
                  </a:lnTo>
                  <a:lnTo>
                    <a:pt x="100314" y="14404"/>
                  </a:lnTo>
                  <a:lnTo>
                    <a:pt x="100059" y="16189"/>
                  </a:lnTo>
                  <a:lnTo>
                    <a:pt x="99677" y="17973"/>
                  </a:lnTo>
                  <a:lnTo>
                    <a:pt x="99040" y="19503"/>
                  </a:lnTo>
                  <a:lnTo>
                    <a:pt x="99422" y="20013"/>
                  </a:lnTo>
                  <a:lnTo>
                    <a:pt x="99549" y="20395"/>
                  </a:lnTo>
                  <a:lnTo>
                    <a:pt x="99677" y="20905"/>
                  </a:lnTo>
                  <a:lnTo>
                    <a:pt x="99549" y="21415"/>
                  </a:lnTo>
                  <a:lnTo>
                    <a:pt x="99422" y="21797"/>
                  </a:lnTo>
                  <a:lnTo>
                    <a:pt x="99040" y="22307"/>
                  </a:lnTo>
                  <a:lnTo>
                    <a:pt x="98657" y="22689"/>
                  </a:lnTo>
                  <a:lnTo>
                    <a:pt x="98147" y="23072"/>
                  </a:lnTo>
                  <a:lnTo>
                    <a:pt x="97255" y="23454"/>
                  </a:lnTo>
                  <a:lnTo>
                    <a:pt x="96363" y="23709"/>
                  </a:lnTo>
                  <a:lnTo>
                    <a:pt x="95343" y="23837"/>
                  </a:lnTo>
                  <a:lnTo>
                    <a:pt x="94323" y="23964"/>
                  </a:lnTo>
                  <a:lnTo>
                    <a:pt x="93304" y="23837"/>
                  </a:lnTo>
                  <a:lnTo>
                    <a:pt x="92411" y="23709"/>
                  </a:lnTo>
                  <a:lnTo>
                    <a:pt x="91392" y="23454"/>
                  </a:lnTo>
                  <a:lnTo>
                    <a:pt x="90627" y="23072"/>
                  </a:lnTo>
                  <a:lnTo>
                    <a:pt x="90117" y="22689"/>
                  </a:lnTo>
                  <a:lnTo>
                    <a:pt x="89607" y="22307"/>
                  </a:lnTo>
                  <a:lnTo>
                    <a:pt x="89352" y="21797"/>
                  </a:lnTo>
                  <a:lnTo>
                    <a:pt x="89097" y="21415"/>
                  </a:lnTo>
                  <a:lnTo>
                    <a:pt x="89097" y="20905"/>
                  </a:lnTo>
                  <a:lnTo>
                    <a:pt x="89097" y="20395"/>
                  </a:lnTo>
                  <a:lnTo>
                    <a:pt x="89352" y="20013"/>
                  </a:lnTo>
                  <a:lnTo>
                    <a:pt x="89607" y="19503"/>
                  </a:lnTo>
                  <a:lnTo>
                    <a:pt x="89225" y="18483"/>
                  </a:lnTo>
                  <a:lnTo>
                    <a:pt x="88970" y="17463"/>
                  </a:lnTo>
                  <a:lnTo>
                    <a:pt x="88460" y="15042"/>
                  </a:lnTo>
                  <a:lnTo>
                    <a:pt x="88333" y="13895"/>
                  </a:lnTo>
                  <a:lnTo>
                    <a:pt x="88333" y="12747"/>
                  </a:lnTo>
                  <a:lnTo>
                    <a:pt x="88333" y="11600"/>
                  </a:lnTo>
                  <a:lnTo>
                    <a:pt x="88460" y="10580"/>
                  </a:lnTo>
                  <a:lnTo>
                    <a:pt x="88588" y="9816"/>
                  </a:lnTo>
                  <a:lnTo>
                    <a:pt x="88970" y="9178"/>
                  </a:lnTo>
                  <a:lnTo>
                    <a:pt x="88970" y="8923"/>
                  </a:lnTo>
                  <a:lnTo>
                    <a:pt x="89097" y="8541"/>
                  </a:lnTo>
                  <a:lnTo>
                    <a:pt x="89480" y="8159"/>
                  </a:lnTo>
                  <a:lnTo>
                    <a:pt x="89862" y="8031"/>
                  </a:lnTo>
                  <a:lnTo>
                    <a:pt x="89990" y="7904"/>
                  </a:lnTo>
                  <a:lnTo>
                    <a:pt x="89990" y="7649"/>
                  </a:lnTo>
                  <a:lnTo>
                    <a:pt x="89862" y="7394"/>
                  </a:lnTo>
                  <a:lnTo>
                    <a:pt x="89607" y="7394"/>
                  </a:lnTo>
                  <a:lnTo>
                    <a:pt x="88588" y="7266"/>
                  </a:lnTo>
                  <a:lnTo>
                    <a:pt x="87695" y="7266"/>
                  </a:lnTo>
                  <a:lnTo>
                    <a:pt x="87440" y="7011"/>
                  </a:lnTo>
                  <a:lnTo>
                    <a:pt x="87313" y="6629"/>
                  </a:lnTo>
                  <a:lnTo>
                    <a:pt x="87186" y="5864"/>
                  </a:lnTo>
                  <a:lnTo>
                    <a:pt x="87186" y="5482"/>
                  </a:lnTo>
                  <a:lnTo>
                    <a:pt x="87186" y="4972"/>
                  </a:lnTo>
                  <a:lnTo>
                    <a:pt x="78518" y="1"/>
                  </a:lnTo>
                  <a:close/>
                </a:path>
              </a:pathLst>
            </a:custGeom>
            <a:solidFill>
              <a:srgbClr val="6198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05;p39">
              <a:extLst>
                <a:ext uri="{FF2B5EF4-FFF2-40B4-BE49-F238E27FC236}">
                  <a16:creationId xmlns:a16="http://schemas.microsoft.com/office/drawing/2014/main" id="{C0DB07DD-AA42-62AA-495C-BD6702FE30FB}"/>
                </a:ext>
              </a:extLst>
            </p:cNvPr>
            <p:cNvSpPr/>
            <p:nvPr/>
          </p:nvSpPr>
          <p:spPr>
            <a:xfrm>
              <a:off x="3048400" y="3650950"/>
              <a:ext cx="458875" cy="159350"/>
            </a:xfrm>
            <a:custGeom>
              <a:avLst/>
              <a:gdLst/>
              <a:ahLst/>
              <a:cxnLst/>
              <a:rect l="l" t="t" r="r" b="b"/>
              <a:pathLst>
                <a:path w="18355" h="6374" fill="none" extrusionOk="0">
                  <a:moveTo>
                    <a:pt x="13384" y="0"/>
                  </a:moveTo>
                  <a:lnTo>
                    <a:pt x="13384" y="0"/>
                  </a:lnTo>
                  <a:lnTo>
                    <a:pt x="12747" y="638"/>
                  </a:lnTo>
                  <a:lnTo>
                    <a:pt x="11982" y="1275"/>
                  </a:lnTo>
                  <a:lnTo>
                    <a:pt x="11982" y="1275"/>
                  </a:lnTo>
                  <a:lnTo>
                    <a:pt x="10835" y="1785"/>
                  </a:lnTo>
                  <a:lnTo>
                    <a:pt x="9688" y="2167"/>
                  </a:lnTo>
                  <a:lnTo>
                    <a:pt x="8413" y="2422"/>
                  </a:lnTo>
                  <a:lnTo>
                    <a:pt x="7138" y="2422"/>
                  </a:lnTo>
                  <a:lnTo>
                    <a:pt x="7138" y="2422"/>
                  </a:lnTo>
                  <a:lnTo>
                    <a:pt x="5991" y="2422"/>
                  </a:lnTo>
                  <a:lnTo>
                    <a:pt x="4971" y="2295"/>
                  </a:lnTo>
                  <a:lnTo>
                    <a:pt x="3952" y="2040"/>
                  </a:lnTo>
                  <a:lnTo>
                    <a:pt x="2932" y="1657"/>
                  </a:lnTo>
                  <a:lnTo>
                    <a:pt x="0" y="3314"/>
                  </a:lnTo>
                  <a:lnTo>
                    <a:pt x="0" y="3314"/>
                  </a:lnTo>
                  <a:lnTo>
                    <a:pt x="1785" y="3060"/>
                  </a:lnTo>
                  <a:lnTo>
                    <a:pt x="3697" y="2932"/>
                  </a:lnTo>
                  <a:lnTo>
                    <a:pt x="3697" y="2932"/>
                  </a:lnTo>
                  <a:lnTo>
                    <a:pt x="5481" y="3060"/>
                  </a:lnTo>
                  <a:lnTo>
                    <a:pt x="7266" y="3314"/>
                  </a:lnTo>
                  <a:lnTo>
                    <a:pt x="8923" y="3824"/>
                  </a:lnTo>
                  <a:lnTo>
                    <a:pt x="10452" y="4462"/>
                  </a:lnTo>
                  <a:lnTo>
                    <a:pt x="10452" y="4462"/>
                  </a:lnTo>
                  <a:lnTo>
                    <a:pt x="11599" y="5354"/>
                  </a:lnTo>
                  <a:lnTo>
                    <a:pt x="12109" y="5864"/>
                  </a:lnTo>
                  <a:lnTo>
                    <a:pt x="12492" y="6374"/>
                  </a:lnTo>
                  <a:lnTo>
                    <a:pt x="18355" y="3060"/>
                  </a:lnTo>
                  <a:lnTo>
                    <a:pt x="18355" y="3060"/>
                  </a:lnTo>
                  <a:lnTo>
                    <a:pt x="16953" y="2550"/>
                  </a:lnTo>
                  <a:lnTo>
                    <a:pt x="15551" y="1912"/>
                  </a:lnTo>
                  <a:lnTo>
                    <a:pt x="15551" y="1912"/>
                  </a:lnTo>
                  <a:lnTo>
                    <a:pt x="14276" y="1020"/>
                  </a:lnTo>
                  <a:lnTo>
                    <a:pt x="13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06;p39">
              <a:extLst>
                <a:ext uri="{FF2B5EF4-FFF2-40B4-BE49-F238E27FC236}">
                  <a16:creationId xmlns:a16="http://schemas.microsoft.com/office/drawing/2014/main" id="{DCA632CD-B1DE-A662-C7F1-722796C533AC}"/>
                </a:ext>
              </a:extLst>
            </p:cNvPr>
            <p:cNvSpPr/>
            <p:nvPr/>
          </p:nvSpPr>
          <p:spPr>
            <a:xfrm>
              <a:off x="3561425" y="3421525"/>
              <a:ext cx="31900" cy="15950"/>
            </a:xfrm>
            <a:custGeom>
              <a:avLst/>
              <a:gdLst/>
              <a:ahLst/>
              <a:cxnLst/>
              <a:rect l="l" t="t" r="r" b="b"/>
              <a:pathLst>
                <a:path w="1276" h="638" fill="none" extrusionOk="0">
                  <a:moveTo>
                    <a:pt x="1021" y="0"/>
                  </a:moveTo>
                  <a:lnTo>
                    <a:pt x="1" y="637"/>
                  </a:lnTo>
                  <a:lnTo>
                    <a:pt x="1" y="637"/>
                  </a:lnTo>
                  <a:lnTo>
                    <a:pt x="1276" y="510"/>
                  </a:lnTo>
                  <a:lnTo>
                    <a:pt x="1276" y="510"/>
                  </a:lnTo>
                  <a:lnTo>
                    <a:pt x="1148" y="0"/>
                  </a:lnTo>
                  <a:lnTo>
                    <a:pt x="1148" y="0"/>
                  </a:lnTo>
                  <a:lnTo>
                    <a:pt x="10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07;p39">
              <a:extLst>
                <a:ext uri="{FF2B5EF4-FFF2-40B4-BE49-F238E27FC236}">
                  <a16:creationId xmlns:a16="http://schemas.microsoft.com/office/drawing/2014/main" id="{ECF077E4-5488-32AD-DFD3-7AF5D73E93D8}"/>
                </a:ext>
              </a:extLst>
            </p:cNvPr>
            <p:cNvSpPr/>
            <p:nvPr/>
          </p:nvSpPr>
          <p:spPr>
            <a:xfrm>
              <a:off x="4973100" y="3137900"/>
              <a:ext cx="3200" cy="25"/>
            </a:xfrm>
            <a:custGeom>
              <a:avLst/>
              <a:gdLst/>
              <a:ahLst/>
              <a:cxnLst/>
              <a:rect l="l" t="t" r="r" b="b"/>
              <a:pathLst>
                <a:path w="128" h="1" fill="none" extrusionOk="0">
                  <a:moveTo>
                    <a:pt x="0" y="1"/>
                  </a:moveTo>
                  <a:lnTo>
                    <a:pt x="0" y="1"/>
                  </a:lnTo>
                  <a:lnTo>
                    <a:pt x="0" y="1"/>
                  </a:lnTo>
                  <a:lnTo>
                    <a:pt x="0" y="1"/>
                  </a:lnTo>
                  <a:lnTo>
                    <a:pt x="12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08;p39">
              <a:extLst>
                <a:ext uri="{FF2B5EF4-FFF2-40B4-BE49-F238E27FC236}">
                  <a16:creationId xmlns:a16="http://schemas.microsoft.com/office/drawing/2014/main" id="{0A8AACF0-DDCD-619D-243D-8E31EEFBFFE5}"/>
                </a:ext>
              </a:extLst>
            </p:cNvPr>
            <p:cNvSpPr/>
            <p:nvPr/>
          </p:nvSpPr>
          <p:spPr>
            <a:xfrm>
              <a:off x="4931675" y="3112425"/>
              <a:ext cx="9575" cy="19125"/>
            </a:xfrm>
            <a:custGeom>
              <a:avLst/>
              <a:gdLst/>
              <a:ahLst/>
              <a:cxnLst/>
              <a:rect l="l" t="t" r="r" b="b"/>
              <a:pathLst>
                <a:path w="383" h="765" fill="none" extrusionOk="0">
                  <a:moveTo>
                    <a:pt x="0" y="0"/>
                  </a:moveTo>
                  <a:lnTo>
                    <a:pt x="0" y="0"/>
                  </a:lnTo>
                  <a:lnTo>
                    <a:pt x="128" y="765"/>
                  </a:lnTo>
                  <a:lnTo>
                    <a:pt x="128" y="765"/>
                  </a:lnTo>
                  <a:lnTo>
                    <a:pt x="382" y="12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09;p39">
              <a:extLst>
                <a:ext uri="{FF2B5EF4-FFF2-40B4-BE49-F238E27FC236}">
                  <a16:creationId xmlns:a16="http://schemas.microsoft.com/office/drawing/2014/main" id="{59F815D0-B23D-F032-2A45-48F9BFEF5827}"/>
                </a:ext>
              </a:extLst>
            </p:cNvPr>
            <p:cNvSpPr/>
            <p:nvPr/>
          </p:nvSpPr>
          <p:spPr>
            <a:xfrm>
              <a:off x="1847050" y="2465525"/>
              <a:ext cx="3925900" cy="2265700"/>
            </a:xfrm>
            <a:custGeom>
              <a:avLst/>
              <a:gdLst/>
              <a:ahLst/>
              <a:cxnLst/>
              <a:rect l="l" t="t" r="r" b="b"/>
              <a:pathLst>
                <a:path w="157036" h="90628" fill="none" extrusionOk="0">
                  <a:moveTo>
                    <a:pt x="78518" y="1"/>
                  </a:moveTo>
                  <a:lnTo>
                    <a:pt x="63477" y="8669"/>
                  </a:lnTo>
                  <a:lnTo>
                    <a:pt x="63477" y="8669"/>
                  </a:lnTo>
                  <a:lnTo>
                    <a:pt x="67684" y="11090"/>
                  </a:lnTo>
                  <a:lnTo>
                    <a:pt x="67684" y="11090"/>
                  </a:lnTo>
                  <a:lnTo>
                    <a:pt x="68321" y="10326"/>
                  </a:lnTo>
                  <a:lnTo>
                    <a:pt x="69341" y="9688"/>
                  </a:lnTo>
                  <a:lnTo>
                    <a:pt x="69341" y="9688"/>
                  </a:lnTo>
                  <a:lnTo>
                    <a:pt x="70488" y="9178"/>
                  </a:lnTo>
                  <a:lnTo>
                    <a:pt x="71762" y="8796"/>
                  </a:lnTo>
                  <a:lnTo>
                    <a:pt x="73165" y="8541"/>
                  </a:lnTo>
                  <a:lnTo>
                    <a:pt x="74567" y="8414"/>
                  </a:lnTo>
                  <a:lnTo>
                    <a:pt x="74567" y="8414"/>
                  </a:lnTo>
                  <a:lnTo>
                    <a:pt x="75969" y="8541"/>
                  </a:lnTo>
                  <a:lnTo>
                    <a:pt x="77371" y="8796"/>
                  </a:lnTo>
                  <a:lnTo>
                    <a:pt x="78645" y="9178"/>
                  </a:lnTo>
                  <a:lnTo>
                    <a:pt x="79793" y="9688"/>
                  </a:lnTo>
                  <a:lnTo>
                    <a:pt x="79793" y="9688"/>
                  </a:lnTo>
                  <a:lnTo>
                    <a:pt x="80685" y="10326"/>
                  </a:lnTo>
                  <a:lnTo>
                    <a:pt x="81322" y="11090"/>
                  </a:lnTo>
                  <a:lnTo>
                    <a:pt x="81832" y="11983"/>
                  </a:lnTo>
                  <a:lnTo>
                    <a:pt x="81960" y="12747"/>
                  </a:lnTo>
                  <a:lnTo>
                    <a:pt x="81832" y="13512"/>
                  </a:lnTo>
                  <a:lnTo>
                    <a:pt x="81322" y="14404"/>
                  </a:lnTo>
                  <a:lnTo>
                    <a:pt x="80685" y="15042"/>
                  </a:lnTo>
                  <a:lnTo>
                    <a:pt x="79793" y="15806"/>
                  </a:lnTo>
                  <a:lnTo>
                    <a:pt x="79793" y="15806"/>
                  </a:lnTo>
                  <a:lnTo>
                    <a:pt x="78773" y="16189"/>
                  </a:lnTo>
                  <a:lnTo>
                    <a:pt x="77753" y="16571"/>
                  </a:lnTo>
                  <a:lnTo>
                    <a:pt x="76734" y="16826"/>
                  </a:lnTo>
                  <a:lnTo>
                    <a:pt x="75586" y="16954"/>
                  </a:lnTo>
                  <a:lnTo>
                    <a:pt x="75586" y="16954"/>
                  </a:lnTo>
                  <a:lnTo>
                    <a:pt x="75586" y="17209"/>
                  </a:lnTo>
                  <a:lnTo>
                    <a:pt x="75586" y="30847"/>
                  </a:lnTo>
                  <a:lnTo>
                    <a:pt x="75586" y="30847"/>
                  </a:lnTo>
                  <a:lnTo>
                    <a:pt x="75586" y="30847"/>
                  </a:lnTo>
                  <a:lnTo>
                    <a:pt x="75586" y="31357"/>
                  </a:lnTo>
                  <a:lnTo>
                    <a:pt x="75459" y="31739"/>
                  </a:lnTo>
                  <a:lnTo>
                    <a:pt x="76734" y="32504"/>
                  </a:lnTo>
                  <a:lnTo>
                    <a:pt x="76734" y="32504"/>
                  </a:lnTo>
                  <a:lnTo>
                    <a:pt x="77243" y="32887"/>
                  </a:lnTo>
                  <a:lnTo>
                    <a:pt x="77371" y="33396"/>
                  </a:lnTo>
                  <a:lnTo>
                    <a:pt x="77243" y="33779"/>
                  </a:lnTo>
                  <a:lnTo>
                    <a:pt x="76734" y="34161"/>
                  </a:lnTo>
                  <a:lnTo>
                    <a:pt x="72527" y="36583"/>
                  </a:lnTo>
                  <a:lnTo>
                    <a:pt x="72527" y="36583"/>
                  </a:lnTo>
                  <a:lnTo>
                    <a:pt x="72655" y="37603"/>
                  </a:lnTo>
                  <a:lnTo>
                    <a:pt x="72655" y="37603"/>
                  </a:lnTo>
                  <a:lnTo>
                    <a:pt x="72655" y="37603"/>
                  </a:lnTo>
                  <a:lnTo>
                    <a:pt x="72655" y="37603"/>
                  </a:lnTo>
                  <a:lnTo>
                    <a:pt x="72655" y="37603"/>
                  </a:lnTo>
                  <a:lnTo>
                    <a:pt x="72655" y="37603"/>
                  </a:lnTo>
                  <a:lnTo>
                    <a:pt x="73037" y="38877"/>
                  </a:lnTo>
                  <a:lnTo>
                    <a:pt x="73037" y="38877"/>
                  </a:lnTo>
                  <a:lnTo>
                    <a:pt x="74567" y="39005"/>
                  </a:lnTo>
                  <a:lnTo>
                    <a:pt x="76096" y="39387"/>
                  </a:lnTo>
                  <a:lnTo>
                    <a:pt x="77498" y="39897"/>
                  </a:lnTo>
                  <a:lnTo>
                    <a:pt x="78773" y="40534"/>
                  </a:lnTo>
                  <a:lnTo>
                    <a:pt x="78773" y="40534"/>
                  </a:lnTo>
                  <a:lnTo>
                    <a:pt x="79920" y="41299"/>
                  </a:lnTo>
                  <a:lnTo>
                    <a:pt x="80685" y="42064"/>
                  </a:lnTo>
                  <a:lnTo>
                    <a:pt x="83107" y="40789"/>
                  </a:lnTo>
                  <a:lnTo>
                    <a:pt x="83234" y="40789"/>
                  </a:lnTo>
                  <a:lnTo>
                    <a:pt x="106687" y="54300"/>
                  </a:lnTo>
                  <a:lnTo>
                    <a:pt x="106687" y="54300"/>
                  </a:lnTo>
                  <a:lnTo>
                    <a:pt x="106687" y="54428"/>
                  </a:lnTo>
                  <a:lnTo>
                    <a:pt x="106687" y="54428"/>
                  </a:lnTo>
                  <a:lnTo>
                    <a:pt x="106687" y="54555"/>
                  </a:lnTo>
                  <a:lnTo>
                    <a:pt x="106560" y="54555"/>
                  </a:lnTo>
                  <a:lnTo>
                    <a:pt x="107962" y="55320"/>
                  </a:lnTo>
                  <a:lnTo>
                    <a:pt x="68831" y="77754"/>
                  </a:lnTo>
                  <a:lnTo>
                    <a:pt x="44485" y="63733"/>
                  </a:lnTo>
                  <a:lnTo>
                    <a:pt x="46015" y="62841"/>
                  </a:lnTo>
                  <a:lnTo>
                    <a:pt x="45632" y="62586"/>
                  </a:lnTo>
                  <a:lnTo>
                    <a:pt x="45632" y="62586"/>
                  </a:lnTo>
                  <a:lnTo>
                    <a:pt x="45632" y="62458"/>
                  </a:lnTo>
                  <a:lnTo>
                    <a:pt x="45632" y="62458"/>
                  </a:lnTo>
                  <a:lnTo>
                    <a:pt x="45632" y="62331"/>
                  </a:lnTo>
                  <a:lnTo>
                    <a:pt x="48182" y="60929"/>
                  </a:lnTo>
                  <a:lnTo>
                    <a:pt x="48182" y="60929"/>
                  </a:lnTo>
                  <a:lnTo>
                    <a:pt x="46525" y="60419"/>
                  </a:lnTo>
                  <a:lnTo>
                    <a:pt x="44995" y="59781"/>
                  </a:lnTo>
                  <a:lnTo>
                    <a:pt x="44995" y="59781"/>
                  </a:lnTo>
                  <a:lnTo>
                    <a:pt x="44103" y="59017"/>
                  </a:lnTo>
                  <a:lnTo>
                    <a:pt x="43338" y="58379"/>
                  </a:lnTo>
                  <a:lnTo>
                    <a:pt x="42701" y="57615"/>
                  </a:lnTo>
                  <a:lnTo>
                    <a:pt x="42318" y="56850"/>
                  </a:lnTo>
                  <a:lnTo>
                    <a:pt x="42191" y="56085"/>
                  </a:lnTo>
                  <a:lnTo>
                    <a:pt x="42318" y="55320"/>
                  </a:lnTo>
                  <a:lnTo>
                    <a:pt x="42446" y="54428"/>
                  </a:lnTo>
                  <a:lnTo>
                    <a:pt x="42956" y="53663"/>
                  </a:lnTo>
                  <a:lnTo>
                    <a:pt x="32886" y="59526"/>
                  </a:lnTo>
                  <a:lnTo>
                    <a:pt x="32886" y="59526"/>
                  </a:lnTo>
                  <a:lnTo>
                    <a:pt x="32121" y="59781"/>
                  </a:lnTo>
                  <a:lnTo>
                    <a:pt x="31484" y="59909"/>
                  </a:lnTo>
                  <a:lnTo>
                    <a:pt x="31484" y="59909"/>
                  </a:lnTo>
                  <a:lnTo>
                    <a:pt x="30719" y="59781"/>
                  </a:lnTo>
                  <a:lnTo>
                    <a:pt x="30082" y="59526"/>
                  </a:lnTo>
                  <a:lnTo>
                    <a:pt x="9433" y="47672"/>
                  </a:lnTo>
                  <a:lnTo>
                    <a:pt x="9433" y="47672"/>
                  </a:lnTo>
                  <a:lnTo>
                    <a:pt x="9051" y="47290"/>
                  </a:lnTo>
                  <a:lnTo>
                    <a:pt x="8923" y="46908"/>
                  </a:lnTo>
                  <a:lnTo>
                    <a:pt x="9051" y="46398"/>
                  </a:lnTo>
                  <a:lnTo>
                    <a:pt x="9433" y="46015"/>
                  </a:lnTo>
                  <a:lnTo>
                    <a:pt x="11345" y="44996"/>
                  </a:lnTo>
                  <a:lnTo>
                    <a:pt x="11345" y="44996"/>
                  </a:lnTo>
                  <a:lnTo>
                    <a:pt x="11090" y="44358"/>
                  </a:lnTo>
                  <a:lnTo>
                    <a:pt x="10963" y="43594"/>
                  </a:lnTo>
                  <a:lnTo>
                    <a:pt x="10963" y="38877"/>
                  </a:lnTo>
                  <a:lnTo>
                    <a:pt x="1" y="45251"/>
                  </a:lnTo>
                  <a:lnTo>
                    <a:pt x="78518" y="90628"/>
                  </a:lnTo>
                  <a:lnTo>
                    <a:pt x="157035" y="45251"/>
                  </a:lnTo>
                  <a:lnTo>
                    <a:pt x="126189" y="27533"/>
                  </a:lnTo>
                  <a:lnTo>
                    <a:pt x="126189" y="27533"/>
                  </a:lnTo>
                  <a:lnTo>
                    <a:pt x="126062" y="27661"/>
                  </a:lnTo>
                  <a:lnTo>
                    <a:pt x="126062" y="27661"/>
                  </a:lnTo>
                  <a:lnTo>
                    <a:pt x="126572" y="28170"/>
                  </a:lnTo>
                  <a:lnTo>
                    <a:pt x="126572" y="28170"/>
                  </a:lnTo>
                  <a:lnTo>
                    <a:pt x="126699" y="28298"/>
                  </a:lnTo>
                  <a:lnTo>
                    <a:pt x="126699" y="28298"/>
                  </a:lnTo>
                  <a:lnTo>
                    <a:pt x="128229" y="28808"/>
                  </a:lnTo>
                  <a:lnTo>
                    <a:pt x="129631" y="29573"/>
                  </a:lnTo>
                  <a:lnTo>
                    <a:pt x="129631" y="29573"/>
                  </a:lnTo>
                  <a:lnTo>
                    <a:pt x="129631" y="29573"/>
                  </a:lnTo>
                  <a:lnTo>
                    <a:pt x="130268" y="29827"/>
                  </a:lnTo>
                  <a:lnTo>
                    <a:pt x="130268" y="29827"/>
                  </a:lnTo>
                  <a:lnTo>
                    <a:pt x="131033" y="30465"/>
                  </a:lnTo>
                  <a:lnTo>
                    <a:pt x="131798" y="31102"/>
                  </a:lnTo>
                  <a:lnTo>
                    <a:pt x="132435" y="31867"/>
                  </a:lnTo>
                  <a:lnTo>
                    <a:pt x="132945" y="32504"/>
                  </a:lnTo>
                  <a:lnTo>
                    <a:pt x="133327" y="33269"/>
                  </a:lnTo>
                  <a:lnTo>
                    <a:pt x="133710" y="33906"/>
                  </a:lnTo>
                  <a:lnTo>
                    <a:pt x="133837" y="34671"/>
                  </a:lnTo>
                  <a:lnTo>
                    <a:pt x="133837" y="35436"/>
                  </a:lnTo>
                  <a:lnTo>
                    <a:pt x="133837" y="35436"/>
                  </a:lnTo>
                  <a:lnTo>
                    <a:pt x="133837" y="36583"/>
                  </a:lnTo>
                  <a:lnTo>
                    <a:pt x="133837" y="36583"/>
                  </a:lnTo>
                  <a:lnTo>
                    <a:pt x="133710" y="37603"/>
                  </a:lnTo>
                  <a:lnTo>
                    <a:pt x="133455" y="38622"/>
                  </a:lnTo>
                  <a:lnTo>
                    <a:pt x="132817" y="39642"/>
                  </a:lnTo>
                  <a:lnTo>
                    <a:pt x="132053" y="40534"/>
                  </a:lnTo>
                  <a:lnTo>
                    <a:pt x="131925" y="41682"/>
                  </a:lnTo>
                  <a:lnTo>
                    <a:pt x="131925" y="41682"/>
                  </a:lnTo>
                  <a:lnTo>
                    <a:pt x="131925" y="41682"/>
                  </a:lnTo>
                  <a:lnTo>
                    <a:pt x="131798" y="44741"/>
                  </a:lnTo>
                  <a:lnTo>
                    <a:pt x="131798" y="44741"/>
                  </a:lnTo>
                  <a:lnTo>
                    <a:pt x="131798" y="44741"/>
                  </a:lnTo>
                  <a:lnTo>
                    <a:pt x="131798" y="44996"/>
                  </a:lnTo>
                  <a:lnTo>
                    <a:pt x="131543" y="45123"/>
                  </a:lnTo>
                  <a:lnTo>
                    <a:pt x="131543" y="45123"/>
                  </a:lnTo>
                  <a:lnTo>
                    <a:pt x="131160" y="45123"/>
                  </a:lnTo>
                  <a:lnTo>
                    <a:pt x="131160" y="45123"/>
                  </a:lnTo>
                  <a:lnTo>
                    <a:pt x="130650" y="45123"/>
                  </a:lnTo>
                  <a:lnTo>
                    <a:pt x="130650" y="45123"/>
                  </a:lnTo>
                  <a:lnTo>
                    <a:pt x="130396" y="44996"/>
                  </a:lnTo>
                  <a:lnTo>
                    <a:pt x="130396" y="44741"/>
                  </a:lnTo>
                  <a:lnTo>
                    <a:pt x="130396" y="44741"/>
                  </a:lnTo>
                  <a:lnTo>
                    <a:pt x="130268" y="41936"/>
                  </a:lnTo>
                  <a:lnTo>
                    <a:pt x="130268" y="41936"/>
                  </a:lnTo>
                  <a:lnTo>
                    <a:pt x="129631" y="42319"/>
                  </a:lnTo>
                  <a:lnTo>
                    <a:pt x="129631" y="42319"/>
                  </a:lnTo>
                  <a:lnTo>
                    <a:pt x="128739" y="42829"/>
                  </a:lnTo>
                  <a:lnTo>
                    <a:pt x="127591" y="43339"/>
                  </a:lnTo>
                  <a:lnTo>
                    <a:pt x="125424" y="43976"/>
                  </a:lnTo>
                  <a:lnTo>
                    <a:pt x="123003" y="44486"/>
                  </a:lnTo>
                  <a:lnTo>
                    <a:pt x="120453" y="44741"/>
                  </a:lnTo>
                  <a:lnTo>
                    <a:pt x="120453" y="45760"/>
                  </a:lnTo>
                  <a:lnTo>
                    <a:pt x="120453" y="45760"/>
                  </a:lnTo>
                  <a:lnTo>
                    <a:pt x="120453" y="45760"/>
                  </a:lnTo>
                  <a:lnTo>
                    <a:pt x="120326" y="49202"/>
                  </a:lnTo>
                  <a:lnTo>
                    <a:pt x="120326" y="49202"/>
                  </a:lnTo>
                  <a:lnTo>
                    <a:pt x="120326" y="49202"/>
                  </a:lnTo>
                  <a:lnTo>
                    <a:pt x="120198" y="49329"/>
                  </a:lnTo>
                  <a:lnTo>
                    <a:pt x="120071" y="49457"/>
                  </a:lnTo>
                  <a:lnTo>
                    <a:pt x="120071" y="49457"/>
                  </a:lnTo>
                  <a:lnTo>
                    <a:pt x="119561" y="49584"/>
                  </a:lnTo>
                  <a:lnTo>
                    <a:pt x="119561" y="49584"/>
                  </a:lnTo>
                  <a:lnTo>
                    <a:pt x="119051" y="49457"/>
                  </a:lnTo>
                  <a:lnTo>
                    <a:pt x="119051" y="49457"/>
                  </a:lnTo>
                  <a:lnTo>
                    <a:pt x="118924" y="49329"/>
                  </a:lnTo>
                  <a:lnTo>
                    <a:pt x="118924" y="49202"/>
                  </a:lnTo>
                  <a:lnTo>
                    <a:pt x="118924" y="49202"/>
                  </a:lnTo>
                  <a:lnTo>
                    <a:pt x="118669" y="44741"/>
                  </a:lnTo>
                  <a:lnTo>
                    <a:pt x="118669" y="44741"/>
                  </a:lnTo>
                  <a:lnTo>
                    <a:pt x="116120" y="44486"/>
                  </a:lnTo>
                  <a:lnTo>
                    <a:pt x="113698" y="43976"/>
                  </a:lnTo>
                  <a:lnTo>
                    <a:pt x="111531" y="43339"/>
                  </a:lnTo>
                  <a:lnTo>
                    <a:pt x="110511" y="42829"/>
                  </a:lnTo>
                  <a:lnTo>
                    <a:pt x="109492" y="42319"/>
                  </a:lnTo>
                  <a:lnTo>
                    <a:pt x="109492" y="42319"/>
                  </a:lnTo>
                  <a:lnTo>
                    <a:pt x="108727" y="41936"/>
                  </a:lnTo>
                  <a:lnTo>
                    <a:pt x="108727" y="42829"/>
                  </a:lnTo>
                  <a:lnTo>
                    <a:pt x="108727" y="42829"/>
                  </a:lnTo>
                  <a:lnTo>
                    <a:pt x="108727" y="42829"/>
                  </a:lnTo>
                  <a:lnTo>
                    <a:pt x="108599" y="44741"/>
                  </a:lnTo>
                  <a:lnTo>
                    <a:pt x="108599" y="44741"/>
                  </a:lnTo>
                  <a:lnTo>
                    <a:pt x="108599" y="44741"/>
                  </a:lnTo>
                  <a:lnTo>
                    <a:pt x="108599" y="44996"/>
                  </a:lnTo>
                  <a:lnTo>
                    <a:pt x="108344" y="45123"/>
                  </a:lnTo>
                  <a:lnTo>
                    <a:pt x="108344" y="45123"/>
                  </a:lnTo>
                  <a:lnTo>
                    <a:pt x="107962" y="45123"/>
                  </a:lnTo>
                  <a:lnTo>
                    <a:pt x="107962" y="45123"/>
                  </a:lnTo>
                  <a:lnTo>
                    <a:pt x="107452" y="45123"/>
                  </a:lnTo>
                  <a:lnTo>
                    <a:pt x="107452" y="45123"/>
                  </a:lnTo>
                  <a:lnTo>
                    <a:pt x="107197" y="44996"/>
                  </a:lnTo>
                  <a:lnTo>
                    <a:pt x="107197" y="44741"/>
                  </a:lnTo>
                  <a:lnTo>
                    <a:pt x="107197" y="44741"/>
                  </a:lnTo>
                  <a:lnTo>
                    <a:pt x="106942" y="40407"/>
                  </a:lnTo>
                  <a:lnTo>
                    <a:pt x="106942" y="40407"/>
                  </a:lnTo>
                  <a:lnTo>
                    <a:pt x="106305" y="39515"/>
                  </a:lnTo>
                  <a:lnTo>
                    <a:pt x="105668" y="38495"/>
                  </a:lnTo>
                  <a:lnTo>
                    <a:pt x="105413" y="37603"/>
                  </a:lnTo>
                  <a:lnTo>
                    <a:pt x="105285" y="36583"/>
                  </a:lnTo>
                  <a:lnTo>
                    <a:pt x="105285" y="35436"/>
                  </a:lnTo>
                  <a:lnTo>
                    <a:pt x="105285" y="35436"/>
                  </a:lnTo>
                  <a:lnTo>
                    <a:pt x="105285" y="35436"/>
                  </a:lnTo>
                  <a:lnTo>
                    <a:pt x="105285" y="34671"/>
                  </a:lnTo>
                  <a:lnTo>
                    <a:pt x="105540" y="33779"/>
                  </a:lnTo>
                  <a:lnTo>
                    <a:pt x="105923" y="33014"/>
                  </a:lnTo>
                  <a:lnTo>
                    <a:pt x="106305" y="32249"/>
                  </a:lnTo>
                  <a:lnTo>
                    <a:pt x="106942" y="31612"/>
                  </a:lnTo>
                  <a:lnTo>
                    <a:pt x="107580" y="30847"/>
                  </a:lnTo>
                  <a:lnTo>
                    <a:pt x="108472" y="30210"/>
                  </a:lnTo>
                  <a:lnTo>
                    <a:pt x="109492" y="29573"/>
                  </a:lnTo>
                  <a:lnTo>
                    <a:pt x="109492" y="29573"/>
                  </a:lnTo>
                  <a:lnTo>
                    <a:pt x="110511" y="29063"/>
                  </a:lnTo>
                  <a:lnTo>
                    <a:pt x="111658" y="28553"/>
                  </a:lnTo>
                  <a:lnTo>
                    <a:pt x="112933" y="28043"/>
                  </a:lnTo>
                  <a:lnTo>
                    <a:pt x="114208" y="27788"/>
                  </a:lnTo>
                  <a:lnTo>
                    <a:pt x="115482" y="27533"/>
                  </a:lnTo>
                  <a:lnTo>
                    <a:pt x="116884" y="27278"/>
                  </a:lnTo>
                  <a:lnTo>
                    <a:pt x="119561" y="27151"/>
                  </a:lnTo>
                  <a:lnTo>
                    <a:pt x="119561" y="27151"/>
                  </a:lnTo>
                  <a:lnTo>
                    <a:pt x="121091" y="27151"/>
                  </a:lnTo>
                  <a:lnTo>
                    <a:pt x="121091" y="27151"/>
                  </a:lnTo>
                  <a:lnTo>
                    <a:pt x="120836" y="26513"/>
                  </a:lnTo>
                  <a:lnTo>
                    <a:pt x="120836" y="26131"/>
                  </a:lnTo>
                  <a:lnTo>
                    <a:pt x="120836" y="26131"/>
                  </a:lnTo>
                  <a:lnTo>
                    <a:pt x="120836" y="25876"/>
                  </a:lnTo>
                  <a:lnTo>
                    <a:pt x="120836" y="25876"/>
                  </a:lnTo>
                  <a:lnTo>
                    <a:pt x="120963" y="25876"/>
                  </a:lnTo>
                  <a:lnTo>
                    <a:pt x="120963" y="25876"/>
                  </a:lnTo>
                  <a:lnTo>
                    <a:pt x="121218" y="26004"/>
                  </a:lnTo>
                  <a:lnTo>
                    <a:pt x="121601" y="26258"/>
                  </a:lnTo>
                  <a:lnTo>
                    <a:pt x="121601" y="26258"/>
                  </a:lnTo>
                  <a:lnTo>
                    <a:pt x="122365" y="27023"/>
                  </a:lnTo>
                  <a:lnTo>
                    <a:pt x="122365" y="27023"/>
                  </a:lnTo>
                  <a:lnTo>
                    <a:pt x="122238" y="26004"/>
                  </a:lnTo>
                  <a:lnTo>
                    <a:pt x="122238" y="26004"/>
                  </a:lnTo>
                  <a:lnTo>
                    <a:pt x="122238" y="25749"/>
                  </a:lnTo>
                  <a:lnTo>
                    <a:pt x="122238" y="25749"/>
                  </a:lnTo>
                  <a:lnTo>
                    <a:pt x="122238" y="25239"/>
                  </a:lnTo>
                  <a:lnTo>
                    <a:pt x="100442" y="12620"/>
                  </a:lnTo>
                  <a:lnTo>
                    <a:pt x="100442" y="12620"/>
                  </a:lnTo>
                  <a:lnTo>
                    <a:pt x="100314" y="14404"/>
                  </a:lnTo>
                  <a:lnTo>
                    <a:pt x="100059" y="16189"/>
                  </a:lnTo>
                  <a:lnTo>
                    <a:pt x="99677" y="17973"/>
                  </a:lnTo>
                  <a:lnTo>
                    <a:pt x="99040" y="19503"/>
                  </a:lnTo>
                  <a:lnTo>
                    <a:pt x="99040" y="19503"/>
                  </a:lnTo>
                  <a:lnTo>
                    <a:pt x="99422" y="20013"/>
                  </a:lnTo>
                  <a:lnTo>
                    <a:pt x="99549" y="20395"/>
                  </a:lnTo>
                  <a:lnTo>
                    <a:pt x="99677" y="20905"/>
                  </a:lnTo>
                  <a:lnTo>
                    <a:pt x="99549" y="21415"/>
                  </a:lnTo>
                  <a:lnTo>
                    <a:pt x="99422" y="21797"/>
                  </a:lnTo>
                  <a:lnTo>
                    <a:pt x="99040" y="22307"/>
                  </a:lnTo>
                  <a:lnTo>
                    <a:pt x="98657" y="22689"/>
                  </a:lnTo>
                  <a:lnTo>
                    <a:pt x="98147" y="23072"/>
                  </a:lnTo>
                  <a:lnTo>
                    <a:pt x="98147" y="23072"/>
                  </a:lnTo>
                  <a:lnTo>
                    <a:pt x="97255" y="23454"/>
                  </a:lnTo>
                  <a:lnTo>
                    <a:pt x="96363" y="23709"/>
                  </a:lnTo>
                  <a:lnTo>
                    <a:pt x="95343" y="23837"/>
                  </a:lnTo>
                  <a:lnTo>
                    <a:pt x="94323" y="23964"/>
                  </a:lnTo>
                  <a:lnTo>
                    <a:pt x="94323" y="23964"/>
                  </a:lnTo>
                  <a:lnTo>
                    <a:pt x="93304" y="23837"/>
                  </a:lnTo>
                  <a:lnTo>
                    <a:pt x="92411" y="23709"/>
                  </a:lnTo>
                  <a:lnTo>
                    <a:pt x="91392" y="23454"/>
                  </a:lnTo>
                  <a:lnTo>
                    <a:pt x="90627" y="23072"/>
                  </a:lnTo>
                  <a:lnTo>
                    <a:pt x="90627" y="23072"/>
                  </a:lnTo>
                  <a:lnTo>
                    <a:pt x="90117" y="22689"/>
                  </a:lnTo>
                  <a:lnTo>
                    <a:pt x="89607" y="22307"/>
                  </a:lnTo>
                  <a:lnTo>
                    <a:pt x="89352" y="21797"/>
                  </a:lnTo>
                  <a:lnTo>
                    <a:pt x="89097" y="21415"/>
                  </a:lnTo>
                  <a:lnTo>
                    <a:pt x="89097" y="20905"/>
                  </a:lnTo>
                  <a:lnTo>
                    <a:pt x="89097" y="20395"/>
                  </a:lnTo>
                  <a:lnTo>
                    <a:pt x="89352" y="20013"/>
                  </a:lnTo>
                  <a:lnTo>
                    <a:pt x="89607" y="19503"/>
                  </a:lnTo>
                  <a:lnTo>
                    <a:pt x="89607" y="19503"/>
                  </a:lnTo>
                  <a:lnTo>
                    <a:pt x="89225" y="18483"/>
                  </a:lnTo>
                  <a:lnTo>
                    <a:pt x="88970" y="17463"/>
                  </a:lnTo>
                  <a:lnTo>
                    <a:pt x="88460" y="15042"/>
                  </a:lnTo>
                  <a:lnTo>
                    <a:pt x="88333" y="13895"/>
                  </a:lnTo>
                  <a:lnTo>
                    <a:pt x="88333" y="12747"/>
                  </a:lnTo>
                  <a:lnTo>
                    <a:pt x="88333" y="11600"/>
                  </a:lnTo>
                  <a:lnTo>
                    <a:pt x="88460" y="10580"/>
                  </a:lnTo>
                  <a:lnTo>
                    <a:pt x="88460" y="10580"/>
                  </a:lnTo>
                  <a:lnTo>
                    <a:pt x="88588" y="9816"/>
                  </a:lnTo>
                  <a:lnTo>
                    <a:pt x="88970" y="9178"/>
                  </a:lnTo>
                  <a:lnTo>
                    <a:pt x="88970" y="9178"/>
                  </a:lnTo>
                  <a:lnTo>
                    <a:pt x="88970" y="8923"/>
                  </a:lnTo>
                  <a:lnTo>
                    <a:pt x="88970" y="8923"/>
                  </a:lnTo>
                  <a:lnTo>
                    <a:pt x="89097" y="8541"/>
                  </a:lnTo>
                  <a:lnTo>
                    <a:pt x="89480" y="8159"/>
                  </a:lnTo>
                  <a:lnTo>
                    <a:pt x="89480" y="8159"/>
                  </a:lnTo>
                  <a:lnTo>
                    <a:pt x="89862" y="8031"/>
                  </a:lnTo>
                  <a:lnTo>
                    <a:pt x="89862" y="8031"/>
                  </a:lnTo>
                  <a:lnTo>
                    <a:pt x="89990" y="7904"/>
                  </a:lnTo>
                  <a:lnTo>
                    <a:pt x="89990" y="7649"/>
                  </a:lnTo>
                  <a:lnTo>
                    <a:pt x="89990" y="7649"/>
                  </a:lnTo>
                  <a:lnTo>
                    <a:pt x="89990" y="7649"/>
                  </a:lnTo>
                  <a:lnTo>
                    <a:pt x="89990" y="7649"/>
                  </a:lnTo>
                  <a:lnTo>
                    <a:pt x="89862" y="7394"/>
                  </a:lnTo>
                  <a:lnTo>
                    <a:pt x="89607" y="7394"/>
                  </a:lnTo>
                  <a:lnTo>
                    <a:pt x="89607" y="7394"/>
                  </a:lnTo>
                  <a:lnTo>
                    <a:pt x="88588" y="7266"/>
                  </a:lnTo>
                  <a:lnTo>
                    <a:pt x="88588" y="7266"/>
                  </a:lnTo>
                  <a:lnTo>
                    <a:pt x="88588" y="7266"/>
                  </a:lnTo>
                  <a:lnTo>
                    <a:pt x="88588" y="7266"/>
                  </a:lnTo>
                  <a:lnTo>
                    <a:pt x="88333" y="7266"/>
                  </a:lnTo>
                  <a:lnTo>
                    <a:pt x="88333" y="7266"/>
                  </a:lnTo>
                  <a:lnTo>
                    <a:pt x="88078" y="7266"/>
                  </a:lnTo>
                  <a:lnTo>
                    <a:pt x="87695" y="7266"/>
                  </a:lnTo>
                  <a:lnTo>
                    <a:pt x="87695" y="7266"/>
                  </a:lnTo>
                  <a:lnTo>
                    <a:pt x="87440" y="7011"/>
                  </a:lnTo>
                  <a:lnTo>
                    <a:pt x="87313" y="6629"/>
                  </a:lnTo>
                  <a:lnTo>
                    <a:pt x="87186" y="5864"/>
                  </a:lnTo>
                  <a:lnTo>
                    <a:pt x="87186" y="5864"/>
                  </a:lnTo>
                  <a:lnTo>
                    <a:pt x="87186" y="5482"/>
                  </a:lnTo>
                  <a:lnTo>
                    <a:pt x="87186" y="5482"/>
                  </a:lnTo>
                  <a:lnTo>
                    <a:pt x="87186" y="4972"/>
                  </a:lnTo>
                  <a:lnTo>
                    <a:pt x="785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10;p39">
              <a:extLst>
                <a:ext uri="{FF2B5EF4-FFF2-40B4-BE49-F238E27FC236}">
                  <a16:creationId xmlns:a16="http://schemas.microsoft.com/office/drawing/2014/main" id="{0881660A-F6B8-115F-E1A3-C8E11972D464}"/>
                </a:ext>
              </a:extLst>
            </p:cNvPr>
            <p:cNvSpPr/>
            <p:nvPr/>
          </p:nvSpPr>
          <p:spPr>
            <a:xfrm>
              <a:off x="3810000" y="1573300"/>
              <a:ext cx="2033050" cy="3237600"/>
            </a:xfrm>
            <a:custGeom>
              <a:avLst/>
              <a:gdLst/>
              <a:ahLst/>
              <a:cxnLst/>
              <a:rect l="l" t="t" r="r" b="b"/>
              <a:pathLst>
                <a:path w="81322" h="129504" extrusionOk="0">
                  <a:moveTo>
                    <a:pt x="78517" y="0"/>
                  </a:moveTo>
                  <a:lnTo>
                    <a:pt x="78517" y="80940"/>
                  </a:lnTo>
                  <a:lnTo>
                    <a:pt x="0" y="126317"/>
                  </a:lnTo>
                  <a:lnTo>
                    <a:pt x="0" y="129503"/>
                  </a:lnTo>
                  <a:lnTo>
                    <a:pt x="80939" y="82851"/>
                  </a:lnTo>
                  <a:lnTo>
                    <a:pt x="81322" y="1657"/>
                  </a:lnTo>
                  <a:lnTo>
                    <a:pt x="7851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11;p39">
              <a:extLst>
                <a:ext uri="{FF2B5EF4-FFF2-40B4-BE49-F238E27FC236}">
                  <a16:creationId xmlns:a16="http://schemas.microsoft.com/office/drawing/2014/main" id="{F057AF10-4EB3-A798-D9A8-9ECD0F6A2357}"/>
                </a:ext>
              </a:extLst>
            </p:cNvPr>
            <p:cNvSpPr/>
            <p:nvPr/>
          </p:nvSpPr>
          <p:spPr>
            <a:xfrm>
              <a:off x="1776950" y="1531875"/>
              <a:ext cx="2033050" cy="3279025"/>
            </a:xfrm>
            <a:custGeom>
              <a:avLst/>
              <a:gdLst/>
              <a:ahLst/>
              <a:cxnLst/>
              <a:rect l="l" t="t" r="r" b="b"/>
              <a:pathLst>
                <a:path w="81322" h="131161" extrusionOk="0">
                  <a:moveTo>
                    <a:pt x="0" y="0"/>
                  </a:moveTo>
                  <a:lnTo>
                    <a:pt x="383" y="84508"/>
                  </a:lnTo>
                  <a:lnTo>
                    <a:pt x="81322" y="131160"/>
                  </a:lnTo>
                  <a:lnTo>
                    <a:pt x="81322" y="127974"/>
                  </a:lnTo>
                  <a:lnTo>
                    <a:pt x="2805" y="82597"/>
                  </a:lnTo>
                  <a:lnTo>
                    <a:pt x="2805" y="1657"/>
                  </a:lnTo>
                  <a:lnTo>
                    <a:pt x="0"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12;p39">
              <a:extLst>
                <a:ext uri="{FF2B5EF4-FFF2-40B4-BE49-F238E27FC236}">
                  <a16:creationId xmlns:a16="http://schemas.microsoft.com/office/drawing/2014/main" id="{10234462-65AC-1500-EED9-9B9A8065F346}"/>
                </a:ext>
              </a:extLst>
            </p:cNvPr>
            <p:cNvSpPr/>
            <p:nvPr/>
          </p:nvSpPr>
          <p:spPr>
            <a:xfrm>
              <a:off x="3810000" y="2350825"/>
              <a:ext cx="1962950" cy="1245975"/>
            </a:xfrm>
            <a:custGeom>
              <a:avLst/>
              <a:gdLst/>
              <a:ahLst/>
              <a:cxnLst/>
              <a:rect l="l" t="t" r="r" b="b"/>
              <a:pathLst>
                <a:path w="78518" h="49839" extrusionOk="0">
                  <a:moveTo>
                    <a:pt x="0" y="0"/>
                  </a:moveTo>
                  <a:lnTo>
                    <a:pt x="0" y="4589"/>
                  </a:lnTo>
                  <a:lnTo>
                    <a:pt x="78517" y="49839"/>
                  </a:lnTo>
                  <a:lnTo>
                    <a:pt x="78517" y="45377"/>
                  </a:lnTo>
                  <a:lnTo>
                    <a:pt x="0"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13;p39">
              <a:extLst>
                <a:ext uri="{FF2B5EF4-FFF2-40B4-BE49-F238E27FC236}">
                  <a16:creationId xmlns:a16="http://schemas.microsoft.com/office/drawing/2014/main" id="{60928BE0-CCC6-3BB8-E680-2FC7838B772A}"/>
                </a:ext>
              </a:extLst>
            </p:cNvPr>
            <p:cNvSpPr/>
            <p:nvPr/>
          </p:nvSpPr>
          <p:spPr>
            <a:xfrm>
              <a:off x="3810000" y="2350825"/>
              <a:ext cx="1962950" cy="1245975"/>
            </a:xfrm>
            <a:custGeom>
              <a:avLst/>
              <a:gdLst/>
              <a:ahLst/>
              <a:cxnLst/>
              <a:rect l="l" t="t" r="r" b="b"/>
              <a:pathLst>
                <a:path w="78518" h="49839" fill="none" extrusionOk="0">
                  <a:moveTo>
                    <a:pt x="78517" y="49839"/>
                  </a:moveTo>
                  <a:lnTo>
                    <a:pt x="78517" y="45377"/>
                  </a:lnTo>
                  <a:lnTo>
                    <a:pt x="0" y="0"/>
                  </a:lnTo>
                  <a:lnTo>
                    <a:pt x="0" y="4589"/>
                  </a:lnTo>
                  <a:lnTo>
                    <a:pt x="78517" y="498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14;p39">
              <a:extLst>
                <a:ext uri="{FF2B5EF4-FFF2-40B4-BE49-F238E27FC236}">
                  <a16:creationId xmlns:a16="http://schemas.microsoft.com/office/drawing/2014/main" id="{06D854B6-6899-A986-F965-3A71DAA2EFE3}"/>
                </a:ext>
              </a:extLst>
            </p:cNvPr>
            <p:cNvSpPr/>
            <p:nvPr/>
          </p:nvSpPr>
          <p:spPr>
            <a:xfrm>
              <a:off x="1847050" y="2350825"/>
              <a:ext cx="1962950" cy="1245975"/>
            </a:xfrm>
            <a:custGeom>
              <a:avLst/>
              <a:gdLst/>
              <a:ahLst/>
              <a:cxnLst/>
              <a:rect l="l" t="t" r="r" b="b"/>
              <a:pathLst>
                <a:path w="78518" h="49839" extrusionOk="0">
                  <a:moveTo>
                    <a:pt x="78518" y="0"/>
                  </a:moveTo>
                  <a:lnTo>
                    <a:pt x="1" y="45377"/>
                  </a:lnTo>
                  <a:lnTo>
                    <a:pt x="1" y="49839"/>
                  </a:lnTo>
                  <a:lnTo>
                    <a:pt x="78518" y="4589"/>
                  </a:lnTo>
                  <a:lnTo>
                    <a:pt x="78518"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15;p39">
              <a:extLst>
                <a:ext uri="{FF2B5EF4-FFF2-40B4-BE49-F238E27FC236}">
                  <a16:creationId xmlns:a16="http://schemas.microsoft.com/office/drawing/2014/main" id="{903C585B-6877-DAAD-5601-62ABA2C1CFA7}"/>
                </a:ext>
              </a:extLst>
            </p:cNvPr>
            <p:cNvSpPr/>
            <p:nvPr/>
          </p:nvSpPr>
          <p:spPr>
            <a:xfrm>
              <a:off x="1566625" y="238125"/>
              <a:ext cx="1752650" cy="1739900"/>
            </a:xfrm>
            <a:custGeom>
              <a:avLst/>
              <a:gdLst/>
              <a:ahLst/>
              <a:cxnLst/>
              <a:rect l="l" t="t" r="r" b="b"/>
              <a:pathLst>
                <a:path w="70106" h="69596" extrusionOk="0">
                  <a:moveTo>
                    <a:pt x="42064" y="0"/>
                  </a:moveTo>
                  <a:lnTo>
                    <a:pt x="1" y="53407"/>
                  </a:lnTo>
                  <a:lnTo>
                    <a:pt x="28043" y="69595"/>
                  </a:lnTo>
                  <a:lnTo>
                    <a:pt x="70106" y="16188"/>
                  </a:lnTo>
                  <a:lnTo>
                    <a:pt x="42064"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16;p39">
              <a:extLst>
                <a:ext uri="{FF2B5EF4-FFF2-40B4-BE49-F238E27FC236}">
                  <a16:creationId xmlns:a16="http://schemas.microsoft.com/office/drawing/2014/main" id="{CEB918E9-CAE1-118A-9C60-4E1EE9D888BD}"/>
                </a:ext>
              </a:extLst>
            </p:cNvPr>
            <p:cNvSpPr/>
            <p:nvPr/>
          </p:nvSpPr>
          <p:spPr>
            <a:xfrm>
              <a:off x="1566625" y="1573300"/>
              <a:ext cx="701075" cy="487575"/>
            </a:xfrm>
            <a:custGeom>
              <a:avLst/>
              <a:gdLst/>
              <a:ahLst/>
              <a:cxnLst/>
              <a:rect l="l" t="t" r="r" b="b"/>
              <a:pathLst>
                <a:path w="28043" h="19503" extrusionOk="0">
                  <a:moveTo>
                    <a:pt x="1" y="0"/>
                  </a:moveTo>
                  <a:lnTo>
                    <a:pt x="1" y="3314"/>
                  </a:lnTo>
                  <a:lnTo>
                    <a:pt x="28043" y="19502"/>
                  </a:lnTo>
                  <a:lnTo>
                    <a:pt x="28043" y="16188"/>
                  </a:lnTo>
                  <a:lnTo>
                    <a:pt x="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17;p39">
              <a:extLst>
                <a:ext uri="{FF2B5EF4-FFF2-40B4-BE49-F238E27FC236}">
                  <a16:creationId xmlns:a16="http://schemas.microsoft.com/office/drawing/2014/main" id="{5B1BB2F7-3F2E-062F-9D8D-3205D25772E4}"/>
                </a:ext>
              </a:extLst>
            </p:cNvPr>
            <p:cNvSpPr/>
            <p:nvPr/>
          </p:nvSpPr>
          <p:spPr>
            <a:xfrm>
              <a:off x="2267675" y="642800"/>
              <a:ext cx="1051600" cy="1418075"/>
            </a:xfrm>
            <a:custGeom>
              <a:avLst/>
              <a:gdLst/>
              <a:ahLst/>
              <a:cxnLst/>
              <a:rect l="l" t="t" r="r" b="b"/>
              <a:pathLst>
                <a:path w="42064" h="56723" extrusionOk="0">
                  <a:moveTo>
                    <a:pt x="42064" y="1"/>
                  </a:moveTo>
                  <a:lnTo>
                    <a:pt x="1" y="53408"/>
                  </a:lnTo>
                  <a:lnTo>
                    <a:pt x="1" y="56722"/>
                  </a:lnTo>
                  <a:lnTo>
                    <a:pt x="42064" y="3187"/>
                  </a:lnTo>
                  <a:lnTo>
                    <a:pt x="42064"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18;p39">
              <a:extLst>
                <a:ext uri="{FF2B5EF4-FFF2-40B4-BE49-F238E27FC236}">
                  <a16:creationId xmlns:a16="http://schemas.microsoft.com/office/drawing/2014/main" id="{DFE409CB-1D01-C4C7-95F3-DF7C20486FA1}"/>
                </a:ext>
              </a:extLst>
            </p:cNvPr>
            <p:cNvSpPr/>
            <p:nvPr/>
          </p:nvSpPr>
          <p:spPr>
            <a:xfrm>
              <a:off x="2618200" y="238125"/>
              <a:ext cx="3409675" cy="1437175"/>
            </a:xfrm>
            <a:custGeom>
              <a:avLst/>
              <a:gdLst/>
              <a:ahLst/>
              <a:cxnLst/>
              <a:rect l="l" t="t" r="r" b="b"/>
              <a:pathLst>
                <a:path w="136387" h="57487" extrusionOk="0">
                  <a:moveTo>
                    <a:pt x="1" y="0"/>
                  </a:moveTo>
                  <a:lnTo>
                    <a:pt x="84126" y="48564"/>
                  </a:lnTo>
                  <a:lnTo>
                    <a:pt x="136386" y="57486"/>
                  </a:lnTo>
                  <a:lnTo>
                    <a:pt x="52261" y="8922"/>
                  </a:lnTo>
                  <a:lnTo>
                    <a:pt x="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19;p39">
              <a:extLst>
                <a:ext uri="{FF2B5EF4-FFF2-40B4-BE49-F238E27FC236}">
                  <a16:creationId xmlns:a16="http://schemas.microsoft.com/office/drawing/2014/main" id="{57AB92CE-60F7-20E5-44F1-681434F36E08}"/>
                </a:ext>
              </a:extLst>
            </p:cNvPr>
            <p:cNvSpPr/>
            <p:nvPr/>
          </p:nvSpPr>
          <p:spPr>
            <a:xfrm>
              <a:off x="3319250" y="642800"/>
              <a:ext cx="1402125" cy="889100"/>
            </a:xfrm>
            <a:custGeom>
              <a:avLst/>
              <a:gdLst/>
              <a:ahLst/>
              <a:cxnLst/>
              <a:rect l="l" t="t" r="r" b="b"/>
              <a:pathLst>
                <a:path w="56085" h="35564" extrusionOk="0">
                  <a:moveTo>
                    <a:pt x="1" y="1"/>
                  </a:moveTo>
                  <a:lnTo>
                    <a:pt x="1" y="3187"/>
                  </a:lnTo>
                  <a:lnTo>
                    <a:pt x="56084" y="35563"/>
                  </a:lnTo>
                  <a:lnTo>
                    <a:pt x="56084" y="32377"/>
                  </a:lnTo>
                  <a:lnTo>
                    <a:pt x="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20;p39">
              <a:extLst>
                <a:ext uri="{FF2B5EF4-FFF2-40B4-BE49-F238E27FC236}">
                  <a16:creationId xmlns:a16="http://schemas.microsoft.com/office/drawing/2014/main" id="{4E93AC35-4E9F-6827-047B-68BE810B247E}"/>
                </a:ext>
              </a:extLst>
            </p:cNvPr>
            <p:cNvSpPr/>
            <p:nvPr/>
          </p:nvSpPr>
          <p:spPr>
            <a:xfrm>
              <a:off x="4721350" y="1452200"/>
              <a:ext cx="1306525" cy="302750"/>
            </a:xfrm>
            <a:custGeom>
              <a:avLst/>
              <a:gdLst/>
              <a:ahLst/>
              <a:cxnLst/>
              <a:rect l="l" t="t" r="r" b="b"/>
              <a:pathLst>
                <a:path w="52261" h="12110" extrusionOk="0">
                  <a:moveTo>
                    <a:pt x="0" y="1"/>
                  </a:moveTo>
                  <a:lnTo>
                    <a:pt x="0" y="3187"/>
                  </a:lnTo>
                  <a:lnTo>
                    <a:pt x="52260" y="12110"/>
                  </a:lnTo>
                  <a:lnTo>
                    <a:pt x="52260" y="8923"/>
                  </a:lnTo>
                  <a:lnTo>
                    <a:pt x="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21;p39">
              <a:extLst>
                <a:ext uri="{FF2B5EF4-FFF2-40B4-BE49-F238E27FC236}">
                  <a16:creationId xmlns:a16="http://schemas.microsoft.com/office/drawing/2014/main" id="{893FF6EF-0330-7D84-C017-9E48D2EB2C74}"/>
                </a:ext>
              </a:extLst>
            </p:cNvPr>
            <p:cNvSpPr/>
            <p:nvPr/>
          </p:nvSpPr>
          <p:spPr>
            <a:xfrm>
              <a:off x="1933100" y="830825"/>
              <a:ext cx="264500" cy="637325"/>
            </a:xfrm>
            <a:custGeom>
              <a:avLst/>
              <a:gdLst/>
              <a:ahLst/>
              <a:cxnLst/>
              <a:rect l="l" t="t" r="r" b="b"/>
              <a:pathLst>
                <a:path w="10580" h="25493" extrusionOk="0">
                  <a:moveTo>
                    <a:pt x="0" y="0"/>
                  </a:moveTo>
                  <a:lnTo>
                    <a:pt x="0" y="19375"/>
                  </a:lnTo>
                  <a:lnTo>
                    <a:pt x="10580" y="25493"/>
                  </a:lnTo>
                  <a:lnTo>
                    <a:pt x="10580" y="6118"/>
                  </a:lnTo>
                  <a:lnTo>
                    <a:pt x="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22;p39">
              <a:extLst>
                <a:ext uri="{FF2B5EF4-FFF2-40B4-BE49-F238E27FC236}">
                  <a16:creationId xmlns:a16="http://schemas.microsoft.com/office/drawing/2014/main" id="{244BE652-E169-7DD5-9891-71AAA5C5901B}"/>
                </a:ext>
              </a:extLst>
            </p:cNvPr>
            <p:cNvSpPr/>
            <p:nvPr/>
          </p:nvSpPr>
          <p:spPr>
            <a:xfrm>
              <a:off x="2197575" y="830825"/>
              <a:ext cx="264525" cy="637325"/>
            </a:xfrm>
            <a:custGeom>
              <a:avLst/>
              <a:gdLst/>
              <a:ahLst/>
              <a:cxnLst/>
              <a:rect l="l" t="t" r="r" b="b"/>
              <a:pathLst>
                <a:path w="10581" h="25493" extrusionOk="0">
                  <a:moveTo>
                    <a:pt x="10580" y="0"/>
                  </a:moveTo>
                  <a:lnTo>
                    <a:pt x="1" y="6118"/>
                  </a:lnTo>
                  <a:lnTo>
                    <a:pt x="1" y="25493"/>
                  </a:lnTo>
                  <a:lnTo>
                    <a:pt x="10580" y="12109"/>
                  </a:lnTo>
                  <a:lnTo>
                    <a:pt x="10580"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23;p39">
              <a:extLst>
                <a:ext uri="{FF2B5EF4-FFF2-40B4-BE49-F238E27FC236}">
                  <a16:creationId xmlns:a16="http://schemas.microsoft.com/office/drawing/2014/main" id="{BFB84B8F-ABC1-310F-2D22-3C0696F3E391}"/>
                </a:ext>
              </a:extLst>
            </p:cNvPr>
            <p:cNvSpPr/>
            <p:nvPr/>
          </p:nvSpPr>
          <p:spPr>
            <a:xfrm>
              <a:off x="1904425" y="569525"/>
              <a:ext cx="586350" cy="414275"/>
            </a:xfrm>
            <a:custGeom>
              <a:avLst/>
              <a:gdLst/>
              <a:ahLst/>
              <a:cxnLst/>
              <a:rect l="l" t="t" r="r" b="b"/>
              <a:pathLst>
                <a:path w="23454" h="16571" extrusionOk="0">
                  <a:moveTo>
                    <a:pt x="11727" y="0"/>
                  </a:moveTo>
                  <a:lnTo>
                    <a:pt x="0" y="6756"/>
                  </a:lnTo>
                  <a:lnTo>
                    <a:pt x="0" y="9815"/>
                  </a:lnTo>
                  <a:lnTo>
                    <a:pt x="11727" y="16570"/>
                  </a:lnTo>
                  <a:lnTo>
                    <a:pt x="23453" y="9815"/>
                  </a:lnTo>
                  <a:lnTo>
                    <a:pt x="23453" y="6756"/>
                  </a:lnTo>
                  <a:lnTo>
                    <a:pt x="11727"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24;p39">
              <a:extLst>
                <a:ext uri="{FF2B5EF4-FFF2-40B4-BE49-F238E27FC236}">
                  <a16:creationId xmlns:a16="http://schemas.microsoft.com/office/drawing/2014/main" id="{1EBA221A-C950-9FF6-F1DD-AF75832A94A5}"/>
                </a:ext>
              </a:extLst>
            </p:cNvPr>
            <p:cNvSpPr/>
            <p:nvPr/>
          </p:nvSpPr>
          <p:spPr>
            <a:xfrm>
              <a:off x="2003200" y="626875"/>
              <a:ext cx="194400" cy="223075"/>
            </a:xfrm>
            <a:custGeom>
              <a:avLst/>
              <a:gdLst/>
              <a:ahLst/>
              <a:cxnLst/>
              <a:rect l="l" t="t" r="r" b="b"/>
              <a:pathLst>
                <a:path w="7776" h="8923" extrusionOk="0">
                  <a:moveTo>
                    <a:pt x="7776" y="1"/>
                  </a:moveTo>
                  <a:lnTo>
                    <a:pt x="0" y="4462"/>
                  </a:lnTo>
                  <a:lnTo>
                    <a:pt x="7776" y="8923"/>
                  </a:lnTo>
                  <a:lnTo>
                    <a:pt x="7776"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25;p39">
              <a:extLst>
                <a:ext uri="{FF2B5EF4-FFF2-40B4-BE49-F238E27FC236}">
                  <a16:creationId xmlns:a16="http://schemas.microsoft.com/office/drawing/2014/main" id="{AA5199A7-E8EE-E9D9-9A97-56823C13B2FE}"/>
                </a:ext>
              </a:extLst>
            </p:cNvPr>
            <p:cNvSpPr/>
            <p:nvPr/>
          </p:nvSpPr>
          <p:spPr>
            <a:xfrm>
              <a:off x="2197575" y="626875"/>
              <a:ext cx="194400" cy="223075"/>
            </a:xfrm>
            <a:custGeom>
              <a:avLst/>
              <a:gdLst/>
              <a:ahLst/>
              <a:cxnLst/>
              <a:rect l="l" t="t" r="r" b="b"/>
              <a:pathLst>
                <a:path w="7776" h="8923" extrusionOk="0">
                  <a:moveTo>
                    <a:pt x="1" y="1"/>
                  </a:moveTo>
                  <a:lnTo>
                    <a:pt x="1" y="8923"/>
                  </a:lnTo>
                  <a:lnTo>
                    <a:pt x="7776" y="4462"/>
                  </a:lnTo>
                  <a:lnTo>
                    <a:pt x="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26;p39">
              <a:extLst>
                <a:ext uri="{FF2B5EF4-FFF2-40B4-BE49-F238E27FC236}">
                  <a16:creationId xmlns:a16="http://schemas.microsoft.com/office/drawing/2014/main" id="{A9548813-C24D-5B58-CFFB-52F6767A029F}"/>
                </a:ext>
              </a:extLst>
            </p:cNvPr>
            <p:cNvSpPr/>
            <p:nvPr/>
          </p:nvSpPr>
          <p:spPr>
            <a:xfrm>
              <a:off x="1904425" y="738400"/>
              <a:ext cx="293175" cy="245400"/>
            </a:xfrm>
            <a:custGeom>
              <a:avLst/>
              <a:gdLst/>
              <a:ahLst/>
              <a:cxnLst/>
              <a:rect l="l" t="t" r="r" b="b"/>
              <a:pathLst>
                <a:path w="11727" h="9816" extrusionOk="0">
                  <a:moveTo>
                    <a:pt x="0" y="1"/>
                  </a:moveTo>
                  <a:lnTo>
                    <a:pt x="0" y="3060"/>
                  </a:lnTo>
                  <a:lnTo>
                    <a:pt x="11727" y="9815"/>
                  </a:lnTo>
                  <a:lnTo>
                    <a:pt x="11727" y="6756"/>
                  </a:lnTo>
                  <a:lnTo>
                    <a:pt x="0"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27;p39">
              <a:extLst>
                <a:ext uri="{FF2B5EF4-FFF2-40B4-BE49-F238E27FC236}">
                  <a16:creationId xmlns:a16="http://schemas.microsoft.com/office/drawing/2014/main" id="{A0444E60-1380-C9B9-9460-B78125B02035}"/>
                </a:ext>
              </a:extLst>
            </p:cNvPr>
            <p:cNvSpPr/>
            <p:nvPr/>
          </p:nvSpPr>
          <p:spPr>
            <a:xfrm>
              <a:off x="2197575" y="738400"/>
              <a:ext cx="293200" cy="245400"/>
            </a:xfrm>
            <a:custGeom>
              <a:avLst/>
              <a:gdLst/>
              <a:ahLst/>
              <a:cxnLst/>
              <a:rect l="l" t="t" r="r" b="b"/>
              <a:pathLst>
                <a:path w="11728" h="9816" extrusionOk="0">
                  <a:moveTo>
                    <a:pt x="11727" y="1"/>
                  </a:moveTo>
                  <a:lnTo>
                    <a:pt x="1" y="6756"/>
                  </a:lnTo>
                  <a:lnTo>
                    <a:pt x="1" y="9815"/>
                  </a:lnTo>
                  <a:lnTo>
                    <a:pt x="11727" y="3060"/>
                  </a:lnTo>
                  <a:lnTo>
                    <a:pt x="11727"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28;p39">
              <a:extLst>
                <a:ext uri="{FF2B5EF4-FFF2-40B4-BE49-F238E27FC236}">
                  <a16:creationId xmlns:a16="http://schemas.microsoft.com/office/drawing/2014/main" id="{E39BC27E-F07D-6A2E-676C-FF2B87AED648}"/>
                </a:ext>
              </a:extLst>
            </p:cNvPr>
            <p:cNvSpPr/>
            <p:nvPr/>
          </p:nvSpPr>
          <p:spPr>
            <a:xfrm>
              <a:off x="4466425" y="2306200"/>
              <a:ext cx="650075" cy="376050"/>
            </a:xfrm>
            <a:custGeom>
              <a:avLst/>
              <a:gdLst/>
              <a:ahLst/>
              <a:cxnLst/>
              <a:rect l="l" t="t" r="r" b="b"/>
              <a:pathLst>
                <a:path w="26003" h="15042" extrusionOk="0">
                  <a:moveTo>
                    <a:pt x="1020" y="1"/>
                  </a:moveTo>
                  <a:lnTo>
                    <a:pt x="0" y="638"/>
                  </a:lnTo>
                  <a:lnTo>
                    <a:pt x="24983" y="15042"/>
                  </a:lnTo>
                  <a:lnTo>
                    <a:pt x="26003" y="14532"/>
                  </a:lnTo>
                  <a:lnTo>
                    <a:pt x="102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29;p39">
              <a:extLst>
                <a:ext uri="{FF2B5EF4-FFF2-40B4-BE49-F238E27FC236}">
                  <a16:creationId xmlns:a16="http://schemas.microsoft.com/office/drawing/2014/main" id="{84AC6F69-4E8E-939E-CECE-BF15776EC035}"/>
                </a:ext>
              </a:extLst>
            </p:cNvPr>
            <p:cNvSpPr/>
            <p:nvPr/>
          </p:nvSpPr>
          <p:spPr>
            <a:xfrm>
              <a:off x="4466425" y="2306200"/>
              <a:ext cx="650075" cy="376050"/>
            </a:xfrm>
            <a:custGeom>
              <a:avLst/>
              <a:gdLst/>
              <a:ahLst/>
              <a:cxnLst/>
              <a:rect l="l" t="t" r="r" b="b"/>
              <a:pathLst>
                <a:path w="26003" h="15042" fill="none" extrusionOk="0">
                  <a:moveTo>
                    <a:pt x="26003" y="14532"/>
                  </a:moveTo>
                  <a:lnTo>
                    <a:pt x="24983" y="15042"/>
                  </a:lnTo>
                  <a:lnTo>
                    <a:pt x="0" y="638"/>
                  </a:lnTo>
                  <a:lnTo>
                    <a:pt x="1020" y="1"/>
                  </a:lnTo>
                  <a:lnTo>
                    <a:pt x="26003" y="14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0;p39">
              <a:extLst>
                <a:ext uri="{FF2B5EF4-FFF2-40B4-BE49-F238E27FC236}">
                  <a16:creationId xmlns:a16="http://schemas.microsoft.com/office/drawing/2014/main" id="{FDBA334D-84E1-7D9B-F62F-32826DBD48D1}"/>
                </a:ext>
              </a:extLst>
            </p:cNvPr>
            <p:cNvSpPr/>
            <p:nvPr/>
          </p:nvSpPr>
          <p:spPr>
            <a:xfrm>
              <a:off x="4491925" y="1707125"/>
              <a:ext cx="599100" cy="946450"/>
            </a:xfrm>
            <a:custGeom>
              <a:avLst/>
              <a:gdLst/>
              <a:ahLst/>
              <a:cxnLst/>
              <a:rect l="l" t="t" r="r" b="b"/>
              <a:pathLst>
                <a:path w="23964" h="37858" extrusionOk="0">
                  <a:moveTo>
                    <a:pt x="0" y="1"/>
                  </a:moveTo>
                  <a:lnTo>
                    <a:pt x="0" y="23964"/>
                  </a:lnTo>
                  <a:lnTo>
                    <a:pt x="23963" y="37857"/>
                  </a:lnTo>
                  <a:lnTo>
                    <a:pt x="23963" y="13894"/>
                  </a:lnTo>
                  <a:lnTo>
                    <a:pt x="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p39">
              <a:extLst>
                <a:ext uri="{FF2B5EF4-FFF2-40B4-BE49-F238E27FC236}">
                  <a16:creationId xmlns:a16="http://schemas.microsoft.com/office/drawing/2014/main" id="{E087F1C0-1ACF-AF74-EAB1-FFE01B23813E}"/>
                </a:ext>
              </a:extLst>
            </p:cNvPr>
            <p:cNvSpPr/>
            <p:nvPr/>
          </p:nvSpPr>
          <p:spPr>
            <a:xfrm>
              <a:off x="4491925" y="1707125"/>
              <a:ext cx="599100" cy="946450"/>
            </a:xfrm>
            <a:custGeom>
              <a:avLst/>
              <a:gdLst/>
              <a:ahLst/>
              <a:cxnLst/>
              <a:rect l="l" t="t" r="r" b="b"/>
              <a:pathLst>
                <a:path w="23964" h="37858" fill="none" extrusionOk="0">
                  <a:moveTo>
                    <a:pt x="0" y="23964"/>
                  </a:moveTo>
                  <a:lnTo>
                    <a:pt x="23963" y="37857"/>
                  </a:lnTo>
                  <a:lnTo>
                    <a:pt x="23963" y="13894"/>
                  </a:lnTo>
                  <a:lnTo>
                    <a:pt x="0" y="1"/>
                  </a:lnTo>
                  <a:lnTo>
                    <a:pt x="0" y="239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2;p39">
              <a:extLst>
                <a:ext uri="{FF2B5EF4-FFF2-40B4-BE49-F238E27FC236}">
                  <a16:creationId xmlns:a16="http://schemas.microsoft.com/office/drawing/2014/main" id="{C16BB01D-E500-403B-CBC1-54CEA44A42B1}"/>
                </a:ext>
              </a:extLst>
            </p:cNvPr>
            <p:cNvSpPr/>
            <p:nvPr/>
          </p:nvSpPr>
          <p:spPr>
            <a:xfrm>
              <a:off x="4753225" y="1844150"/>
              <a:ext cx="25500" cy="643725"/>
            </a:xfrm>
            <a:custGeom>
              <a:avLst/>
              <a:gdLst/>
              <a:ahLst/>
              <a:cxnLst/>
              <a:rect l="l" t="t" r="r" b="b"/>
              <a:pathLst>
                <a:path w="1020" h="25749" extrusionOk="0">
                  <a:moveTo>
                    <a:pt x="0" y="1"/>
                  </a:moveTo>
                  <a:lnTo>
                    <a:pt x="0" y="25238"/>
                  </a:lnTo>
                  <a:lnTo>
                    <a:pt x="1020" y="25748"/>
                  </a:lnTo>
                  <a:lnTo>
                    <a:pt x="1020" y="638"/>
                  </a:lnTo>
                  <a:lnTo>
                    <a:pt x="0"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3;p39">
              <a:extLst>
                <a:ext uri="{FF2B5EF4-FFF2-40B4-BE49-F238E27FC236}">
                  <a16:creationId xmlns:a16="http://schemas.microsoft.com/office/drawing/2014/main" id="{F7CD4BD2-1C6B-DE94-5DAE-ED28E3606601}"/>
                </a:ext>
              </a:extLst>
            </p:cNvPr>
            <p:cNvSpPr/>
            <p:nvPr/>
          </p:nvSpPr>
          <p:spPr>
            <a:xfrm>
              <a:off x="4778700" y="1853725"/>
              <a:ext cx="12775" cy="634150"/>
            </a:xfrm>
            <a:custGeom>
              <a:avLst/>
              <a:gdLst/>
              <a:ahLst/>
              <a:cxnLst/>
              <a:rect l="l" t="t" r="r" b="b"/>
              <a:pathLst>
                <a:path w="511" h="25366" extrusionOk="0">
                  <a:moveTo>
                    <a:pt x="511" y="0"/>
                  </a:moveTo>
                  <a:lnTo>
                    <a:pt x="1" y="255"/>
                  </a:lnTo>
                  <a:lnTo>
                    <a:pt x="1" y="25365"/>
                  </a:lnTo>
                  <a:lnTo>
                    <a:pt x="511" y="25110"/>
                  </a:lnTo>
                  <a:lnTo>
                    <a:pt x="51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4;p39">
              <a:extLst>
                <a:ext uri="{FF2B5EF4-FFF2-40B4-BE49-F238E27FC236}">
                  <a16:creationId xmlns:a16="http://schemas.microsoft.com/office/drawing/2014/main" id="{1A3D10EE-2292-AA9F-7EA5-24AF0F60F4D5}"/>
                </a:ext>
              </a:extLst>
            </p:cNvPr>
            <p:cNvSpPr/>
            <p:nvPr/>
          </p:nvSpPr>
          <p:spPr>
            <a:xfrm>
              <a:off x="4753225" y="1837775"/>
              <a:ext cx="38250" cy="22325"/>
            </a:xfrm>
            <a:custGeom>
              <a:avLst/>
              <a:gdLst/>
              <a:ahLst/>
              <a:cxnLst/>
              <a:rect l="l" t="t" r="r" b="b"/>
              <a:pathLst>
                <a:path w="1530" h="893" extrusionOk="0">
                  <a:moveTo>
                    <a:pt x="510" y="1"/>
                  </a:moveTo>
                  <a:lnTo>
                    <a:pt x="0" y="256"/>
                  </a:lnTo>
                  <a:lnTo>
                    <a:pt x="1020" y="893"/>
                  </a:lnTo>
                  <a:lnTo>
                    <a:pt x="1530" y="638"/>
                  </a:lnTo>
                  <a:lnTo>
                    <a:pt x="510"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5;p39">
              <a:extLst>
                <a:ext uri="{FF2B5EF4-FFF2-40B4-BE49-F238E27FC236}">
                  <a16:creationId xmlns:a16="http://schemas.microsoft.com/office/drawing/2014/main" id="{D8F2DB24-E10C-27CD-E84A-F1FE22248534}"/>
                </a:ext>
              </a:extLst>
            </p:cNvPr>
            <p:cNvSpPr/>
            <p:nvPr/>
          </p:nvSpPr>
          <p:spPr>
            <a:xfrm>
              <a:off x="4440925" y="1649775"/>
              <a:ext cx="675575" cy="1077075"/>
            </a:xfrm>
            <a:custGeom>
              <a:avLst/>
              <a:gdLst/>
              <a:ahLst/>
              <a:cxnLst/>
              <a:rect l="l" t="t" r="r" b="b"/>
              <a:pathLst>
                <a:path w="27023" h="43083" extrusionOk="0">
                  <a:moveTo>
                    <a:pt x="1020" y="1785"/>
                  </a:moveTo>
                  <a:lnTo>
                    <a:pt x="26003" y="16188"/>
                  </a:lnTo>
                  <a:lnTo>
                    <a:pt x="26003" y="41299"/>
                  </a:lnTo>
                  <a:lnTo>
                    <a:pt x="1020" y="26895"/>
                  </a:lnTo>
                  <a:lnTo>
                    <a:pt x="1020" y="1785"/>
                  </a:lnTo>
                  <a:close/>
                  <a:moveTo>
                    <a:pt x="1" y="0"/>
                  </a:moveTo>
                  <a:lnTo>
                    <a:pt x="1" y="27405"/>
                  </a:lnTo>
                  <a:lnTo>
                    <a:pt x="27023" y="43083"/>
                  </a:lnTo>
                  <a:lnTo>
                    <a:pt x="27023" y="15678"/>
                  </a:lnTo>
                  <a:lnTo>
                    <a:pt x="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6;p39">
              <a:extLst>
                <a:ext uri="{FF2B5EF4-FFF2-40B4-BE49-F238E27FC236}">
                  <a16:creationId xmlns:a16="http://schemas.microsoft.com/office/drawing/2014/main" id="{CF4548F8-D323-AC57-5E79-01E9371A6FF9}"/>
                </a:ext>
              </a:extLst>
            </p:cNvPr>
            <p:cNvSpPr/>
            <p:nvPr/>
          </p:nvSpPr>
          <p:spPr>
            <a:xfrm>
              <a:off x="4466425" y="1694375"/>
              <a:ext cx="25525" cy="627800"/>
            </a:xfrm>
            <a:custGeom>
              <a:avLst/>
              <a:gdLst/>
              <a:ahLst/>
              <a:cxnLst/>
              <a:rect l="l" t="t" r="r" b="b"/>
              <a:pathLst>
                <a:path w="1021" h="25112" extrusionOk="0">
                  <a:moveTo>
                    <a:pt x="0" y="1"/>
                  </a:moveTo>
                  <a:lnTo>
                    <a:pt x="0" y="25111"/>
                  </a:lnTo>
                  <a:lnTo>
                    <a:pt x="1020" y="24474"/>
                  </a:lnTo>
                  <a:lnTo>
                    <a:pt x="1020" y="511"/>
                  </a:ln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7;p39">
              <a:extLst>
                <a:ext uri="{FF2B5EF4-FFF2-40B4-BE49-F238E27FC236}">
                  <a16:creationId xmlns:a16="http://schemas.microsoft.com/office/drawing/2014/main" id="{9B3EA618-C7B3-EFFC-ECB2-B552EE9F1256}"/>
                </a:ext>
              </a:extLst>
            </p:cNvPr>
            <p:cNvSpPr/>
            <p:nvPr/>
          </p:nvSpPr>
          <p:spPr>
            <a:xfrm>
              <a:off x="4440925" y="1637025"/>
              <a:ext cx="701075" cy="404725"/>
            </a:xfrm>
            <a:custGeom>
              <a:avLst/>
              <a:gdLst/>
              <a:ahLst/>
              <a:cxnLst/>
              <a:rect l="l" t="t" r="r" b="b"/>
              <a:pathLst>
                <a:path w="28043" h="16189" extrusionOk="0">
                  <a:moveTo>
                    <a:pt x="1020" y="0"/>
                  </a:moveTo>
                  <a:lnTo>
                    <a:pt x="1" y="510"/>
                  </a:lnTo>
                  <a:lnTo>
                    <a:pt x="27023" y="16188"/>
                  </a:lnTo>
                  <a:lnTo>
                    <a:pt x="28043" y="15551"/>
                  </a:lnTo>
                  <a:lnTo>
                    <a:pt x="1020"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8;p39">
              <a:extLst>
                <a:ext uri="{FF2B5EF4-FFF2-40B4-BE49-F238E27FC236}">
                  <a16:creationId xmlns:a16="http://schemas.microsoft.com/office/drawing/2014/main" id="{102AE50C-C3DC-6CD9-2E1A-65A02FBC71C5}"/>
                </a:ext>
              </a:extLst>
            </p:cNvPr>
            <p:cNvSpPr/>
            <p:nvPr/>
          </p:nvSpPr>
          <p:spPr>
            <a:xfrm>
              <a:off x="5116475" y="2025800"/>
              <a:ext cx="25525" cy="701050"/>
            </a:xfrm>
            <a:custGeom>
              <a:avLst/>
              <a:gdLst/>
              <a:ahLst/>
              <a:cxnLst/>
              <a:rect l="l" t="t" r="r" b="b"/>
              <a:pathLst>
                <a:path w="1021" h="28042" extrusionOk="0">
                  <a:moveTo>
                    <a:pt x="1021" y="0"/>
                  </a:moveTo>
                  <a:lnTo>
                    <a:pt x="1" y="637"/>
                  </a:lnTo>
                  <a:lnTo>
                    <a:pt x="1" y="28042"/>
                  </a:lnTo>
                  <a:lnTo>
                    <a:pt x="1021" y="27405"/>
                  </a:lnTo>
                  <a:lnTo>
                    <a:pt x="102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9;p39">
              <a:extLst>
                <a:ext uri="{FF2B5EF4-FFF2-40B4-BE49-F238E27FC236}">
                  <a16:creationId xmlns:a16="http://schemas.microsoft.com/office/drawing/2014/main" id="{010D52B7-006A-4F8A-285D-437B9330BDA2}"/>
                </a:ext>
              </a:extLst>
            </p:cNvPr>
            <p:cNvSpPr/>
            <p:nvPr/>
          </p:nvSpPr>
          <p:spPr>
            <a:xfrm>
              <a:off x="4753225" y="1860075"/>
              <a:ext cx="25500" cy="28725"/>
            </a:xfrm>
            <a:custGeom>
              <a:avLst/>
              <a:gdLst/>
              <a:ahLst/>
              <a:cxnLst/>
              <a:rect l="l" t="t" r="r" b="b"/>
              <a:pathLst>
                <a:path w="1020" h="1149" extrusionOk="0">
                  <a:moveTo>
                    <a:pt x="0" y="1"/>
                  </a:moveTo>
                  <a:lnTo>
                    <a:pt x="0" y="511"/>
                  </a:lnTo>
                  <a:lnTo>
                    <a:pt x="1020" y="1148"/>
                  </a:lnTo>
                  <a:lnTo>
                    <a:pt x="1020" y="511"/>
                  </a:ln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40;p39">
              <a:extLst>
                <a:ext uri="{FF2B5EF4-FFF2-40B4-BE49-F238E27FC236}">
                  <a16:creationId xmlns:a16="http://schemas.microsoft.com/office/drawing/2014/main" id="{E75CAAFF-9197-C12F-4E8E-ED4B9CD47833}"/>
                </a:ext>
              </a:extLst>
            </p:cNvPr>
            <p:cNvSpPr/>
            <p:nvPr/>
          </p:nvSpPr>
          <p:spPr>
            <a:xfrm>
              <a:off x="4778700" y="1872825"/>
              <a:ext cx="12775" cy="15975"/>
            </a:xfrm>
            <a:custGeom>
              <a:avLst/>
              <a:gdLst/>
              <a:ahLst/>
              <a:cxnLst/>
              <a:rect l="l" t="t" r="r" b="b"/>
              <a:pathLst>
                <a:path w="511" h="639" extrusionOk="0">
                  <a:moveTo>
                    <a:pt x="1" y="1"/>
                  </a:moveTo>
                  <a:lnTo>
                    <a:pt x="1" y="638"/>
                  </a:lnTo>
                  <a:lnTo>
                    <a:pt x="511" y="383"/>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41;p39">
              <a:extLst>
                <a:ext uri="{FF2B5EF4-FFF2-40B4-BE49-F238E27FC236}">
                  <a16:creationId xmlns:a16="http://schemas.microsoft.com/office/drawing/2014/main" id="{54F9DF47-BF61-70CC-0BE6-9D7780FF4680}"/>
                </a:ext>
              </a:extLst>
            </p:cNvPr>
            <p:cNvSpPr/>
            <p:nvPr/>
          </p:nvSpPr>
          <p:spPr>
            <a:xfrm>
              <a:off x="2959175" y="3829400"/>
              <a:ext cx="1586925" cy="579975"/>
            </a:xfrm>
            <a:custGeom>
              <a:avLst/>
              <a:gdLst/>
              <a:ahLst/>
              <a:cxnLst/>
              <a:rect l="l" t="t" r="r" b="b"/>
              <a:pathLst>
                <a:path w="63477" h="23199" extrusionOk="0">
                  <a:moveTo>
                    <a:pt x="62075" y="0"/>
                  </a:moveTo>
                  <a:lnTo>
                    <a:pt x="24728" y="21542"/>
                  </a:lnTo>
                  <a:lnTo>
                    <a:pt x="24601" y="21542"/>
                  </a:lnTo>
                  <a:lnTo>
                    <a:pt x="5864" y="10707"/>
                  </a:lnTo>
                  <a:lnTo>
                    <a:pt x="1530" y="8286"/>
                  </a:lnTo>
                  <a:lnTo>
                    <a:pt x="0" y="9178"/>
                  </a:lnTo>
                  <a:lnTo>
                    <a:pt x="24346" y="23199"/>
                  </a:lnTo>
                  <a:lnTo>
                    <a:pt x="63477" y="765"/>
                  </a:lnTo>
                  <a:lnTo>
                    <a:pt x="62075" y="0"/>
                  </a:lnTo>
                  <a:close/>
                </a:path>
              </a:pathLst>
            </a:custGeom>
            <a:solidFill>
              <a:srgbClr val="538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42;p39">
              <a:extLst>
                <a:ext uri="{FF2B5EF4-FFF2-40B4-BE49-F238E27FC236}">
                  <a16:creationId xmlns:a16="http://schemas.microsoft.com/office/drawing/2014/main" id="{B566DE1E-3795-321F-10B6-6AB77E5C4C05}"/>
                </a:ext>
              </a:extLst>
            </p:cNvPr>
            <p:cNvSpPr/>
            <p:nvPr/>
          </p:nvSpPr>
          <p:spPr>
            <a:xfrm>
              <a:off x="2959175" y="3829400"/>
              <a:ext cx="1586925" cy="579975"/>
            </a:xfrm>
            <a:custGeom>
              <a:avLst/>
              <a:gdLst/>
              <a:ahLst/>
              <a:cxnLst/>
              <a:rect l="l" t="t" r="r" b="b"/>
              <a:pathLst>
                <a:path w="63477" h="23199" fill="none" extrusionOk="0">
                  <a:moveTo>
                    <a:pt x="62075" y="0"/>
                  </a:moveTo>
                  <a:lnTo>
                    <a:pt x="24728" y="21542"/>
                  </a:lnTo>
                  <a:lnTo>
                    <a:pt x="24728" y="21542"/>
                  </a:lnTo>
                  <a:lnTo>
                    <a:pt x="24601" y="21542"/>
                  </a:lnTo>
                  <a:lnTo>
                    <a:pt x="5864" y="10707"/>
                  </a:lnTo>
                  <a:lnTo>
                    <a:pt x="5864" y="10707"/>
                  </a:lnTo>
                  <a:lnTo>
                    <a:pt x="5864" y="10707"/>
                  </a:lnTo>
                  <a:lnTo>
                    <a:pt x="1530" y="8286"/>
                  </a:lnTo>
                  <a:lnTo>
                    <a:pt x="0" y="9178"/>
                  </a:lnTo>
                  <a:lnTo>
                    <a:pt x="24346" y="23199"/>
                  </a:lnTo>
                  <a:lnTo>
                    <a:pt x="63477" y="765"/>
                  </a:lnTo>
                  <a:lnTo>
                    <a:pt x="620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43;p39">
              <a:extLst>
                <a:ext uri="{FF2B5EF4-FFF2-40B4-BE49-F238E27FC236}">
                  <a16:creationId xmlns:a16="http://schemas.microsoft.com/office/drawing/2014/main" id="{F18508D4-CCFB-5AB6-A73D-CE10F5EC9541}"/>
                </a:ext>
              </a:extLst>
            </p:cNvPr>
            <p:cNvSpPr/>
            <p:nvPr/>
          </p:nvSpPr>
          <p:spPr>
            <a:xfrm>
              <a:off x="2991025" y="3488425"/>
              <a:ext cx="1520025" cy="876350"/>
            </a:xfrm>
            <a:custGeom>
              <a:avLst/>
              <a:gdLst/>
              <a:ahLst/>
              <a:cxnLst/>
              <a:rect l="l" t="t" r="r" b="b"/>
              <a:pathLst>
                <a:path w="60801" h="35054" extrusionOk="0">
                  <a:moveTo>
                    <a:pt x="37475" y="1"/>
                  </a:moveTo>
                  <a:lnTo>
                    <a:pt x="1" y="21542"/>
                  </a:lnTo>
                  <a:lnTo>
                    <a:pt x="23327" y="35053"/>
                  </a:lnTo>
                  <a:lnTo>
                    <a:pt x="60801" y="13512"/>
                  </a:lnTo>
                  <a:lnTo>
                    <a:pt x="37475"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44;p39">
              <a:extLst>
                <a:ext uri="{FF2B5EF4-FFF2-40B4-BE49-F238E27FC236}">
                  <a16:creationId xmlns:a16="http://schemas.microsoft.com/office/drawing/2014/main" id="{D54E5B0F-BA17-4AEA-A51E-1B4180C947B7}"/>
                </a:ext>
              </a:extLst>
            </p:cNvPr>
            <p:cNvSpPr/>
            <p:nvPr/>
          </p:nvSpPr>
          <p:spPr>
            <a:xfrm>
              <a:off x="2991025" y="3488425"/>
              <a:ext cx="1520025" cy="876350"/>
            </a:xfrm>
            <a:custGeom>
              <a:avLst/>
              <a:gdLst/>
              <a:ahLst/>
              <a:cxnLst/>
              <a:rect l="l" t="t" r="r" b="b"/>
              <a:pathLst>
                <a:path w="60801" h="35054" fill="none" extrusionOk="0">
                  <a:moveTo>
                    <a:pt x="37475" y="1"/>
                  </a:moveTo>
                  <a:lnTo>
                    <a:pt x="60801" y="13512"/>
                  </a:lnTo>
                  <a:lnTo>
                    <a:pt x="23327" y="35053"/>
                  </a:lnTo>
                  <a:lnTo>
                    <a:pt x="1" y="21542"/>
                  </a:lnTo>
                  <a:lnTo>
                    <a:pt x="3747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45;p39">
              <a:extLst>
                <a:ext uri="{FF2B5EF4-FFF2-40B4-BE49-F238E27FC236}">
                  <a16:creationId xmlns:a16="http://schemas.microsoft.com/office/drawing/2014/main" id="{20696DE9-F7D4-EEC5-433D-9324C7657D45}"/>
                </a:ext>
              </a:extLst>
            </p:cNvPr>
            <p:cNvSpPr/>
            <p:nvPr/>
          </p:nvSpPr>
          <p:spPr>
            <a:xfrm>
              <a:off x="2997400" y="3491625"/>
              <a:ext cx="1507275" cy="869950"/>
            </a:xfrm>
            <a:custGeom>
              <a:avLst/>
              <a:gdLst/>
              <a:ahLst/>
              <a:cxnLst/>
              <a:rect l="l" t="t" r="r" b="b"/>
              <a:pathLst>
                <a:path w="60291" h="34798" extrusionOk="0">
                  <a:moveTo>
                    <a:pt x="35818" y="4589"/>
                  </a:moveTo>
                  <a:lnTo>
                    <a:pt x="35563" y="5354"/>
                  </a:lnTo>
                  <a:lnTo>
                    <a:pt x="35181" y="6118"/>
                  </a:lnTo>
                  <a:lnTo>
                    <a:pt x="34543" y="6883"/>
                  </a:lnTo>
                  <a:lnTo>
                    <a:pt x="33779" y="7521"/>
                  </a:lnTo>
                  <a:lnTo>
                    <a:pt x="39132" y="6501"/>
                  </a:lnTo>
                  <a:lnTo>
                    <a:pt x="35818" y="4589"/>
                  </a:lnTo>
                  <a:close/>
                  <a:moveTo>
                    <a:pt x="39387" y="6756"/>
                  </a:moveTo>
                  <a:lnTo>
                    <a:pt x="33141" y="7903"/>
                  </a:lnTo>
                  <a:lnTo>
                    <a:pt x="33014" y="8030"/>
                  </a:lnTo>
                  <a:lnTo>
                    <a:pt x="39387" y="11727"/>
                  </a:lnTo>
                  <a:lnTo>
                    <a:pt x="39387" y="6756"/>
                  </a:lnTo>
                  <a:close/>
                  <a:moveTo>
                    <a:pt x="39642" y="6883"/>
                  </a:moveTo>
                  <a:lnTo>
                    <a:pt x="39642" y="11854"/>
                  </a:lnTo>
                  <a:lnTo>
                    <a:pt x="46143" y="10580"/>
                  </a:lnTo>
                  <a:lnTo>
                    <a:pt x="39642" y="6883"/>
                  </a:lnTo>
                  <a:close/>
                  <a:moveTo>
                    <a:pt x="23327" y="9942"/>
                  </a:moveTo>
                  <a:lnTo>
                    <a:pt x="23327" y="13129"/>
                  </a:lnTo>
                  <a:lnTo>
                    <a:pt x="29700" y="11982"/>
                  </a:lnTo>
                  <a:lnTo>
                    <a:pt x="26386" y="9942"/>
                  </a:lnTo>
                  <a:lnTo>
                    <a:pt x="25239" y="10070"/>
                  </a:lnTo>
                  <a:lnTo>
                    <a:pt x="23327" y="9942"/>
                  </a:lnTo>
                  <a:close/>
                  <a:moveTo>
                    <a:pt x="46397" y="10835"/>
                  </a:moveTo>
                  <a:lnTo>
                    <a:pt x="39897" y="12109"/>
                  </a:lnTo>
                  <a:lnTo>
                    <a:pt x="46397" y="15806"/>
                  </a:lnTo>
                  <a:lnTo>
                    <a:pt x="46397" y="10835"/>
                  </a:lnTo>
                  <a:close/>
                  <a:moveTo>
                    <a:pt x="46652" y="10835"/>
                  </a:moveTo>
                  <a:lnTo>
                    <a:pt x="46652" y="15933"/>
                  </a:lnTo>
                  <a:lnTo>
                    <a:pt x="55320" y="15933"/>
                  </a:lnTo>
                  <a:lnTo>
                    <a:pt x="46652" y="10835"/>
                  </a:lnTo>
                  <a:close/>
                  <a:moveTo>
                    <a:pt x="37220" y="0"/>
                  </a:moveTo>
                  <a:lnTo>
                    <a:pt x="34926" y="1275"/>
                  </a:lnTo>
                  <a:lnTo>
                    <a:pt x="35436" y="2040"/>
                  </a:lnTo>
                  <a:lnTo>
                    <a:pt x="35691" y="2804"/>
                  </a:lnTo>
                  <a:lnTo>
                    <a:pt x="35818" y="3569"/>
                  </a:lnTo>
                  <a:lnTo>
                    <a:pt x="35818" y="4334"/>
                  </a:lnTo>
                  <a:lnTo>
                    <a:pt x="55830" y="15933"/>
                  </a:lnTo>
                  <a:lnTo>
                    <a:pt x="60291" y="13384"/>
                  </a:lnTo>
                  <a:lnTo>
                    <a:pt x="37220" y="0"/>
                  </a:lnTo>
                  <a:close/>
                  <a:moveTo>
                    <a:pt x="30337" y="12237"/>
                  </a:moveTo>
                  <a:lnTo>
                    <a:pt x="30337" y="17208"/>
                  </a:lnTo>
                  <a:lnTo>
                    <a:pt x="36710" y="15933"/>
                  </a:lnTo>
                  <a:lnTo>
                    <a:pt x="30337" y="12237"/>
                  </a:lnTo>
                  <a:close/>
                  <a:moveTo>
                    <a:pt x="13639" y="17845"/>
                  </a:moveTo>
                  <a:lnTo>
                    <a:pt x="13130" y="18228"/>
                  </a:lnTo>
                  <a:lnTo>
                    <a:pt x="13639" y="18482"/>
                  </a:lnTo>
                  <a:lnTo>
                    <a:pt x="13639" y="17845"/>
                  </a:lnTo>
                  <a:close/>
                  <a:moveTo>
                    <a:pt x="15169" y="14276"/>
                  </a:moveTo>
                  <a:lnTo>
                    <a:pt x="15296" y="15168"/>
                  </a:lnTo>
                  <a:lnTo>
                    <a:pt x="15042" y="16061"/>
                  </a:lnTo>
                  <a:lnTo>
                    <a:pt x="14532" y="16825"/>
                  </a:lnTo>
                  <a:lnTo>
                    <a:pt x="13894" y="17590"/>
                  </a:lnTo>
                  <a:lnTo>
                    <a:pt x="13894" y="18610"/>
                  </a:lnTo>
                  <a:lnTo>
                    <a:pt x="20395" y="17335"/>
                  </a:lnTo>
                  <a:lnTo>
                    <a:pt x="15169" y="14276"/>
                  </a:lnTo>
                  <a:close/>
                  <a:moveTo>
                    <a:pt x="47035" y="16188"/>
                  </a:moveTo>
                  <a:lnTo>
                    <a:pt x="51241" y="18610"/>
                  </a:lnTo>
                  <a:lnTo>
                    <a:pt x="55320" y="16188"/>
                  </a:lnTo>
                  <a:close/>
                  <a:moveTo>
                    <a:pt x="37348" y="16316"/>
                  </a:moveTo>
                  <a:lnTo>
                    <a:pt x="37348" y="21287"/>
                  </a:lnTo>
                  <a:lnTo>
                    <a:pt x="46015" y="21287"/>
                  </a:lnTo>
                  <a:lnTo>
                    <a:pt x="37348" y="16316"/>
                  </a:lnTo>
                  <a:close/>
                  <a:moveTo>
                    <a:pt x="32759" y="8285"/>
                  </a:moveTo>
                  <a:lnTo>
                    <a:pt x="31484" y="8923"/>
                  </a:lnTo>
                  <a:lnTo>
                    <a:pt x="29955" y="9433"/>
                  </a:lnTo>
                  <a:lnTo>
                    <a:pt x="28553" y="9687"/>
                  </a:lnTo>
                  <a:lnTo>
                    <a:pt x="26896" y="9942"/>
                  </a:lnTo>
                  <a:lnTo>
                    <a:pt x="46525" y="21287"/>
                  </a:lnTo>
                  <a:lnTo>
                    <a:pt x="50986" y="18737"/>
                  </a:lnTo>
                  <a:lnTo>
                    <a:pt x="32759" y="8285"/>
                  </a:lnTo>
                  <a:close/>
                  <a:moveTo>
                    <a:pt x="20650" y="17590"/>
                  </a:moveTo>
                  <a:lnTo>
                    <a:pt x="14149" y="18865"/>
                  </a:lnTo>
                  <a:lnTo>
                    <a:pt x="20650" y="22561"/>
                  </a:lnTo>
                  <a:lnTo>
                    <a:pt x="20650" y="17590"/>
                  </a:lnTo>
                  <a:close/>
                  <a:moveTo>
                    <a:pt x="20905" y="17590"/>
                  </a:moveTo>
                  <a:lnTo>
                    <a:pt x="20905" y="22561"/>
                  </a:lnTo>
                  <a:lnTo>
                    <a:pt x="27405" y="21414"/>
                  </a:lnTo>
                  <a:lnTo>
                    <a:pt x="20905" y="17590"/>
                  </a:lnTo>
                  <a:close/>
                  <a:moveTo>
                    <a:pt x="2550" y="20012"/>
                  </a:moveTo>
                  <a:lnTo>
                    <a:pt x="1" y="21414"/>
                  </a:lnTo>
                  <a:lnTo>
                    <a:pt x="4335" y="23836"/>
                  </a:lnTo>
                  <a:lnTo>
                    <a:pt x="4335" y="20267"/>
                  </a:lnTo>
                  <a:lnTo>
                    <a:pt x="2550" y="20012"/>
                  </a:lnTo>
                  <a:close/>
                  <a:moveTo>
                    <a:pt x="4590" y="20267"/>
                  </a:moveTo>
                  <a:lnTo>
                    <a:pt x="4590" y="23963"/>
                  </a:lnTo>
                  <a:lnTo>
                    <a:pt x="11090" y="22689"/>
                  </a:lnTo>
                  <a:lnTo>
                    <a:pt x="6756" y="20267"/>
                  </a:lnTo>
                  <a:close/>
                  <a:moveTo>
                    <a:pt x="27660" y="21669"/>
                  </a:moveTo>
                  <a:lnTo>
                    <a:pt x="21160" y="22816"/>
                  </a:lnTo>
                  <a:lnTo>
                    <a:pt x="27660" y="26640"/>
                  </a:lnTo>
                  <a:lnTo>
                    <a:pt x="27660" y="21669"/>
                  </a:lnTo>
                  <a:close/>
                  <a:moveTo>
                    <a:pt x="27915" y="21669"/>
                  </a:moveTo>
                  <a:lnTo>
                    <a:pt x="27915" y="26640"/>
                  </a:lnTo>
                  <a:lnTo>
                    <a:pt x="36583" y="26640"/>
                  </a:lnTo>
                  <a:lnTo>
                    <a:pt x="27915" y="21669"/>
                  </a:lnTo>
                  <a:close/>
                  <a:moveTo>
                    <a:pt x="20777" y="9433"/>
                  </a:moveTo>
                  <a:lnTo>
                    <a:pt x="14787" y="13002"/>
                  </a:lnTo>
                  <a:lnTo>
                    <a:pt x="15042" y="13511"/>
                  </a:lnTo>
                  <a:lnTo>
                    <a:pt x="15169" y="14021"/>
                  </a:lnTo>
                  <a:lnTo>
                    <a:pt x="37220" y="26640"/>
                  </a:lnTo>
                  <a:lnTo>
                    <a:pt x="46015" y="21542"/>
                  </a:lnTo>
                  <a:lnTo>
                    <a:pt x="37093" y="21542"/>
                  </a:lnTo>
                  <a:lnTo>
                    <a:pt x="37093" y="21414"/>
                  </a:lnTo>
                  <a:lnTo>
                    <a:pt x="37093" y="16188"/>
                  </a:lnTo>
                  <a:lnTo>
                    <a:pt x="30210" y="17590"/>
                  </a:lnTo>
                  <a:lnTo>
                    <a:pt x="30082" y="17463"/>
                  </a:lnTo>
                  <a:lnTo>
                    <a:pt x="29955" y="17335"/>
                  </a:lnTo>
                  <a:lnTo>
                    <a:pt x="29955" y="12109"/>
                  </a:lnTo>
                  <a:lnTo>
                    <a:pt x="23199" y="13511"/>
                  </a:lnTo>
                  <a:lnTo>
                    <a:pt x="23072" y="13511"/>
                  </a:lnTo>
                  <a:lnTo>
                    <a:pt x="22944" y="13384"/>
                  </a:lnTo>
                  <a:lnTo>
                    <a:pt x="22944" y="9942"/>
                  </a:lnTo>
                  <a:lnTo>
                    <a:pt x="21797" y="9687"/>
                  </a:lnTo>
                  <a:lnTo>
                    <a:pt x="20777" y="9433"/>
                  </a:lnTo>
                  <a:close/>
                  <a:moveTo>
                    <a:pt x="11345" y="22944"/>
                  </a:moveTo>
                  <a:lnTo>
                    <a:pt x="4844" y="24218"/>
                  </a:lnTo>
                  <a:lnTo>
                    <a:pt x="11345" y="27915"/>
                  </a:lnTo>
                  <a:lnTo>
                    <a:pt x="11345" y="22944"/>
                  </a:lnTo>
                  <a:close/>
                  <a:moveTo>
                    <a:pt x="11600" y="23071"/>
                  </a:moveTo>
                  <a:lnTo>
                    <a:pt x="11600" y="28042"/>
                  </a:lnTo>
                  <a:lnTo>
                    <a:pt x="18101" y="26768"/>
                  </a:lnTo>
                  <a:lnTo>
                    <a:pt x="11600" y="23071"/>
                  </a:lnTo>
                  <a:close/>
                  <a:moveTo>
                    <a:pt x="28298" y="27023"/>
                  </a:moveTo>
                  <a:lnTo>
                    <a:pt x="32504" y="29317"/>
                  </a:lnTo>
                  <a:lnTo>
                    <a:pt x="36710" y="27023"/>
                  </a:lnTo>
                  <a:close/>
                  <a:moveTo>
                    <a:pt x="18356" y="27023"/>
                  </a:moveTo>
                  <a:lnTo>
                    <a:pt x="11855" y="28297"/>
                  </a:lnTo>
                  <a:lnTo>
                    <a:pt x="18356" y="31994"/>
                  </a:lnTo>
                  <a:lnTo>
                    <a:pt x="18356" y="27023"/>
                  </a:lnTo>
                  <a:close/>
                  <a:moveTo>
                    <a:pt x="18611" y="27150"/>
                  </a:moveTo>
                  <a:lnTo>
                    <a:pt x="18611" y="32121"/>
                  </a:lnTo>
                  <a:lnTo>
                    <a:pt x="27278" y="32121"/>
                  </a:lnTo>
                  <a:lnTo>
                    <a:pt x="18611" y="27150"/>
                  </a:lnTo>
                  <a:close/>
                  <a:moveTo>
                    <a:pt x="12875" y="18355"/>
                  </a:moveTo>
                  <a:lnTo>
                    <a:pt x="12492" y="18737"/>
                  </a:lnTo>
                  <a:lnTo>
                    <a:pt x="11345" y="19247"/>
                  </a:lnTo>
                  <a:lnTo>
                    <a:pt x="10070" y="19757"/>
                  </a:lnTo>
                  <a:lnTo>
                    <a:pt x="8668" y="20012"/>
                  </a:lnTo>
                  <a:lnTo>
                    <a:pt x="7266" y="20267"/>
                  </a:lnTo>
                  <a:lnTo>
                    <a:pt x="27788" y="32121"/>
                  </a:lnTo>
                  <a:lnTo>
                    <a:pt x="32249" y="29572"/>
                  </a:lnTo>
                  <a:lnTo>
                    <a:pt x="12875" y="18355"/>
                  </a:lnTo>
                  <a:close/>
                  <a:moveTo>
                    <a:pt x="18993" y="32376"/>
                  </a:moveTo>
                  <a:lnTo>
                    <a:pt x="23199" y="34798"/>
                  </a:lnTo>
                  <a:lnTo>
                    <a:pt x="27278" y="32376"/>
                  </a:lnTo>
                  <a:close/>
                </a:path>
              </a:pathLst>
            </a:custGeom>
            <a:solidFill>
              <a:srgbClr val="B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46;p39">
              <a:extLst>
                <a:ext uri="{FF2B5EF4-FFF2-40B4-BE49-F238E27FC236}">
                  <a16:creationId xmlns:a16="http://schemas.microsoft.com/office/drawing/2014/main" id="{64934198-D0CC-EDBB-832C-79A447569844}"/>
                </a:ext>
              </a:extLst>
            </p:cNvPr>
            <p:cNvSpPr/>
            <p:nvPr/>
          </p:nvSpPr>
          <p:spPr>
            <a:xfrm>
              <a:off x="3472200" y="4301000"/>
              <a:ext cx="207175" cy="60575"/>
            </a:xfrm>
            <a:custGeom>
              <a:avLst/>
              <a:gdLst/>
              <a:ahLst/>
              <a:cxnLst/>
              <a:rect l="l" t="t" r="r" b="b"/>
              <a:pathLst>
                <a:path w="8287" h="2423" fill="none" extrusionOk="0">
                  <a:moveTo>
                    <a:pt x="8286" y="1"/>
                  </a:moveTo>
                  <a:lnTo>
                    <a:pt x="1" y="1"/>
                  </a:lnTo>
                  <a:lnTo>
                    <a:pt x="4207" y="2423"/>
                  </a:lnTo>
                  <a:lnTo>
                    <a:pt x="82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47;p39">
              <a:extLst>
                <a:ext uri="{FF2B5EF4-FFF2-40B4-BE49-F238E27FC236}">
                  <a16:creationId xmlns:a16="http://schemas.microsoft.com/office/drawing/2014/main" id="{600E1E25-5BA2-C435-C551-EAA85524B704}"/>
                </a:ext>
              </a:extLst>
            </p:cNvPr>
            <p:cNvSpPr/>
            <p:nvPr/>
          </p:nvSpPr>
          <p:spPr>
            <a:xfrm>
              <a:off x="3462650" y="4170350"/>
              <a:ext cx="216725" cy="124325"/>
            </a:xfrm>
            <a:custGeom>
              <a:avLst/>
              <a:gdLst/>
              <a:ahLst/>
              <a:cxnLst/>
              <a:rect l="l" t="t" r="r" b="b"/>
              <a:pathLst>
                <a:path w="8669" h="4973" fill="none" extrusionOk="0">
                  <a:moveTo>
                    <a:pt x="1" y="1"/>
                  </a:moveTo>
                  <a:lnTo>
                    <a:pt x="1" y="4972"/>
                  </a:lnTo>
                  <a:lnTo>
                    <a:pt x="8668" y="49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48;p39">
              <a:extLst>
                <a:ext uri="{FF2B5EF4-FFF2-40B4-BE49-F238E27FC236}">
                  <a16:creationId xmlns:a16="http://schemas.microsoft.com/office/drawing/2014/main" id="{14FA9EC6-7F4F-5AE4-6716-310C9F218C17}"/>
                </a:ext>
              </a:extLst>
            </p:cNvPr>
            <p:cNvSpPr/>
            <p:nvPr/>
          </p:nvSpPr>
          <p:spPr>
            <a:xfrm>
              <a:off x="3293750" y="4167175"/>
              <a:ext cx="162550" cy="124300"/>
            </a:xfrm>
            <a:custGeom>
              <a:avLst/>
              <a:gdLst/>
              <a:ahLst/>
              <a:cxnLst/>
              <a:rect l="l" t="t" r="r" b="b"/>
              <a:pathLst>
                <a:path w="6502" h="4972" fill="none" extrusionOk="0">
                  <a:moveTo>
                    <a:pt x="6502" y="1"/>
                  </a:moveTo>
                  <a:lnTo>
                    <a:pt x="1" y="1275"/>
                  </a:lnTo>
                  <a:lnTo>
                    <a:pt x="6502" y="4972"/>
                  </a:lnTo>
                  <a:lnTo>
                    <a:pt x="65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49;p39">
              <a:extLst>
                <a:ext uri="{FF2B5EF4-FFF2-40B4-BE49-F238E27FC236}">
                  <a16:creationId xmlns:a16="http://schemas.microsoft.com/office/drawing/2014/main" id="{A63CFFC7-A2C1-028D-8D5D-376250A52FC9}"/>
                </a:ext>
              </a:extLst>
            </p:cNvPr>
            <p:cNvSpPr/>
            <p:nvPr/>
          </p:nvSpPr>
          <p:spPr>
            <a:xfrm>
              <a:off x="3704825" y="4167175"/>
              <a:ext cx="210350" cy="57375"/>
            </a:xfrm>
            <a:custGeom>
              <a:avLst/>
              <a:gdLst/>
              <a:ahLst/>
              <a:cxnLst/>
              <a:rect l="l" t="t" r="r" b="b"/>
              <a:pathLst>
                <a:path w="8414" h="2295" fill="none" extrusionOk="0">
                  <a:moveTo>
                    <a:pt x="8413" y="1"/>
                  </a:moveTo>
                  <a:lnTo>
                    <a:pt x="1" y="1"/>
                  </a:lnTo>
                  <a:lnTo>
                    <a:pt x="4207" y="2295"/>
                  </a:lnTo>
                  <a:lnTo>
                    <a:pt x="8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50;p39">
              <a:extLst>
                <a:ext uri="{FF2B5EF4-FFF2-40B4-BE49-F238E27FC236}">
                  <a16:creationId xmlns:a16="http://schemas.microsoft.com/office/drawing/2014/main" id="{5024B203-6AF9-BF2C-D0D1-ABDB15A6BA8A}"/>
                </a:ext>
              </a:extLst>
            </p:cNvPr>
            <p:cNvSpPr/>
            <p:nvPr/>
          </p:nvSpPr>
          <p:spPr>
            <a:xfrm>
              <a:off x="3287400" y="4068400"/>
              <a:ext cx="162525" cy="124300"/>
            </a:xfrm>
            <a:custGeom>
              <a:avLst/>
              <a:gdLst/>
              <a:ahLst/>
              <a:cxnLst/>
              <a:rect l="l" t="t" r="r" b="b"/>
              <a:pathLst>
                <a:path w="6501" h="4972" fill="none" extrusionOk="0">
                  <a:moveTo>
                    <a:pt x="0" y="0"/>
                  </a:moveTo>
                  <a:lnTo>
                    <a:pt x="0" y="4971"/>
                  </a:lnTo>
                  <a:lnTo>
                    <a:pt x="6501" y="369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51;p39">
              <a:extLst>
                <a:ext uri="{FF2B5EF4-FFF2-40B4-BE49-F238E27FC236}">
                  <a16:creationId xmlns:a16="http://schemas.microsoft.com/office/drawing/2014/main" id="{4FC3728E-C04A-C940-A652-A014B858121A}"/>
                </a:ext>
              </a:extLst>
            </p:cNvPr>
            <p:cNvSpPr/>
            <p:nvPr/>
          </p:nvSpPr>
          <p:spPr>
            <a:xfrm>
              <a:off x="3118500" y="4065200"/>
              <a:ext cx="162550" cy="124300"/>
            </a:xfrm>
            <a:custGeom>
              <a:avLst/>
              <a:gdLst/>
              <a:ahLst/>
              <a:cxnLst/>
              <a:rect l="l" t="t" r="r" b="b"/>
              <a:pathLst>
                <a:path w="6502" h="4972" fill="none" extrusionOk="0">
                  <a:moveTo>
                    <a:pt x="6501" y="1"/>
                  </a:moveTo>
                  <a:lnTo>
                    <a:pt x="0" y="1275"/>
                  </a:lnTo>
                  <a:lnTo>
                    <a:pt x="6501" y="4972"/>
                  </a:lnTo>
                  <a:lnTo>
                    <a:pt x="6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52;p39">
              <a:extLst>
                <a:ext uri="{FF2B5EF4-FFF2-40B4-BE49-F238E27FC236}">
                  <a16:creationId xmlns:a16="http://schemas.microsoft.com/office/drawing/2014/main" id="{C477FE45-4AC9-8A22-094B-BFF4DBF9A5F2}"/>
                </a:ext>
              </a:extLst>
            </p:cNvPr>
            <p:cNvSpPr/>
            <p:nvPr/>
          </p:nvSpPr>
          <p:spPr>
            <a:xfrm>
              <a:off x="3695275" y="4033350"/>
              <a:ext cx="216700" cy="124300"/>
            </a:xfrm>
            <a:custGeom>
              <a:avLst/>
              <a:gdLst/>
              <a:ahLst/>
              <a:cxnLst/>
              <a:rect l="l" t="t" r="r" b="b"/>
              <a:pathLst>
                <a:path w="8668" h="4972" fill="none" extrusionOk="0">
                  <a:moveTo>
                    <a:pt x="0" y="0"/>
                  </a:moveTo>
                  <a:lnTo>
                    <a:pt x="0" y="4971"/>
                  </a:lnTo>
                  <a:lnTo>
                    <a:pt x="8668" y="497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53;p39">
              <a:extLst>
                <a:ext uri="{FF2B5EF4-FFF2-40B4-BE49-F238E27FC236}">
                  <a16:creationId xmlns:a16="http://schemas.microsoft.com/office/drawing/2014/main" id="{59D8E032-E56E-36F2-11E9-8EA951DD7A6F}"/>
                </a:ext>
              </a:extLst>
            </p:cNvPr>
            <p:cNvSpPr/>
            <p:nvPr/>
          </p:nvSpPr>
          <p:spPr>
            <a:xfrm>
              <a:off x="3526375" y="4033350"/>
              <a:ext cx="162550" cy="124300"/>
            </a:xfrm>
            <a:custGeom>
              <a:avLst/>
              <a:gdLst/>
              <a:ahLst/>
              <a:cxnLst/>
              <a:rect l="l" t="t" r="r" b="b"/>
              <a:pathLst>
                <a:path w="6502" h="4972" fill="none" extrusionOk="0">
                  <a:moveTo>
                    <a:pt x="6501" y="0"/>
                  </a:moveTo>
                  <a:lnTo>
                    <a:pt x="1" y="1147"/>
                  </a:lnTo>
                  <a:lnTo>
                    <a:pt x="6501" y="4971"/>
                  </a:lnTo>
                  <a:lnTo>
                    <a:pt x="65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54;p39">
              <a:extLst>
                <a:ext uri="{FF2B5EF4-FFF2-40B4-BE49-F238E27FC236}">
                  <a16:creationId xmlns:a16="http://schemas.microsoft.com/office/drawing/2014/main" id="{F513407F-D89B-927A-3752-9CB692F1CC8D}"/>
                </a:ext>
              </a:extLst>
            </p:cNvPr>
            <p:cNvSpPr/>
            <p:nvPr/>
          </p:nvSpPr>
          <p:spPr>
            <a:xfrm>
              <a:off x="3112125" y="3998275"/>
              <a:ext cx="162550" cy="92450"/>
            </a:xfrm>
            <a:custGeom>
              <a:avLst/>
              <a:gdLst/>
              <a:ahLst/>
              <a:cxnLst/>
              <a:rect l="l" t="t" r="r" b="b"/>
              <a:pathLst>
                <a:path w="6502" h="3698" fill="none" extrusionOk="0">
                  <a:moveTo>
                    <a:pt x="1" y="1"/>
                  </a:moveTo>
                  <a:lnTo>
                    <a:pt x="1" y="3697"/>
                  </a:lnTo>
                  <a:lnTo>
                    <a:pt x="6501" y="2423"/>
                  </a:lnTo>
                  <a:lnTo>
                    <a:pt x="2167" y="1"/>
                  </a:lnTo>
                  <a:lnTo>
                    <a:pt x="2167" y="1"/>
                  </a:lnTo>
                  <a:lnTo>
                    <a:pt x="1148" y="1"/>
                  </a:lnTo>
                  <a:lnTo>
                    <a:pt x="1148"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55;p39">
              <a:extLst>
                <a:ext uri="{FF2B5EF4-FFF2-40B4-BE49-F238E27FC236}">
                  <a16:creationId xmlns:a16="http://schemas.microsoft.com/office/drawing/2014/main" id="{01B6B973-B573-4DB1-328E-78BC6F3C2F64}"/>
                </a:ext>
              </a:extLst>
            </p:cNvPr>
            <p:cNvSpPr/>
            <p:nvPr/>
          </p:nvSpPr>
          <p:spPr>
            <a:xfrm>
              <a:off x="2997400" y="3991925"/>
              <a:ext cx="108375" cy="95600"/>
            </a:xfrm>
            <a:custGeom>
              <a:avLst/>
              <a:gdLst/>
              <a:ahLst/>
              <a:cxnLst/>
              <a:rect l="l" t="t" r="r" b="b"/>
              <a:pathLst>
                <a:path w="4335" h="3824" fill="none" extrusionOk="0">
                  <a:moveTo>
                    <a:pt x="2550" y="0"/>
                  </a:moveTo>
                  <a:lnTo>
                    <a:pt x="1" y="1402"/>
                  </a:lnTo>
                  <a:lnTo>
                    <a:pt x="4335" y="3824"/>
                  </a:lnTo>
                  <a:lnTo>
                    <a:pt x="4335" y="255"/>
                  </a:lnTo>
                  <a:lnTo>
                    <a:pt x="4335" y="255"/>
                  </a:lnTo>
                  <a:lnTo>
                    <a:pt x="255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56;p39">
              <a:extLst>
                <a:ext uri="{FF2B5EF4-FFF2-40B4-BE49-F238E27FC236}">
                  <a16:creationId xmlns:a16="http://schemas.microsoft.com/office/drawing/2014/main" id="{E7C5B4E9-993D-921A-22F6-C6D9A6798C7B}"/>
                </a:ext>
              </a:extLst>
            </p:cNvPr>
            <p:cNvSpPr/>
            <p:nvPr/>
          </p:nvSpPr>
          <p:spPr>
            <a:xfrm>
              <a:off x="3179050" y="3950475"/>
              <a:ext cx="624600" cy="344200"/>
            </a:xfrm>
            <a:custGeom>
              <a:avLst/>
              <a:gdLst/>
              <a:ahLst/>
              <a:cxnLst/>
              <a:rect l="l" t="t" r="r" b="b"/>
              <a:pathLst>
                <a:path w="24984" h="13768" fill="none" extrusionOk="0">
                  <a:moveTo>
                    <a:pt x="5609" y="1"/>
                  </a:moveTo>
                  <a:lnTo>
                    <a:pt x="5609" y="1"/>
                  </a:lnTo>
                  <a:lnTo>
                    <a:pt x="5226" y="383"/>
                  </a:lnTo>
                  <a:lnTo>
                    <a:pt x="5226" y="383"/>
                  </a:lnTo>
                  <a:lnTo>
                    <a:pt x="4079" y="893"/>
                  </a:lnTo>
                  <a:lnTo>
                    <a:pt x="2804" y="1403"/>
                  </a:lnTo>
                  <a:lnTo>
                    <a:pt x="1402" y="1658"/>
                  </a:lnTo>
                  <a:lnTo>
                    <a:pt x="0" y="1913"/>
                  </a:lnTo>
                  <a:lnTo>
                    <a:pt x="20522" y="13767"/>
                  </a:lnTo>
                  <a:lnTo>
                    <a:pt x="24983" y="11218"/>
                  </a:lnTo>
                  <a:lnTo>
                    <a:pt x="56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57;p39">
              <a:extLst>
                <a:ext uri="{FF2B5EF4-FFF2-40B4-BE49-F238E27FC236}">
                  <a16:creationId xmlns:a16="http://schemas.microsoft.com/office/drawing/2014/main" id="{2D21C442-E8FB-51BD-20CC-613F50A7FC6F}"/>
                </a:ext>
              </a:extLst>
            </p:cNvPr>
            <p:cNvSpPr/>
            <p:nvPr/>
          </p:nvSpPr>
          <p:spPr>
            <a:xfrm>
              <a:off x="3325625" y="3937750"/>
              <a:ext cx="12775" cy="15950"/>
            </a:xfrm>
            <a:custGeom>
              <a:avLst/>
              <a:gdLst/>
              <a:ahLst/>
              <a:cxnLst/>
              <a:rect l="l" t="t" r="r" b="b"/>
              <a:pathLst>
                <a:path w="511" h="638" fill="none" extrusionOk="0">
                  <a:moveTo>
                    <a:pt x="510" y="0"/>
                  </a:moveTo>
                  <a:lnTo>
                    <a:pt x="510" y="0"/>
                  </a:lnTo>
                  <a:lnTo>
                    <a:pt x="1" y="383"/>
                  </a:lnTo>
                  <a:lnTo>
                    <a:pt x="510" y="637"/>
                  </a:lnTo>
                  <a:lnTo>
                    <a:pt x="5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58;p39">
              <a:extLst>
                <a:ext uri="{FF2B5EF4-FFF2-40B4-BE49-F238E27FC236}">
                  <a16:creationId xmlns:a16="http://schemas.microsoft.com/office/drawing/2014/main" id="{F6C782DB-9177-AA9B-A744-EC607755D2FA}"/>
                </a:ext>
              </a:extLst>
            </p:cNvPr>
            <p:cNvSpPr/>
            <p:nvPr/>
          </p:nvSpPr>
          <p:spPr>
            <a:xfrm>
              <a:off x="3520000" y="3931375"/>
              <a:ext cx="162550" cy="124300"/>
            </a:xfrm>
            <a:custGeom>
              <a:avLst/>
              <a:gdLst/>
              <a:ahLst/>
              <a:cxnLst/>
              <a:rect l="l" t="t" r="r" b="b"/>
              <a:pathLst>
                <a:path w="6502" h="4972" fill="none" extrusionOk="0">
                  <a:moveTo>
                    <a:pt x="1" y="0"/>
                  </a:moveTo>
                  <a:lnTo>
                    <a:pt x="1" y="4971"/>
                  </a:lnTo>
                  <a:lnTo>
                    <a:pt x="6501" y="38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59;p39">
              <a:extLst>
                <a:ext uri="{FF2B5EF4-FFF2-40B4-BE49-F238E27FC236}">
                  <a16:creationId xmlns:a16="http://schemas.microsoft.com/office/drawing/2014/main" id="{7A5AC686-64DE-C746-53D0-271A49EE97B2}"/>
                </a:ext>
              </a:extLst>
            </p:cNvPr>
            <p:cNvSpPr/>
            <p:nvPr/>
          </p:nvSpPr>
          <p:spPr>
            <a:xfrm>
              <a:off x="3351125" y="3931375"/>
              <a:ext cx="162525" cy="124300"/>
            </a:xfrm>
            <a:custGeom>
              <a:avLst/>
              <a:gdLst/>
              <a:ahLst/>
              <a:cxnLst/>
              <a:rect l="l" t="t" r="r" b="b"/>
              <a:pathLst>
                <a:path w="6501" h="4972" fill="none" extrusionOk="0">
                  <a:moveTo>
                    <a:pt x="6501" y="0"/>
                  </a:moveTo>
                  <a:lnTo>
                    <a:pt x="0" y="1275"/>
                  </a:lnTo>
                  <a:lnTo>
                    <a:pt x="6501" y="4971"/>
                  </a:lnTo>
                  <a:lnTo>
                    <a:pt x="65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60;p39">
              <a:extLst>
                <a:ext uri="{FF2B5EF4-FFF2-40B4-BE49-F238E27FC236}">
                  <a16:creationId xmlns:a16="http://schemas.microsoft.com/office/drawing/2014/main" id="{6A84F04B-DD04-80F4-2E03-97767498F677}"/>
                </a:ext>
              </a:extLst>
            </p:cNvPr>
            <p:cNvSpPr/>
            <p:nvPr/>
          </p:nvSpPr>
          <p:spPr>
            <a:xfrm>
              <a:off x="3931075" y="3899500"/>
              <a:ext cx="216725" cy="124300"/>
            </a:xfrm>
            <a:custGeom>
              <a:avLst/>
              <a:gdLst/>
              <a:ahLst/>
              <a:cxnLst/>
              <a:rect l="l" t="t" r="r" b="b"/>
              <a:pathLst>
                <a:path w="8669" h="4972" fill="none" extrusionOk="0">
                  <a:moveTo>
                    <a:pt x="1" y="1"/>
                  </a:moveTo>
                  <a:lnTo>
                    <a:pt x="1" y="4972"/>
                  </a:lnTo>
                  <a:lnTo>
                    <a:pt x="8668" y="49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61;p39">
              <a:extLst>
                <a:ext uri="{FF2B5EF4-FFF2-40B4-BE49-F238E27FC236}">
                  <a16:creationId xmlns:a16="http://schemas.microsoft.com/office/drawing/2014/main" id="{F328F8C1-2088-F5DD-5B18-7A7B2D897068}"/>
                </a:ext>
              </a:extLst>
            </p:cNvPr>
            <p:cNvSpPr/>
            <p:nvPr/>
          </p:nvSpPr>
          <p:spPr>
            <a:xfrm>
              <a:off x="4173250" y="3896325"/>
              <a:ext cx="207150" cy="60550"/>
            </a:xfrm>
            <a:custGeom>
              <a:avLst/>
              <a:gdLst/>
              <a:ahLst/>
              <a:cxnLst/>
              <a:rect l="l" t="t" r="r" b="b"/>
              <a:pathLst>
                <a:path w="8286" h="2422" fill="none" extrusionOk="0">
                  <a:moveTo>
                    <a:pt x="8286" y="0"/>
                  </a:moveTo>
                  <a:lnTo>
                    <a:pt x="1" y="0"/>
                  </a:lnTo>
                  <a:lnTo>
                    <a:pt x="4207" y="2422"/>
                  </a:lnTo>
                  <a:lnTo>
                    <a:pt x="82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62;p39">
              <a:extLst>
                <a:ext uri="{FF2B5EF4-FFF2-40B4-BE49-F238E27FC236}">
                  <a16:creationId xmlns:a16="http://schemas.microsoft.com/office/drawing/2014/main" id="{6A661C28-79FE-6F16-3B8D-61DE61F20268}"/>
                </a:ext>
              </a:extLst>
            </p:cNvPr>
            <p:cNvSpPr/>
            <p:nvPr/>
          </p:nvSpPr>
          <p:spPr>
            <a:xfrm>
              <a:off x="3344750" y="3848525"/>
              <a:ext cx="162525" cy="108350"/>
            </a:xfrm>
            <a:custGeom>
              <a:avLst/>
              <a:gdLst/>
              <a:ahLst/>
              <a:cxnLst/>
              <a:rect l="l" t="t" r="r" b="b"/>
              <a:pathLst>
                <a:path w="6501" h="4334" fill="none" extrusionOk="0">
                  <a:moveTo>
                    <a:pt x="1275" y="0"/>
                  </a:moveTo>
                  <a:lnTo>
                    <a:pt x="1275" y="0"/>
                  </a:lnTo>
                  <a:lnTo>
                    <a:pt x="1402" y="892"/>
                  </a:lnTo>
                  <a:lnTo>
                    <a:pt x="1148" y="1785"/>
                  </a:lnTo>
                  <a:lnTo>
                    <a:pt x="638" y="2549"/>
                  </a:lnTo>
                  <a:lnTo>
                    <a:pt x="0" y="3314"/>
                  </a:lnTo>
                  <a:lnTo>
                    <a:pt x="0" y="4334"/>
                  </a:lnTo>
                  <a:lnTo>
                    <a:pt x="6501" y="3059"/>
                  </a:lnTo>
                  <a:lnTo>
                    <a:pt x="127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3;p39">
              <a:extLst>
                <a:ext uri="{FF2B5EF4-FFF2-40B4-BE49-F238E27FC236}">
                  <a16:creationId xmlns:a16="http://schemas.microsoft.com/office/drawing/2014/main" id="{42E7F96E-1C60-D40F-E313-30887A46C106}"/>
                </a:ext>
              </a:extLst>
            </p:cNvPr>
            <p:cNvSpPr/>
            <p:nvPr/>
          </p:nvSpPr>
          <p:spPr>
            <a:xfrm>
              <a:off x="3755825" y="3797525"/>
              <a:ext cx="159350" cy="124300"/>
            </a:xfrm>
            <a:custGeom>
              <a:avLst/>
              <a:gdLst/>
              <a:ahLst/>
              <a:cxnLst/>
              <a:rect l="l" t="t" r="r" b="b"/>
              <a:pathLst>
                <a:path w="6374" h="4972" fill="none" extrusionOk="0">
                  <a:moveTo>
                    <a:pt x="0" y="1"/>
                  </a:moveTo>
                  <a:lnTo>
                    <a:pt x="0" y="4972"/>
                  </a:lnTo>
                  <a:lnTo>
                    <a:pt x="6373" y="36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64;p39">
              <a:extLst>
                <a:ext uri="{FF2B5EF4-FFF2-40B4-BE49-F238E27FC236}">
                  <a16:creationId xmlns:a16="http://schemas.microsoft.com/office/drawing/2014/main" id="{581E64AC-9F72-9071-EEC5-C3E118469603}"/>
                </a:ext>
              </a:extLst>
            </p:cNvPr>
            <p:cNvSpPr/>
            <p:nvPr/>
          </p:nvSpPr>
          <p:spPr>
            <a:xfrm>
              <a:off x="4163700" y="3762475"/>
              <a:ext cx="216700" cy="127500"/>
            </a:xfrm>
            <a:custGeom>
              <a:avLst/>
              <a:gdLst/>
              <a:ahLst/>
              <a:cxnLst/>
              <a:rect l="l" t="t" r="r" b="b"/>
              <a:pathLst>
                <a:path w="8668" h="5100" fill="none" extrusionOk="0">
                  <a:moveTo>
                    <a:pt x="0" y="1"/>
                  </a:moveTo>
                  <a:lnTo>
                    <a:pt x="0" y="5099"/>
                  </a:lnTo>
                  <a:lnTo>
                    <a:pt x="8668" y="509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65;p39">
              <a:extLst>
                <a:ext uri="{FF2B5EF4-FFF2-40B4-BE49-F238E27FC236}">
                  <a16:creationId xmlns:a16="http://schemas.microsoft.com/office/drawing/2014/main" id="{4F65553A-D402-0893-902B-08FBA23EE425}"/>
                </a:ext>
              </a:extLst>
            </p:cNvPr>
            <p:cNvSpPr/>
            <p:nvPr/>
          </p:nvSpPr>
          <p:spPr>
            <a:xfrm>
              <a:off x="3994800" y="3762475"/>
              <a:ext cx="162550" cy="124300"/>
            </a:xfrm>
            <a:custGeom>
              <a:avLst/>
              <a:gdLst/>
              <a:ahLst/>
              <a:cxnLst/>
              <a:rect l="l" t="t" r="r" b="b"/>
              <a:pathLst>
                <a:path w="6502" h="4972" fill="none" extrusionOk="0">
                  <a:moveTo>
                    <a:pt x="6501" y="1"/>
                  </a:moveTo>
                  <a:lnTo>
                    <a:pt x="1" y="1275"/>
                  </a:lnTo>
                  <a:lnTo>
                    <a:pt x="6501" y="4972"/>
                  </a:lnTo>
                  <a:lnTo>
                    <a:pt x="65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66;p39">
              <a:extLst>
                <a:ext uri="{FF2B5EF4-FFF2-40B4-BE49-F238E27FC236}">
                  <a16:creationId xmlns:a16="http://schemas.microsoft.com/office/drawing/2014/main" id="{2C3770B1-5FFB-0093-400E-E73F06D84197}"/>
                </a:ext>
              </a:extLst>
            </p:cNvPr>
            <p:cNvSpPr/>
            <p:nvPr/>
          </p:nvSpPr>
          <p:spPr>
            <a:xfrm>
              <a:off x="3580550" y="3740175"/>
              <a:ext cx="159350" cy="79675"/>
            </a:xfrm>
            <a:custGeom>
              <a:avLst/>
              <a:gdLst/>
              <a:ahLst/>
              <a:cxnLst/>
              <a:rect l="l" t="t" r="r" b="b"/>
              <a:pathLst>
                <a:path w="6374" h="3187" fill="none" extrusionOk="0">
                  <a:moveTo>
                    <a:pt x="1" y="0"/>
                  </a:moveTo>
                  <a:lnTo>
                    <a:pt x="1" y="3187"/>
                  </a:lnTo>
                  <a:lnTo>
                    <a:pt x="6374" y="2040"/>
                  </a:lnTo>
                  <a:lnTo>
                    <a:pt x="3060" y="0"/>
                  </a:lnTo>
                  <a:lnTo>
                    <a:pt x="3060" y="0"/>
                  </a:lnTo>
                  <a:lnTo>
                    <a:pt x="1913" y="128"/>
                  </a:lnTo>
                  <a:lnTo>
                    <a:pt x="1913" y="12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67;p39">
              <a:extLst>
                <a:ext uri="{FF2B5EF4-FFF2-40B4-BE49-F238E27FC236}">
                  <a16:creationId xmlns:a16="http://schemas.microsoft.com/office/drawing/2014/main" id="{A43EB055-BE10-79C9-A99F-B813A3B0C4FC}"/>
                </a:ext>
              </a:extLst>
            </p:cNvPr>
            <p:cNvSpPr/>
            <p:nvPr/>
          </p:nvSpPr>
          <p:spPr>
            <a:xfrm>
              <a:off x="3367050" y="3727425"/>
              <a:ext cx="780750" cy="430225"/>
            </a:xfrm>
            <a:custGeom>
              <a:avLst/>
              <a:gdLst/>
              <a:ahLst/>
              <a:cxnLst/>
              <a:rect l="l" t="t" r="r" b="b"/>
              <a:pathLst>
                <a:path w="31230" h="17209" fill="none" extrusionOk="0">
                  <a:moveTo>
                    <a:pt x="5991" y="1"/>
                  </a:moveTo>
                  <a:lnTo>
                    <a:pt x="1" y="3570"/>
                  </a:lnTo>
                  <a:lnTo>
                    <a:pt x="1" y="3570"/>
                  </a:lnTo>
                  <a:lnTo>
                    <a:pt x="256" y="4079"/>
                  </a:lnTo>
                  <a:lnTo>
                    <a:pt x="383" y="4589"/>
                  </a:lnTo>
                  <a:lnTo>
                    <a:pt x="22434" y="17208"/>
                  </a:lnTo>
                  <a:lnTo>
                    <a:pt x="31229" y="12110"/>
                  </a:lnTo>
                  <a:lnTo>
                    <a:pt x="22434" y="12110"/>
                  </a:lnTo>
                  <a:lnTo>
                    <a:pt x="22307" y="12110"/>
                  </a:lnTo>
                  <a:lnTo>
                    <a:pt x="22307" y="11982"/>
                  </a:lnTo>
                  <a:lnTo>
                    <a:pt x="22307" y="6756"/>
                  </a:lnTo>
                  <a:lnTo>
                    <a:pt x="15424" y="8158"/>
                  </a:lnTo>
                  <a:lnTo>
                    <a:pt x="15296" y="8031"/>
                  </a:lnTo>
                  <a:lnTo>
                    <a:pt x="15169" y="7903"/>
                  </a:lnTo>
                  <a:lnTo>
                    <a:pt x="15169" y="2677"/>
                  </a:lnTo>
                  <a:lnTo>
                    <a:pt x="8413" y="4079"/>
                  </a:lnTo>
                  <a:lnTo>
                    <a:pt x="8286" y="4079"/>
                  </a:lnTo>
                  <a:lnTo>
                    <a:pt x="8158" y="3952"/>
                  </a:lnTo>
                  <a:lnTo>
                    <a:pt x="8158" y="510"/>
                  </a:lnTo>
                  <a:lnTo>
                    <a:pt x="8158" y="510"/>
                  </a:lnTo>
                  <a:lnTo>
                    <a:pt x="7011" y="255"/>
                  </a:lnTo>
                  <a:lnTo>
                    <a:pt x="59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68;p39">
              <a:extLst>
                <a:ext uri="{FF2B5EF4-FFF2-40B4-BE49-F238E27FC236}">
                  <a16:creationId xmlns:a16="http://schemas.microsoft.com/office/drawing/2014/main" id="{00F35DB9-0D3A-E62E-0D0A-4BBE4BBD83DB}"/>
                </a:ext>
              </a:extLst>
            </p:cNvPr>
            <p:cNvSpPr/>
            <p:nvPr/>
          </p:nvSpPr>
          <p:spPr>
            <a:xfrm>
              <a:off x="3669775" y="3698750"/>
              <a:ext cx="602300" cy="325050"/>
            </a:xfrm>
            <a:custGeom>
              <a:avLst/>
              <a:gdLst/>
              <a:ahLst/>
              <a:cxnLst/>
              <a:rect l="l" t="t" r="r" b="b"/>
              <a:pathLst>
                <a:path w="24092" h="13002" fill="none" extrusionOk="0">
                  <a:moveTo>
                    <a:pt x="5864" y="0"/>
                  </a:moveTo>
                  <a:lnTo>
                    <a:pt x="5864" y="0"/>
                  </a:lnTo>
                  <a:lnTo>
                    <a:pt x="4589" y="638"/>
                  </a:lnTo>
                  <a:lnTo>
                    <a:pt x="3060" y="1148"/>
                  </a:lnTo>
                  <a:lnTo>
                    <a:pt x="1658" y="1402"/>
                  </a:lnTo>
                  <a:lnTo>
                    <a:pt x="1" y="1657"/>
                  </a:lnTo>
                  <a:lnTo>
                    <a:pt x="19630" y="13002"/>
                  </a:lnTo>
                  <a:lnTo>
                    <a:pt x="24091" y="10452"/>
                  </a:lnTo>
                  <a:lnTo>
                    <a:pt x="586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69;p39">
              <a:extLst>
                <a:ext uri="{FF2B5EF4-FFF2-40B4-BE49-F238E27FC236}">
                  <a16:creationId xmlns:a16="http://schemas.microsoft.com/office/drawing/2014/main" id="{E8FF2F88-051C-E2B1-124F-0415A0FEE71A}"/>
                </a:ext>
              </a:extLst>
            </p:cNvPr>
            <p:cNvSpPr/>
            <p:nvPr/>
          </p:nvSpPr>
          <p:spPr>
            <a:xfrm>
              <a:off x="3988425" y="3663700"/>
              <a:ext cx="162550" cy="124300"/>
            </a:xfrm>
            <a:custGeom>
              <a:avLst/>
              <a:gdLst/>
              <a:ahLst/>
              <a:cxnLst/>
              <a:rect l="l" t="t" r="r" b="b"/>
              <a:pathLst>
                <a:path w="6502" h="4972" fill="none" extrusionOk="0">
                  <a:moveTo>
                    <a:pt x="1" y="0"/>
                  </a:moveTo>
                  <a:lnTo>
                    <a:pt x="1" y="4971"/>
                  </a:lnTo>
                  <a:lnTo>
                    <a:pt x="6502" y="369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70;p39">
              <a:extLst>
                <a:ext uri="{FF2B5EF4-FFF2-40B4-BE49-F238E27FC236}">
                  <a16:creationId xmlns:a16="http://schemas.microsoft.com/office/drawing/2014/main" id="{F6AF417F-3AFD-A3E0-EFC6-8A848EB0ACE5}"/>
                </a:ext>
              </a:extLst>
            </p:cNvPr>
            <p:cNvSpPr/>
            <p:nvPr/>
          </p:nvSpPr>
          <p:spPr>
            <a:xfrm>
              <a:off x="3822725" y="3660500"/>
              <a:ext cx="159375" cy="124300"/>
            </a:xfrm>
            <a:custGeom>
              <a:avLst/>
              <a:gdLst/>
              <a:ahLst/>
              <a:cxnLst/>
              <a:rect l="l" t="t" r="r" b="b"/>
              <a:pathLst>
                <a:path w="6375" h="4972" fill="none" extrusionOk="0">
                  <a:moveTo>
                    <a:pt x="6374" y="1"/>
                  </a:moveTo>
                  <a:lnTo>
                    <a:pt x="128" y="1148"/>
                  </a:lnTo>
                  <a:lnTo>
                    <a:pt x="128" y="1148"/>
                  </a:lnTo>
                  <a:lnTo>
                    <a:pt x="1" y="1275"/>
                  </a:lnTo>
                  <a:lnTo>
                    <a:pt x="6374" y="4972"/>
                  </a:lnTo>
                  <a:lnTo>
                    <a:pt x="63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71;p39">
              <a:extLst>
                <a:ext uri="{FF2B5EF4-FFF2-40B4-BE49-F238E27FC236}">
                  <a16:creationId xmlns:a16="http://schemas.microsoft.com/office/drawing/2014/main" id="{A22072E7-7A99-A159-547D-A8A5733D0703}"/>
                </a:ext>
              </a:extLst>
            </p:cNvPr>
            <p:cNvSpPr/>
            <p:nvPr/>
          </p:nvSpPr>
          <p:spPr>
            <a:xfrm>
              <a:off x="3841850" y="3606325"/>
              <a:ext cx="133875" cy="73325"/>
            </a:xfrm>
            <a:custGeom>
              <a:avLst/>
              <a:gdLst/>
              <a:ahLst/>
              <a:cxnLst/>
              <a:rect l="l" t="t" r="r" b="b"/>
              <a:pathLst>
                <a:path w="5355" h="2933" fill="none" extrusionOk="0">
                  <a:moveTo>
                    <a:pt x="2040" y="1"/>
                  </a:moveTo>
                  <a:lnTo>
                    <a:pt x="2040" y="1"/>
                  </a:lnTo>
                  <a:lnTo>
                    <a:pt x="1785" y="766"/>
                  </a:lnTo>
                  <a:lnTo>
                    <a:pt x="1403" y="1530"/>
                  </a:lnTo>
                  <a:lnTo>
                    <a:pt x="765" y="2295"/>
                  </a:lnTo>
                  <a:lnTo>
                    <a:pt x="1" y="2933"/>
                  </a:lnTo>
                  <a:lnTo>
                    <a:pt x="5354" y="1913"/>
                  </a:lnTo>
                  <a:lnTo>
                    <a:pt x="20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72;p39">
              <a:extLst>
                <a:ext uri="{FF2B5EF4-FFF2-40B4-BE49-F238E27FC236}">
                  <a16:creationId xmlns:a16="http://schemas.microsoft.com/office/drawing/2014/main" id="{A57DC5BC-1C5E-71A3-D9D6-88AF059E9825}"/>
                </a:ext>
              </a:extLst>
            </p:cNvPr>
            <p:cNvSpPr/>
            <p:nvPr/>
          </p:nvSpPr>
          <p:spPr>
            <a:xfrm>
              <a:off x="3870525" y="3491625"/>
              <a:ext cx="634150" cy="398350"/>
            </a:xfrm>
            <a:custGeom>
              <a:avLst/>
              <a:gdLst/>
              <a:ahLst/>
              <a:cxnLst/>
              <a:rect l="l" t="t" r="r" b="b"/>
              <a:pathLst>
                <a:path w="25366" h="15934" fill="none" extrusionOk="0">
                  <a:moveTo>
                    <a:pt x="2295" y="0"/>
                  </a:moveTo>
                  <a:lnTo>
                    <a:pt x="1" y="1275"/>
                  </a:lnTo>
                  <a:lnTo>
                    <a:pt x="1" y="1275"/>
                  </a:lnTo>
                  <a:lnTo>
                    <a:pt x="511" y="2040"/>
                  </a:lnTo>
                  <a:lnTo>
                    <a:pt x="766" y="2804"/>
                  </a:lnTo>
                  <a:lnTo>
                    <a:pt x="893" y="3569"/>
                  </a:lnTo>
                  <a:lnTo>
                    <a:pt x="893" y="4334"/>
                  </a:lnTo>
                  <a:lnTo>
                    <a:pt x="20905" y="15933"/>
                  </a:lnTo>
                  <a:lnTo>
                    <a:pt x="25366" y="13384"/>
                  </a:lnTo>
                  <a:lnTo>
                    <a:pt x="22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73;p39">
              <a:extLst>
                <a:ext uri="{FF2B5EF4-FFF2-40B4-BE49-F238E27FC236}">
                  <a16:creationId xmlns:a16="http://schemas.microsoft.com/office/drawing/2014/main" id="{CAEF4E86-A3E1-37DB-C6BC-71A8F90954B8}"/>
                </a:ext>
              </a:extLst>
            </p:cNvPr>
            <p:cNvSpPr/>
            <p:nvPr/>
          </p:nvSpPr>
          <p:spPr>
            <a:xfrm>
              <a:off x="2987850" y="3485250"/>
              <a:ext cx="1526400" cy="882700"/>
            </a:xfrm>
            <a:custGeom>
              <a:avLst/>
              <a:gdLst/>
              <a:ahLst/>
              <a:cxnLst/>
              <a:rect l="l" t="t" r="r" b="b"/>
              <a:pathLst>
                <a:path w="61056" h="35308" extrusionOk="0">
                  <a:moveTo>
                    <a:pt x="37602" y="255"/>
                  </a:moveTo>
                  <a:lnTo>
                    <a:pt x="60673" y="13639"/>
                  </a:lnTo>
                  <a:lnTo>
                    <a:pt x="23581" y="35053"/>
                  </a:lnTo>
                  <a:lnTo>
                    <a:pt x="383" y="21669"/>
                  </a:lnTo>
                  <a:lnTo>
                    <a:pt x="37602" y="255"/>
                  </a:lnTo>
                  <a:close/>
                  <a:moveTo>
                    <a:pt x="37475" y="0"/>
                  </a:moveTo>
                  <a:lnTo>
                    <a:pt x="0" y="21542"/>
                  </a:lnTo>
                  <a:lnTo>
                    <a:pt x="0" y="21669"/>
                  </a:lnTo>
                  <a:lnTo>
                    <a:pt x="0" y="21797"/>
                  </a:lnTo>
                  <a:lnTo>
                    <a:pt x="23454" y="35308"/>
                  </a:lnTo>
                  <a:lnTo>
                    <a:pt x="23581" y="35308"/>
                  </a:lnTo>
                  <a:lnTo>
                    <a:pt x="61055" y="13766"/>
                  </a:lnTo>
                  <a:lnTo>
                    <a:pt x="61055" y="13639"/>
                  </a:lnTo>
                  <a:lnTo>
                    <a:pt x="61055" y="13511"/>
                  </a:lnTo>
                  <a:lnTo>
                    <a:pt x="3760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74;p39">
              <a:extLst>
                <a:ext uri="{FF2B5EF4-FFF2-40B4-BE49-F238E27FC236}">
                  <a16:creationId xmlns:a16="http://schemas.microsoft.com/office/drawing/2014/main" id="{0921EA99-3F2C-6161-9E65-C3FE7BC446E1}"/>
                </a:ext>
              </a:extLst>
            </p:cNvPr>
            <p:cNvSpPr/>
            <p:nvPr/>
          </p:nvSpPr>
          <p:spPr>
            <a:xfrm>
              <a:off x="2987850" y="3485250"/>
              <a:ext cx="1526400" cy="882700"/>
            </a:xfrm>
            <a:custGeom>
              <a:avLst/>
              <a:gdLst/>
              <a:ahLst/>
              <a:cxnLst/>
              <a:rect l="l" t="t" r="r" b="b"/>
              <a:pathLst>
                <a:path w="61056" h="35308" fill="none" extrusionOk="0">
                  <a:moveTo>
                    <a:pt x="23581" y="35308"/>
                  </a:moveTo>
                  <a:lnTo>
                    <a:pt x="23454" y="35308"/>
                  </a:lnTo>
                  <a:lnTo>
                    <a:pt x="0" y="21797"/>
                  </a:lnTo>
                  <a:lnTo>
                    <a:pt x="0" y="21797"/>
                  </a:lnTo>
                  <a:lnTo>
                    <a:pt x="0" y="21669"/>
                  </a:lnTo>
                  <a:lnTo>
                    <a:pt x="0" y="21669"/>
                  </a:lnTo>
                  <a:lnTo>
                    <a:pt x="0" y="21542"/>
                  </a:lnTo>
                  <a:lnTo>
                    <a:pt x="37475" y="0"/>
                  </a:lnTo>
                  <a:lnTo>
                    <a:pt x="37602" y="0"/>
                  </a:lnTo>
                  <a:lnTo>
                    <a:pt x="61055" y="13511"/>
                  </a:lnTo>
                  <a:lnTo>
                    <a:pt x="61055" y="13511"/>
                  </a:lnTo>
                  <a:lnTo>
                    <a:pt x="61055" y="13639"/>
                  </a:lnTo>
                  <a:lnTo>
                    <a:pt x="61055" y="13639"/>
                  </a:lnTo>
                  <a:lnTo>
                    <a:pt x="61055" y="13766"/>
                  </a:lnTo>
                  <a:lnTo>
                    <a:pt x="23581" y="35308"/>
                  </a:lnTo>
                  <a:lnTo>
                    <a:pt x="23581" y="35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75;p39">
              <a:extLst>
                <a:ext uri="{FF2B5EF4-FFF2-40B4-BE49-F238E27FC236}">
                  <a16:creationId xmlns:a16="http://schemas.microsoft.com/office/drawing/2014/main" id="{1761A095-61C1-F85E-AE04-335F41753617}"/>
                </a:ext>
              </a:extLst>
            </p:cNvPr>
            <p:cNvSpPr/>
            <p:nvPr/>
          </p:nvSpPr>
          <p:spPr>
            <a:xfrm>
              <a:off x="2997400" y="3491625"/>
              <a:ext cx="1507275" cy="869950"/>
            </a:xfrm>
            <a:custGeom>
              <a:avLst/>
              <a:gdLst/>
              <a:ahLst/>
              <a:cxnLst/>
              <a:rect l="l" t="t" r="r" b="b"/>
              <a:pathLst>
                <a:path w="60291" h="34798" fill="none" extrusionOk="0">
                  <a:moveTo>
                    <a:pt x="1" y="21414"/>
                  </a:moveTo>
                  <a:lnTo>
                    <a:pt x="23199" y="34798"/>
                  </a:lnTo>
                  <a:lnTo>
                    <a:pt x="60291" y="13384"/>
                  </a:lnTo>
                  <a:lnTo>
                    <a:pt x="37220" y="0"/>
                  </a:lnTo>
                  <a:lnTo>
                    <a:pt x="1" y="214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76;p39">
              <a:extLst>
                <a:ext uri="{FF2B5EF4-FFF2-40B4-BE49-F238E27FC236}">
                  <a16:creationId xmlns:a16="http://schemas.microsoft.com/office/drawing/2014/main" id="{07968A2A-7AEF-C7D2-C29F-EA12BB8EFF82}"/>
                </a:ext>
              </a:extLst>
            </p:cNvPr>
            <p:cNvSpPr/>
            <p:nvPr/>
          </p:nvSpPr>
          <p:spPr>
            <a:xfrm>
              <a:off x="3924700" y="3469325"/>
              <a:ext cx="31900" cy="22325"/>
            </a:xfrm>
            <a:custGeom>
              <a:avLst/>
              <a:gdLst/>
              <a:ahLst/>
              <a:cxnLst/>
              <a:rect l="l" t="t" r="r" b="b"/>
              <a:pathLst>
                <a:path w="1276" h="893" extrusionOk="0">
                  <a:moveTo>
                    <a:pt x="1020" y="0"/>
                  </a:moveTo>
                  <a:lnTo>
                    <a:pt x="1" y="637"/>
                  </a:lnTo>
                  <a:lnTo>
                    <a:pt x="1" y="765"/>
                  </a:lnTo>
                  <a:lnTo>
                    <a:pt x="128" y="892"/>
                  </a:lnTo>
                  <a:lnTo>
                    <a:pt x="1148" y="255"/>
                  </a:lnTo>
                  <a:lnTo>
                    <a:pt x="1275" y="127"/>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77;p39">
              <a:extLst>
                <a:ext uri="{FF2B5EF4-FFF2-40B4-BE49-F238E27FC236}">
                  <a16:creationId xmlns:a16="http://schemas.microsoft.com/office/drawing/2014/main" id="{8826BC6F-8582-2395-4218-2B212C1163CE}"/>
                </a:ext>
              </a:extLst>
            </p:cNvPr>
            <p:cNvSpPr/>
            <p:nvPr/>
          </p:nvSpPr>
          <p:spPr>
            <a:xfrm>
              <a:off x="3956575" y="3488425"/>
              <a:ext cx="31875" cy="22350"/>
            </a:xfrm>
            <a:custGeom>
              <a:avLst/>
              <a:gdLst/>
              <a:ahLst/>
              <a:cxnLst/>
              <a:rect l="l" t="t" r="r" b="b"/>
              <a:pathLst>
                <a:path w="1275" h="894" extrusionOk="0">
                  <a:moveTo>
                    <a:pt x="1020" y="1"/>
                  </a:moveTo>
                  <a:lnTo>
                    <a:pt x="0" y="638"/>
                  </a:lnTo>
                  <a:lnTo>
                    <a:pt x="0" y="766"/>
                  </a:lnTo>
                  <a:lnTo>
                    <a:pt x="128" y="893"/>
                  </a:lnTo>
                  <a:lnTo>
                    <a:pt x="1275" y="256"/>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78;p39">
              <a:extLst>
                <a:ext uri="{FF2B5EF4-FFF2-40B4-BE49-F238E27FC236}">
                  <a16:creationId xmlns:a16="http://schemas.microsoft.com/office/drawing/2014/main" id="{9D3AD965-0B5C-F33A-8C82-B6CC1D02E482}"/>
                </a:ext>
              </a:extLst>
            </p:cNvPr>
            <p:cNvSpPr/>
            <p:nvPr/>
          </p:nvSpPr>
          <p:spPr>
            <a:xfrm>
              <a:off x="3988425" y="3507550"/>
              <a:ext cx="31900" cy="22325"/>
            </a:xfrm>
            <a:custGeom>
              <a:avLst/>
              <a:gdLst/>
              <a:ahLst/>
              <a:cxnLst/>
              <a:rect l="l" t="t" r="r" b="b"/>
              <a:pathLst>
                <a:path w="1276" h="893" extrusionOk="0">
                  <a:moveTo>
                    <a:pt x="1148" y="1"/>
                  </a:moveTo>
                  <a:lnTo>
                    <a:pt x="128" y="510"/>
                  </a:lnTo>
                  <a:lnTo>
                    <a:pt x="1" y="638"/>
                  </a:lnTo>
                  <a:lnTo>
                    <a:pt x="1" y="765"/>
                  </a:lnTo>
                  <a:lnTo>
                    <a:pt x="128" y="893"/>
                  </a:lnTo>
                  <a:lnTo>
                    <a:pt x="256" y="765"/>
                  </a:lnTo>
                  <a:lnTo>
                    <a:pt x="1276" y="255"/>
                  </a:lnTo>
                  <a:lnTo>
                    <a:pt x="1276" y="128"/>
                  </a:lnTo>
                  <a:lnTo>
                    <a:pt x="1276"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79;p39">
              <a:extLst>
                <a:ext uri="{FF2B5EF4-FFF2-40B4-BE49-F238E27FC236}">
                  <a16:creationId xmlns:a16="http://schemas.microsoft.com/office/drawing/2014/main" id="{CE29CAB6-22AE-28F0-8EAD-CA6B4EED7D1E}"/>
                </a:ext>
              </a:extLst>
            </p:cNvPr>
            <p:cNvSpPr/>
            <p:nvPr/>
          </p:nvSpPr>
          <p:spPr>
            <a:xfrm>
              <a:off x="4020300" y="3526675"/>
              <a:ext cx="31900" cy="19150"/>
            </a:xfrm>
            <a:custGeom>
              <a:avLst/>
              <a:gdLst/>
              <a:ahLst/>
              <a:cxnLst/>
              <a:rect l="l" t="t" r="r" b="b"/>
              <a:pathLst>
                <a:path w="1276" h="766" extrusionOk="0">
                  <a:moveTo>
                    <a:pt x="1148" y="0"/>
                  </a:moveTo>
                  <a:lnTo>
                    <a:pt x="128" y="510"/>
                  </a:lnTo>
                  <a:lnTo>
                    <a:pt x="1" y="638"/>
                  </a:lnTo>
                  <a:lnTo>
                    <a:pt x="1" y="765"/>
                  </a:lnTo>
                  <a:lnTo>
                    <a:pt x="256" y="765"/>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80;p39">
              <a:extLst>
                <a:ext uri="{FF2B5EF4-FFF2-40B4-BE49-F238E27FC236}">
                  <a16:creationId xmlns:a16="http://schemas.microsoft.com/office/drawing/2014/main" id="{6D92308D-ED37-8E67-570B-A8BD5CAFE81C}"/>
                </a:ext>
              </a:extLst>
            </p:cNvPr>
            <p:cNvSpPr/>
            <p:nvPr/>
          </p:nvSpPr>
          <p:spPr>
            <a:xfrm>
              <a:off x="4052175" y="3542600"/>
              <a:ext cx="35075" cy="22325"/>
            </a:xfrm>
            <a:custGeom>
              <a:avLst/>
              <a:gdLst/>
              <a:ahLst/>
              <a:cxnLst/>
              <a:rect l="l" t="t" r="r" b="b"/>
              <a:pathLst>
                <a:path w="1403" h="893" extrusionOk="0">
                  <a:moveTo>
                    <a:pt x="1275" y="1"/>
                  </a:moveTo>
                  <a:lnTo>
                    <a:pt x="1147" y="128"/>
                  </a:lnTo>
                  <a:lnTo>
                    <a:pt x="128" y="638"/>
                  </a:lnTo>
                  <a:lnTo>
                    <a:pt x="0" y="765"/>
                  </a:lnTo>
                  <a:lnTo>
                    <a:pt x="128" y="893"/>
                  </a:lnTo>
                  <a:lnTo>
                    <a:pt x="255" y="893"/>
                  </a:lnTo>
                  <a:lnTo>
                    <a:pt x="1275" y="256"/>
                  </a:lnTo>
                  <a:lnTo>
                    <a:pt x="1402" y="256"/>
                  </a:lnTo>
                  <a:lnTo>
                    <a:pt x="1402"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81;p39">
              <a:extLst>
                <a:ext uri="{FF2B5EF4-FFF2-40B4-BE49-F238E27FC236}">
                  <a16:creationId xmlns:a16="http://schemas.microsoft.com/office/drawing/2014/main" id="{9679A8DE-C834-988D-F110-DE451B5F433F}"/>
                </a:ext>
              </a:extLst>
            </p:cNvPr>
            <p:cNvSpPr/>
            <p:nvPr/>
          </p:nvSpPr>
          <p:spPr>
            <a:xfrm>
              <a:off x="4087225" y="3561725"/>
              <a:ext cx="31875" cy="22325"/>
            </a:xfrm>
            <a:custGeom>
              <a:avLst/>
              <a:gdLst/>
              <a:ahLst/>
              <a:cxnLst/>
              <a:rect l="l" t="t" r="r" b="b"/>
              <a:pathLst>
                <a:path w="1275" h="893" extrusionOk="0">
                  <a:moveTo>
                    <a:pt x="1020" y="0"/>
                  </a:moveTo>
                  <a:lnTo>
                    <a:pt x="0" y="638"/>
                  </a:lnTo>
                  <a:lnTo>
                    <a:pt x="0" y="765"/>
                  </a:lnTo>
                  <a:lnTo>
                    <a:pt x="0" y="893"/>
                  </a:lnTo>
                  <a:lnTo>
                    <a:pt x="128" y="893"/>
                  </a:lnTo>
                  <a:lnTo>
                    <a:pt x="1147" y="255"/>
                  </a:lnTo>
                  <a:lnTo>
                    <a:pt x="1275" y="255"/>
                  </a:lnTo>
                  <a:lnTo>
                    <a:pt x="1275" y="128"/>
                  </a:lnTo>
                  <a:lnTo>
                    <a:pt x="1147"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82;p39">
              <a:extLst>
                <a:ext uri="{FF2B5EF4-FFF2-40B4-BE49-F238E27FC236}">
                  <a16:creationId xmlns:a16="http://schemas.microsoft.com/office/drawing/2014/main" id="{38F574C6-F37C-9CF0-6705-EA6BBC0354D9}"/>
                </a:ext>
              </a:extLst>
            </p:cNvPr>
            <p:cNvSpPr/>
            <p:nvPr/>
          </p:nvSpPr>
          <p:spPr>
            <a:xfrm>
              <a:off x="4119075" y="3580850"/>
              <a:ext cx="31900" cy="22325"/>
            </a:xfrm>
            <a:custGeom>
              <a:avLst/>
              <a:gdLst/>
              <a:ahLst/>
              <a:cxnLst/>
              <a:rect l="l" t="t" r="r" b="b"/>
              <a:pathLst>
                <a:path w="1276" h="893" extrusionOk="0">
                  <a:moveTo>
                    <a:pt x="1021" y="0"/>
                  </a:moveTo>
                  <a:lnTo>
                    <a:pt x="1" y="638"/>
                  </a:lnTo>
                  <a:lnTo>
                    <a:pt x="1" y="765"/>
                  </a:lnTo>
                  <a:lnTo>
                    <a:pt x="1" y="892"/>
                  </a:lnTo>
                  <a:lnTo>
                    <a:pt x="128" y="892"/>
                  </a:lnTo>
                  <a:lnTo>
                    <a:pt x="1276" y="255"/>
                  </a:lnTo>
                  <a:lnTo>
                    <a:pt x="1276" y="128"/>
                  </a:lnTo>
                  <a:lnTo>
                    <a:pt x="114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83;p39">
              <a:extLst>
                <a:ext uri="{FF2B5EF4-FFF2-40B4-BE49-F238E27FC236}">
                  <a16:creationId xmlns:a16="http://schemas.microsoft.com/office/drawing/2014/main" id="{54DADA56-049C-AA07-D983-E03A1B93E81D}"/>
                </a:ext>
              </a:extLst>
            </p:cNvPr>
            <p:cNvSpPr/>
            <p:nvPr/>
          </p:nvSpPr>
          <p:spPr>
            <a:xfrm>
              <a:off x="4150950" y="3599975"/>
              <a:ext cx="31900" cy="22325"/>
            </a:xfrm>
            <a:custGeom>
              <a:avLst/>
              <a:gdLst/>
              <a:ahLst/>
              <a:cxnLst/>
              <a:rect l="l" t="t" r="r" b="b"/>
              <a:pathLst>
                <a:path w="1276" h="893" extrusionOk="0">
                  <a:moveTo>
                    <a:pt x="1148" y="0"/>
                  </a:moveTo>
                  <a:lnTo>
                    <a:pt x="128" y="637"/>
                  </a:lnTo>
                  <a:lnTo>
                    <a:pt x="1" y="765"/>
                  </a:lnTo>
                  <a:lnTo>
                    <a:pt x="128" y="892"/>
                  </a:lnTo>
                  <a:lnTo>
                    <a:pt x="255" y="892"/>
                  </a:lnTo>
                  <a:lnTo>
                    <a:pt x="1275" y="255"/>
                  </a:lnTo>
                  <a:lnTo>
                    <a:pt x="1275" y="127"/>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84;p39">
              <a:extLst>
                <a:ext uri="{FF2B5EF4-FFF2-40B4-BE49-F238E27FC236}">
                  <a16:creationId xmlns:a16="http://schemas.microsoft.com/office/drawing/2014/main" id="{80F9DDC3-F70D-A471-ABBA-3270C9AF2460}"/>
                </a:ext>
              </a:extLst>
            </p:cNvPr>
            <p:cNvSpPr/>
            <p:nvPr/>
          </p:nvSpPr>
          <p:spPr>
            <a:xfrm>
              <a:off x="4182825" y="3619075"/>
              <a:ext cx="35075" cy="22350"/>
            </a:xfrm>
            <a:custGeom>
              <a:avLst/>
              <a:gdLst/>
              <a:ahLst/>
              <a:cxnLst/>
              <a:rect l="l" t="t" r="r" b="b"/>
              <a:pathLst>
                <a:path w="1403" h="894" extrusionOk="0">
                  <a:moveTo>
                    <a:pt x="1147" y="1"/>
                  </a:moveTo>
                  <a:lnTo>
                    <a:pt x="128" y="638"/>
                  </a:lnTo>
                  <a:lnTo>
                    <a:pt x="0" y="638"/>
                  </a:lnTo>
                  <a:lnTo>
                    <a:pt x="0" y="766"/>
                  </a:lnTo>
                  <a:lnTo>
                    <a:pt x="128" y="893"/>
                  </a:lnTo>
                  <a:lnTo>
                    <a:pt x="255" y="893"/>
                  </a:lnTo>
                  <a:lnTo>
                    <a:pt x="1275" y="256"/>
                  </a:lnTo>
                  <a:lnTo>
                    <a:pt x="1402"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85;p39">
              <a:extLst>
                <a:ext uri="{FF2B5EF4-FFF2-40B4-BE49-F238E27FC236}">
                  <a16:creationId xmlns:a16="http://schemas.microsoft.com/office/drawing/2014/main" id="{CF05F1B2-A317-9639-0428-2E3BEE279D8D}"/>
                </a:ext>
              </a:extLst>
            </p:cNvPr>
            <p:cNvSpPr/>
            <p:nvPr/>
          </p:nvSpPr>
          <p:spPr>
            <a:xfrm>
              <a:off x="4214675" y="3638200"/>
              <a:ext cx="35075" cy="22325"/>
            </a:xfrm>
            <a:custGeom>
              <a:avLst/>
              <a:gdLst/>
              <a:ahLst/>
              <a:cxnLst/>
              <a:rect l="l" t="t" r="r" b="b"/>
              <a:pathLst>
                <a:path w="1403" h="893" extrusionOk="0">
                  <a:moveTo>
                    <a:pt x="1148" y="1"/>
                  </a:moveTo>
                  <a:lnTo>
                    <a:pt x="128" y="638"/>
                  </a:lnTo>
                  <a:lnTo>
                    <a:pt x="1" y="638"/>
                  </a:lnTo>
                  <a:lnTo>
                    <a:pt x="128" y="765"/>
                  </a:lnTo>
                  <a:lnTo>
                    <a:pt x="256" y="893"/>
                  </a:lnTo>
                  <a:lnTo>
                    <a:pt x="1275" y="255"/>
                  </a:lnTo>
                  <a:lnTo>
                    <a:pt x="1403" y="128"/>
                  </a:lnTo>
                  <a:lnTo>
                    <a:pt x="1403"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86;p39">
              <a:extLst>
                <a:ext uri="{FF2B5EF4-FFF2-40B4-BE49-F238E27FC236}">
                  <a16:creationId xmlns:a16="http://schemas.microsoft.com/office/drawing/2014/main" id="{B7B0D541-209C-8B85-AD80-B669503AAC2D}"/>
                </a:ext>
              </a:extLst>
            </p:cNvPr>
            <p:cNvSpPr/>
            <p:nvPr/>
          </p:nvSpPr>
          <p:spPr>
            <a:xfrm>
              <a:off x="4249725" y="3657325"/>
              <a:ext cx="31900" cy="22325"/>
            </a:xfrm>
            <a:custGeom>
              <a:avLst/>
              <a:gdLst/>
              <a:ahLst/>
              <a:cxnLst/>
              <a:rect l="l" t="t" r="r" b="b"/>
              <a:pathLst>
                <a:path w="1276" h="893" extrusionOk="0">
                  <a:moveTo>
                    <a:pt x="1021" y="0"/>
                  </a:moveTo>
                  <a:lnTo>
                    <a:pt x="1" y="510"/>
                  </a:lnTo>
                  <a:lnTo>
                    <a:pt x="1" y="638"/>
                  </a:lnTo>
                  <a:lnTo>
                    <a:pt x="1" y="765"/>
                  </a:lnTo>
                  <a:lnTo>
                    <a:pt x="128" y="893"/>
                  </a:lnTo>
                  <a:lnTo>
                    <a:pt x="128" y="765"/>
                  </a:lnTo>
                  <a:lnTo>
                    <a:pt x="1148" y="255"/>
                  </a:lnTo>
                  <a:lnTo>
                    <a:pt x="1276" y="128"/>
                  </a:lnTo>
                  <a:lnTo>
                    <a:pt x="1276"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87;p39">
              <a:extLst>
                <a:ext uri="{FF2B5EF4-FFF2-40B4-BE49-F238E27FC236}">
                  <a16:creationId xmlns:a16="http://schemas.microsoft.com/office/drawing/2014/main" id="{1D9810EE-A780-ED00-DF80-F8F00AD32EE2}"/>
                </a:ext>
              </a:extLst>
            </p:cNvPr>
            <p:cNvSpPr/>
            <p:nvPr/>
          </p:nvSpPr>
          <p:spPr>
            <a:xfrm>
              <a:off x="4281600" y="3676450"/>
              <a:ext cx="31900" cy="19125"/>
            </a:xfrm>
            <a:custGeom>
              <a:avLst/>
              <a:gdLst/>
              <a:ahLst/>
              <a:cxnLst/>
              <a:rect l="l" t="t" r="r" b="b"/>
              <a:pathLst>
                <a:path w="1276" h="765" extrusionOk="0">
                  <a:moveTo>
                    <a:pt x="1020" y="0"/>
                  </a:moveTo>
                  <a:lnTo>
                    <a:pt x="1" y="510"/>
                  </a:lnTo>
                  <a:lnTo>
                    <a:pt x="1" y="637"/>
                  </a:lnTo>
                  <a:lnTo>
                    <a:pt x="1" y="765"/>
                  </a:lnTo>
                  <a:lnTo>
                    <a:pt x="255" y="765"/>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88;p39">
              <a:extLst>
                <a:ext uri="{FF2B5EF4-FFF2-40B4-BE49-F238E27FC236}">
                  <a16:creationId xmlns:a16="http://schemas.microsoft.com/office/drawing/2014/main" id="{040660E2-7421-4565-0F93-B962F3CBD1F1}"/>
                </a:ext>
              </a:extLst>
            </p:cNvPr>
            <p:cNvSpPr/>
            <p:nvPr/>
          </p:nvSpPr>
          <p:spPr>
            <a:xfrm>
              <a:off x="4313475" y="3692375"/>
              <a:ext cx="31875" cy="22325"/>
            </a:xfrm>
            <a:custGeom>
              <a:avLst/>
              <a:gdLst/>
              <a:ahLst/>
              <a:cxnLst/>
              <a:rect l="l" t="t" r="r" b="b"/>
              <a:pathLst>
                <a:path w="1275" h="893" extrusionOk="0">
                  <a:moveTo>
                    <a:pt x="1275" y="0"/>
                  </a:moveTo>
                  <a:lnTo>
                    <a:pt x="1147" y="128"/>
                  </a:lnTo>
                  <a:lnTo>
                    <a:pt x="128" y="638"/>
                  </a:lnTo>
                  <a:lnTo>
                    <a:pt x="0" y="765"/>
                  </a:lnTo>
                  <a:lnTo>
                    <a:pt x="0" y="893"/>
                  </a:lnTo>
                  <a:lnTo>
                    <a:pt x="255" y="893"/>
                  </a:lnTo>
                  <a:lnTo>
                    <a:pt x="1275" y="383"/>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89;p39">
              <a:extLst>
                <a:ext uri="{FF2B5EF4-FFF2-40B4-BE49-F238E27FC236}">
                  <a16:creationId xmlns:a16="http://schemas.microsoft.com/office/drawing/2014/main" id="{AB09542E-CDCE-DF2F-DC39-5890563BD4C6}"/>
                </a:ext>
              </a:extLst>
            </p:cNvPr>
            <p:cNvSpPr/>
            <p:nvPr/>
          </p:nvSpPr>
          <p:spPr>
            <a:xfrm>
              <a:off x="4345325" y="3711500"/>
              <a:ext cx="35075" cy="22325"/>
            </a:xfrm>
            <a:custGeom>
              <a:avLst/>
              <a:gdLst/>
              <a:ahLst/>
              <a:cxnLst/>
              <a:rect l="l" t="t" r="r" b="b"/>
              <a:pathLst>
                <a:path w="1403" h="893" extrusionOk="0">
                  <a:moveTo>
                    <a:pt x="1148" y="0"/>
                  </a:moveTo>
                  <a:lnTo>
                    <a:pt x="128" y="638"/>
                  </a:lnTo>
                  <a:lnTo>
                    <a:pt x="1" y="765"/>
                  </a:lnTo>
                  <a:lnTo>
                    <a:pt x="1" y="892"/>
                  </a:lnTo>
                  <a:lnTo>
                    <a:pt x="256" y="892"/>
                  </a:lnTo>
                  <a:lnTo>
                    <a:pt x="1275" y="255"/>
                  </a:lnTo>
                  <a:lnTo>
                    <a:pt x="1403"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90;p39">
              <a:extLst>
                <a:ext uri="{FF2B5EF4-FFF2-40B4-BE49-F238E27FC236}">
                  <a16:creationId xmlns:a16="http://schemas.microsoft.com/office/drawing/2014/main" id="{A7DDA523-3BE2-7A91-D443-366347BCF7D1}"/>
                </a:ext>
              </a:extLst>
            </p:cNvPr>
            <p:cNvSpPr/>
            <p:nvPr/>
          </p:nvSpPr>
          <p:spPr>
            <a:xfrm>
              <a:off x="4380375" y="3730625"/>
              <a:ext cx="31900" cy="22325"/>
            </a:xfrm>
            <a:custGeom>
              <a:avLst/>
              <a:gdLst/>
              <a:ahLst/>
              <a:cxnLst/>
              <a:rect l="l" t="t" r="r" b="b"/>
              <a:pathLst>
                <a:path w="1276" h="893" extrusionOk="0">
                  <a:moveTo>
                    <a:pt x="1021" y="0"/>
                  </a:moveTo>
                  <a:lnTo>
                    <a:pt x="1" y="637"/>
                  </a:lnTo>
                  <a:lnTo>
                    <a:pt x="1" y="765"/>
                  </a:lnTo>
                  <a:lnTo>
                    <a:pt x="1" y="892"/>
                  </a:lnTo>
                  <a:lnTo>
                    <a:pt x="128" y="892"/>
                  </a:lnTo>
                  <a:lnTo>
                    <a:pt x="1148" y="255"/>
                  </a:lnTo>
                  <a:lnTo>
                    <a:pt x="1276" y="255"/>
                  </a:lnTo>
                  <a:lnTo>
                    <a:pt x="1276" y="127"/>
                  </a:lnTo>
                  <a:lnTo>
                    <a:pt x="114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91;p39">
              <a:extLst>
                <a:ext uri="{FF2B5EF4-FFF2-40B4-BE49-F238E27FC236}">
                  <a16:creationId xmlns:a16="http://schemas.microsoft.com/office/drawing/2014/main" id="{6FD134D1-8310-A0DC-52D4-14E5255FEAE6}"/>
                </a:ext>
              </a:extLst>
            </p:cNvPr>
            <p:cNvSpPr/>
            <p:nvPr/>
          </p:nvSpPr>
          <p:spPr>
            <a:xfrm>
              <a:off x="4412250" y="3749725"/>
              <a:ext cx="31900" cy="22350"/>
            </a:xfrm>
            <a:custGeom>
              <a:avLst/>
              <a:gdLst/>
              <a:ahLst/>
              <a:cxnLst/>
              <a:rect l="l" t="t" r="r" b="b"/>
              <a:pathLst>
                <a:path w="1276" h="894" extrusionOk="0">
                  <a:moveTo>
                    <a:pt x="1020" y="1"/>
                  </a:moveTo>
                  <a:lnTo>
                    <a:pt x="1" y="638"/>
                  </a:lnTo>
                  <a:lnTo>
                    <a:pt x="1" y="766"/>
                  </a:lnTo>
                  <a:lnTo>
                    <a:pt x="128" y="893"/>
                  </a:lnTo>
                  <a:lnTo>
                    <a:pt x="1148" y="256"/>
                  </a:lnTo>
                  <a:lnTo>
                    <a:pt x="1275" y="128"/>
                  </a:lnTo>
                  <a:lnTo>
                    <a:pt x="114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92;p39">
              <a:extLst>
                <a:ext uri="{FF2B5EF4-FFF2-40B4-BE49-F238E27FC236}">
                  <a16:creationId xmlns:a16="http://schemas.microsoft.com/office/drawing/2014/main" id="{2EA96E8F-0375-597F-1B8A-1200A8BDE23B}"/>
                </a:ext>
              </a:extLst>
            </p:cNvPr>
            <p:cNvSpPr/>
            <p:nvPr/>
          </p:nvSpPr>
          <p:spPr>
            <a:xfrm>
              <a:off x="4444125" y="3768850"/>
              <a:ext cx="31875" cy="22325"/>
            </a:xfrm>
            <a:custGeom>
              <a:avLst/>
              <a:gdLst/>
              <a:ahLst/>
              <a:cxnLst/>
              <a:rect l="l" t="t" r="r" b="b"/>
              <a:pathLst>
                <a:path w="1275" h="893" extrusionOk="0">
                  <a:moveTo>
                    <a:pt x="1147" y="1"/>
                  </a:moveTo>
                  <a:lnTo>
                    <a:pt x="0" y="638"/>
                  </a:lnTo>
                  <a:lnTo>
                    <a:pt x="0" y="765"/>
                  </a:lnTo>
                  <a:lnTo>
                    <a:pt x="128" y="893"/>
                  </a:lnTo>
                  <a:lnTo>
                    <a:pt x="255" y="893"/>
                  </a:lnTo>
                  <a:lnTo>
                    <a:pt x="1275" y="255"/>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93;p39">
              <a:extLst>
                <a:ext uri="{FF2B5EF4-FFF2-40B4-BE49-F238E27FC236}">
                  <a16:creationId xmlns:a16="http://schemas.microsoft.com/office/drawing/2014/main" id="{7071ED70-C25D-5048-B121-025554A5375C}"/>
                </a:ext>
              </a:extLst>
            </p:cNvPr>
            <p:cNvSpPr/>
            <p:nvPr/>
          </p:nvSpPr>
          <p:spPr>
            <a:xfrm>
              <a:off x="4475975" y="3787975"/>
              <a:ext cx="31900" cy="22325"/>
            </a:xfrm>
            <a:custGeom>
              <a:avLst/>
              <a:gdLst/>
              <a:ahLst/>
              <a:cxnLst/>
              <a:rect l="l" t="t" r="r" b="b"/>
              <a:pathLst>
                <a:path w="1276" h="893" extrusionOk="0">
                  <a:moveTo>
                    <a:pt x="1148" y="0"/>
                  </a:moveTo>
                  <a:lnTo>
                    <a:pt x="128" y="638"/>
                  </a:lnTo>
                  <a:lnTo>
                    <a:pt x="1" y="638"/>
                  </a:lnTo>
                  <a:lnTo>
                    <a:pt x="1" y="765"/>
                  </a:lnTo>
                  <a:lnTo>
                    <a:pt x="128" y="893"/>
                  </a:lnTo>
                  <a:lnTo>
                    <a:pt x="256" y="893"/>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94;p39">
              <a:extLst>
                <a:ext uri="{FF2B5EF4-FFF2-40B4-BE49-F238E27FC236}">
                  <a16:creationId xmlns:a16="http://schemas.microsoft.com/office/drawing/2014/main" id="{EFF92F76-B4B7-844D-DB16-7CCD9607A84D}"/>
                </a:ext>
              </a:extLst>
            </p:cNvPr>
            <p:cNvSpPr/>
            <p:nvPr/>
          </p:nvSpPr>
          <p:spPr>
            <a:xfrm>
              <a:off x="4507850" y="3807100"/>
              <a:ext cx="35075" cy="22325"/>
            </a:xfrm>
            <a:custGeom>
              <a:avLst/>
              <a:gdLst/>
              <a:ahLst/>
              <a:cxnLst/>
              <a:rect l="l" t="t" r="r" b="b"/>
              <a:pathLst>
                <a:path w="1403" h="893" extrusionOk="0">
                  <a:moveTo>
                    <a:pt x="1148" y="0"/>
                  </a:moveTo>
                  <a:lnTo>
                    <a:pt x="128" y="637"/>
                  </a:lnTo>
                  <a:lnTo>
                    <a:pt x="0" y="637"/>
                  </a:lnTo>
                  <a:lnTo>
                    <a:pt x="0" y="765"/>
                  </a:lnTo>
                  <a:lnTo>
                    <a:pt x="128" y="892"/>
                  </a:lnTo>
                  <a:lnTo>
                    <a:pt x="255" y="765"/>
                  </a:lnTo>
                  <a:lnTo>
                    <a:pt x="1275" y="255"/>
                  </a:lnTo>
                  <a:lnTo>
                    <a:pt x="1403" y="128"/>
                  </a:lnTo>
                  <a:lnTo>
                    <a:pt x="1403"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95;p39">
              <a:extLst>
                <a:ext uri="{FF2B5EF4-FFF2-40B4-BE49-F238E27FC236}">
                  <a16:creationId xmlns:a16="http://schemas.microsoft.com/office/drawing/2014/main" id="{BFF042B5-EEAC-2AFF-952F-43AD9AEBB30E}"/>
                </a:ext>
              </a:extLst>
            </p:cNvPr>
            <p:cNvSpPr/>
            <p:nvPr/>
          </p:nvSpPr>
          <p:spPr>
            <a:xfrm>
              <a:off x="2962350" y="4023775"/>
              <a:ext cx="31900" cy="22325"/>
            </a:xfrm>
            <a:custGeom>
              <a:avLst/>
              <a:gdLst/>
              <a:ahLst/>
              <a:cxnLst/>
              <a:rect l="l" t="t" r="r" b="b"/>
              <a:pathLst>
                <a:path w="1276" h="893" extrusionOk="0">
                  <a:moveTo>
                    <a:pt x="1020" y="1"/>
                  </a:moveTo>
                  <a:lnTo>
                    <a:pt x="1" y="638"/>
                  </a:lnTo>
                  <a:lnTo>
                    <a:pt x="1" y="765"/>
                  </a:lnTo>
                  <a:lnTo>
                    <a:pt x="1" y="893"/>
                  </a:lnTo>
                  <a:lnTo>
                    <a:pt x="128" y="893"/>
                  </a:lnTo>
                  <a:lnTo>
                    <a:pt x="1148" y="256"/>
                  </a:lnTo>
                  <a:lnTo>
                    <a:pt x="1275" y="256"/>
                  </a:lnTo>
                  <a:lnTo>
                    <a:pt x="1275" y="128"/>
                  </a:lnTo>
                  <a:lnTo>
                    <a:pt x="114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96;p39">
              <a:extLst>
                <a:ext uri="{FF2B5EF4-FFF2-40B4-BE49-F238E27FC236}">
                  <a16:creationId xmlns:a16="http://schemas.microsoft.com/office/drawing/2014/main" id="{BAAE61A3-2ACF-FC9F-E914-D6833EE7B4BA}"/>
                </a:ext>
              </a:extLst>
            </p:cNvPr>
            <p:cNvSpPr/>
            <p:nvPr/>
          </p:nvSpPr>
          <p:spPr>
            <a:xfrm>
              <a:off x="2994225" y="4042900"/>
              <a:ext cx="31900" cy="22325"/>
            </a:xfrm>
            <a:custGeom>
              <a:avLst/>
              <a:gdLst/>
              <a:ahLst/>
              <a:cxnLst/>
              <a:rect l="l" t="t" r="r" b="b"/>
              <a:pathLst>
                <a:path w="1276" h="893" extrusionOk="0">
                  <a:moveTo>
                    <a:pt x="1148" y="0"/>
                  </a:moveTo>
                  <a:lnTo>
                    <a:pt x="0" y="638"/>
                  </a:lnTo>
                  <a:lnTo>
                    <a:pt x="0" y="765"/>
                  </a:lnTo>
                  <a:lnTo>
                    <a:pt x="128" y="893"/>
                  </a:lnTo>
                  <a:lnTo>
                    <a:pt x="255" y="893"/>
                  </a:lnTo>
                  <a:lnTo>
                    <a:pt x="1275" y="255"/>
                  </a:lnTo>
                  <a:lnTo>
                    <a:pt x="1275" y="128"/>
                  </a:lnTo>
                  <a:lnTo>
                    <a:pt x="114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97;p39">
              <a:extLst>
                <a:ext uri="{FF2B5EF4-FFF2-40B4-BE49-F238E27FC236}">
                  <a16:creationId xmlns:a16="http://schemas.microsoft.com/office/drawing/2014/main" id="{E9D04BA2-68FD-C98F-98CC-3F00B2B0CAFB}"/>
                </a:ext>
              </a:extLst>
            </p:cNvPr>
            <p:cNvSpPr/>
            <p:nvPr/>
          </p:nvSpPr>
          <p:spPr>
            <a:xfrm>
              <a:off x="3026100" y="4062025"/>
              <a:ext cx="31875" cy="22325"/>
            </a:xfrm>
            <a:custGeom>
              <a:avLst/>
              <a:gdLst/>
              <a:ahLst/>
              <a:cxnLst/>
              <a:rect l="l" t="t" r="r" b="b"/>
              <a:pathLst>
                <a:path w="1275" h="893" extrusionOk="0">
                  <a:moveTo>
                    <a:pt x="1147" y="0"/>
                  </a:moveTo>
                  <a:lnTo>
                    <a:pt x="128" y="638"/>
                  </a:lnTo>
                  <a:lnTo>
                    <a:pt x="0" y="638"/>
                  </a:lnTo>
                  <a:lnTo>
                    <a:pt x="0" y="765"/>
                  </a:lnTo>
                  <a:lnTo>
                    <a:pt x="128" y="892"/>
                  </a:lnTo>
                  <a:lnTo>
                    <a:pt x="255" y="892"/>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98;p39">
              <a:extLst>
                <a:ext uri="{FF2B5EF4-FFF2-40B4-BE49-F238E27FC236}">
                  <a16:creationId xmlns:a16="http://schemas.microsoft.com/office/drawing/2014/main" id="{20FFE810-5FE7-84C9-8493-B1172DBB4737}"/>
                </a:ext>
              </a:extLst>
            </p:cNvPr>
            <p:cNvSpPr/>
            <p:nvPr/>
          </p:nvSpPr>
          <p:spPr>
            <a:xfrm>
              <a:off x="3057950" y="4081125"/>
              <a:ext cx="35075" cy="22350"/>
            </a:xfrm>
            <a:custGeom>
              <a:avLst/>
              <a:gdLst/>
              <a:ahLst/>
              <a:cxnLst/>
              <a:rect l="l" t="t" r="r" b="b"/>
              <a:pathLst>
                <a:path w="1403" h="894" extrusionOk="0">
                  <a:moveTo>
                    <a:pt x="1148" y="1"/>
                  </a:moveTo>
                  <a:lnTo>
                    <a:pt x="128" y="638"/>
                  </a:lnTo>
                  <a:lnTo>
                    <a:pt x="1" y="638"/>
                  </a:lnTo>
                  <a:lnTo>
                    <a:pt x="1" y="766"/>
                  </a:lnTo>
                  <a:lnTo>
                    <a:pt x="128" y="893"/>
                  </a:lnTo>
                  <a:lnTo>
                    <a:pt x="256" y="893"/>
                  </a:lnTo>
                  <a:lnTo>
                    <a:pt x="1275" y="256"/>
                  </a:lnTo>
                  <a:lnTo>
                    <a:pt x="1403"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99;p39">
              <a:extLst>
                <a:ext uri="{FF2B5EF4-FFF2-40B4-BE49-F238E27FC236}">
                  <a16:creationId xmlns:a16="http://schemas.microsoft.com/office/drawing/2014/main" id="{02302EC2-C5D0-6138-CA18-BF0A4ABFD094}"/>
                </a:ext>
              </a:extLst>
            </p:cNvPr>
            <p:cNvSpPr/>
            <p:nvPr/>
          </p:nvSpPr>
          <p:spPr>
            <a:xfrm>
              <a:off x="3093000" y="4100250"/>
              <a:ext cx="31900" cy="22350"/>
            </a:xfrm>
            <a:custGeom>
              <a:avLst/>
              <a:gdLst/>
              <a:ahLst/>
              <a:cxnLst/>
              <a:rect l="l" t="t" r="r" b="b"/>
              <a:pathLst>
                <a:path w="1276" h="894" extrusionOk="0">
                  <a:moveTo>
                    <a:pt x="1020" y="1"/>
                  </a:moveTo>
                  <a:lnTo>
                    <a:pt x="1" y="511"/>
                  </a:lnTo>
                  <a:lnTo>
                    <a:pt x="1" y="638"/>
                  </a:lnTo>
                  <a:lnTo>
                    <a:pt x="1" y="766"/>
                  </a:lnTo>
                  <a:lnTo>
                    <a:pt x="128" y="893"/>
                  </a:lnTo>
                  <a:lnTo>
                    <a:pt x="128" y="766"/>
                  </a:lnTo>
                  <a:lnTo>
                    <a:pt x="1148" y="256"/>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00;p39">
              <a:extLst>
                <a:ext uri="{FF2B5EF4-FFF2-40B4-BE49-F238E27FC236}">
                  <a16:creationId xmlns:a16="http://schemas.microsoft.com/office/drawing/2014/main" id="{72BFE24A-01FC-1D26-B61F-83F05B05ACDE}"/>
                </a:ext>
              </a:extLst>
            </p:cNvPr>
            <p:cNvSpPr/>
            <p:nvPr/>
          </p:nvSpPr>
          <p:spPr>
            <a:xfrm>
              <a:off x="3124875" y="4119375"/>
              <a:ext cx="31900" cy="19150"/>
            </a:xfrm>
            <a:custGeom>
              <a:avLst/>
              <a:gdLst/>
              <a:ahLst/>
              <a:cxnLst/>
              <a:rect l="l" t="t" r="r" b="b"/>
              <a:pathLst>
                <a:path w="1276" h="766" extrusionOk="0">
                  <a:moveTo>
                    <a:pt x="1020" y="1"/>
                  </a:moveTo>
                  <a:lnTo>
                    <a:pt x="0" y="510"/>
                  </a:lnTo>
                  <a:lnTo>
                    <a:pt x="0" y="638"/>
                  </a:lnTo>
                  <a:lnTo>
                    <a:pt x="0" y="765"/>
                  </a:lnTo>
                  <a:lnTo>
                    <a:pt x="128" y="765"/>
                  </a:lnTo>
                  <a:lnTo>
                    <a:pt x="1275" y="255"/>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01;p39">
              <a:extLst>
                <a:ext uri="{FF2B5EF4-FFF2-40B4-BE49-F238E27FC236}">
                  <a16:creationId xmlns:a16="http://schemas.microsoft.com/office/drawing/2014/main" id="{64CBEC95-2A03-6589-CEE0-56089B41F3C6}"/>
                </a:ext>
              </a:extLst>
            </p:cNvPr>
            <p:cNvSpPr/>
            <p:nvPr/>
          </p:nvSpPr>
          <p:spPr>
            <a:xfrm>
              <a:off x="3156750" y="4135300"/>
              <a:ext cx="31875" cy="22350"/>
            </a:xfrm>
            <a:custGeom>
              <a:avLst/>
              <a:gdLst/>
              <a:ahLst/>
              <a:cxnLst/>
              <a:rect l="l" t="t" r="r" b="b"/>
              <a:pathLst>
                <a:path w="1275" h="894" extrusionOk="0">
                  <a:moveTo>
                    <a:pt x="1147" y="1"/>
                  </a:moveTo>
                  <a:lnTo>
                    <a:pt x="1147" y="128"/>
                  </a:lnTo>
                  <a:lnTo>
                    <a:pt x="128" y="638"/>
                  </a:lnTo>
                  <a:lnTo>
                    <a:pt x="0" y="766"/>
                  </a:lnTo>
                  <a:lnTo>
                    <a:pt x="0" y="893"/>
                  </a:lnTo>
                  <a:lnTo>
                    <a:pt x="255" y="893"/>
                  </a:lnTo>
                  <a:lnTo>
                    <a:pt x="1275" y="383"/>
                  </a:lnTo>
                  <a:lnTo>
                    <a:pt x="1275" y="256"/>
                  </a:lnTo>
                  <a:lnTo>
                    <a:pt x="1275" y="128"/>
                  </a:lnTo>
                  <a:lnTo>
                    <a:pt x="1147"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02;p39">
              <a:extLst>
                <a:ext uri="{FF2B5EF4-FFF2-40B4-BE49-F238E27FC236}">
                  <a16:creationId xmlns:a16="http://schemas.microsoft.com/office/drawing/2014/main" id="{38D8BEE7-F04C-0B55-21D7-342AB33C7158}"/>
                </a:ext>
              </a:extLst>
            </p:cNvPr>
            <p:cNvSpPr/>
            <p:nvPr/>
          </p:nvSpPr>
          <p:spPr>
            <a:xfrm>
              <a:off x="3188600" y="4154425"/>
              <a:ext cx="31900" cy="22325"/>
            </a:xfrm>
            <a:custGeom>
              <a:avLst/>
              <a:gdLst/>
              <a:ahLst/>
              <a:cxnLst/>
              <a:rect l="l" t="t" r="r" b="b"/>
              <a:pathLst>
                <a:path w="1276" h="893" extrusionOk="0">
                  <a:moveTo>
                    <a:pt x="1148" y="1"/>
                  </a:moveTo>
                  <a:lnTo>
                    <a:pt x="128" y="638"/>
                  </a:lnTo>
                  <a:lnTo>
                    <a:pt x="1" y="765"/>
                  </a:lnTo>
                  <a:lnTo>
                    <a:pt x="1" y="893"/>
                  </a:lnTo>
                  <a:lnTo>
                    <a:pt x="256" y="893"/>
                  </a:lnTo>
                  <a:lnTo>
                    <a:pt x="1275" y="256"/>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03;p39">
              <a:extLst>
                <a:ext uri="{FF2B5EF4-FFF2-40B4-BE49-F238E27FC236}">
                  <a16:creationId xmlns:a16="http://schemas.microsoft.com/office/drawing/2014/main" id="{1869F896-6F23-55B5-C3AA-92C811EA7C26}"/>
                </a:ext>
              </a:extLst>
            </p:cNvPr>
            <p:cNvSpPr/>
            <p:nvPr/>
          </p:nvSpPr>
          <p:spPr>
            <a:xfrm>
              <a:off x="3220475" y="4173550"/>
              <a:ext cx="35075" cy="22325"/>
            </a:xfrm>
            <a:custGeom>
              <a:avLst/>
              <a:gdLst/>
              <a:ahLst/>
              <a:cxnLst/>
              <a:rect l="l" t="t" r="r" b="b"/>
              <a:pathLst>
                <a:path w="1403" h="893" extrusionOk="0">
                  <a:moveTo>
                    <a:pt x="1147" y="0"/>
                  </a:moveTo>
                  <a:lnTo>
                    <a:pt x="128" y="638"/>
                  </a:lnTo>
                  <a:lnTo>
                    <a:pt x="0" y="765"/>
                  </a:lnTo>
                  <a:lnTo>
                    <a:pt x="128" y="893"/>
                  </a:lnTo>
                  <a:lnTo>
                    <a:pt x="255" y="893"/>
                  </a:lnTo>
                  <a:lnTo>
                    <a:pt x="1275" y="255"/>
                  </a:lnTo>
                  <a:lnTo>
                    <a:pt x="1402" y="255"/>
                  </a:lnTo>
                  <a:lnTo>
                    <a:pt x="1402"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04;p39">
              <a:extLst>
                <a:ext uri="{FF2B5EF4-FFF2-40B4-BE49-F238E27FC236}">
                  <a16:creationId xmlns:a16="http://schemas.microsoft.com/office/drawing/2014/main" id="{32C44941-2472-6E21-6F31-772D987D5162}"/>
                </a:ext>
              </a:extLst>
            </p:cNvPr>
            <p:cNvSpPr/>
            <p:nvPr/>
          </p:nvSpPr>
          <p:spPr>
            <a:xfrm>
              <a:off x="3255525" y="4192675"/>
              <a:ext cx="31900" cy="22325"/>
            </a:xfrm>
            <a:custGeom>
              <a:avLst/>
              <a:gdLst/>
              <a:ahLst/>
              <a:cxnLst/>
              <a:rect l="l" t="t" r="r" b="b"/>
              <a:pathLst>
                <a:path w="1276" h="893" extrusionOk="0">
                  <a:moveTo>
                    <a:pt x="1020" y="0"/>
                  </a:moveTo>
                  <a:lnTo>
                    <a:pt x="0" y="638"/>
                  </a:lnTo>
                  <a:lnTo>
                    <a:pt x="0" y="765"/>
                  </a:lnTo>
                  <a:lnTo>
                    <a:pt x="128" y="892"/>
                  </a:lnTo>
                  <a:lnTo>
                    <a:pt x="1148" y="255"/>
                  </a:lnTo>
                  <a:lnTo>
                    <a:pt x="1275" y="128"/>
                  </a:lnTo>
                  <a:lnTo>
                    <a:pt x="114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05;p39">
              <a:extLst>
                <a:ext uri="{FF2B5EF4-FFF2-40B4-BE49-F238E27FC236}">
                  <a16:creationId xmlns:a16="http://schemas.microsoft.com/office/drawing/2014/main" id="{5016CE42-3B67-3D91-17F0-CAB28AA058FA}"/>
                </a:ext>
              </a:extLst>
            </p:cNvPr>
            <p:cNvSpPr/>
            <p:nvPr/>
          </p:nvSpPr>
          <p:spPr>
            <a:xfrm>
              <a:off x="3287400" y="4211775"/>
              <a:ext cx="31875" cy="22350"/>
            </a:xfrm>
            <a:custGeom>
              <a:avLst/>
              <a:gdLst/>
              <a:ahLst/>
              <a:cxnLst/>
              <a:rect l="l" t="t" r="r" b="b"/>
              <a:pathLst>
                <a:path w="1275" h="894" extrusionOk="0">
                  <a:moveTo>
                    <a:pt x="1020" y="1"/>
                  </a:moveTo>
                  <a:lnTo>
                    <a:pt x="0" y="638"/>
                  </a:lnTo>
                  <a:lnTo>
                    <a:pt x="0" y="766"/>
                  </a:lnTo>
                  <a:lnTo>
                    <a:pt x="128" y="893"/>
                  </a:lnTo>
                  <a:lnTo>
                    <a:pt x="1275" y="256"/>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06;p39">
              <a:extLst>
                <a:ext uri="{FF2B5EF4-FFF2-40B4-BE49-F238E27FC236}">
                  <a16:creationId xmlns:a16="http://schemas.microsoft.com/office/drawing/2014/main" id="{CB1CC55E-6134-E1D6-9C56-09BE9F432E77}"/>
                </a:ext>
              </a:extLst>
            </p:cNvPr>
            <p:cNvSpPr/>
            <p:nvPr/>
          </p:nvSpPr>
          <p:spPr>
            <a:xfrm>
              <a:off x="3319250" y="4230900"/>
              <a:ext cx="31900" cy="22350"/>
            </a:xfrm>
            <a:custGeom>
              <a:avLst/>
              <a:gdLst/>
              <a:ahLst/>
              <a:cxnLst/>
              <a:rect l="l" t="t" r="r" b="b"/>
              <a:pathLst>
                <a:path w="1276" h="894" extrusionOk="0">
                  <a:moveTo>
                    <a:pt x="1148" y="1"/>
                  </a:moveTo>
                  <a:lnTo>
                    <a:pt x="128" y="638"/>
                  </a:lnTo>
                  <a:lnTo>
                    <a:pt x="1" y="638"/>
                  </a:lnTo>
                  <a:lnTo>
                    <a:pt x="1" y="766"/>
                  </a:lnTo>
                  <a:lnTo>
                    <a:pt x="128" y="893"/>
                  </a:lnTo>
                  <a:lnTo>
                    <a:pt x="256" y="893"/>
                  </a:lnTo>
                  <a:lnTo>
                    <a:pt x="1275" y="256"/>
                  </a:lnTo>
                  <a:lnTo>
                    <a:pt x="1275"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07;p39">
              <a:extLst>
                <a:ext uri="{FF2B5EF4-FFF2-40B4-BE49-F238E27FC236}">
                  <a16:creationId xmlns:a16="http://schemas.microsoft.com/office/drawing/2014/main" id="{88DE5D43-F96D-7753-8C14-8257DEED2A8F}"/>
                </a:ext>
              </a:extLst>
            </p:cNvPr>
            <p:cNvSpPr/>
            <p:nvPr/>
          </p:nvSpPr>
          <p:spPr>
            <a:xfrm>
              <a:off x="3351125" y="4250025"/>
              <a:ext cx="35075" cy="22325"/>
            </a:xfrm>
            <a:custGeom>
              <a:avLst/>
              <a:gdLst/>
              <a:ahLst/>
              <a:cxnLst/>
              <a:rect l="l" t="t" r="r" b="b"/>
              <a:pathLst>
                <a:path w="1403" h="893" extrusionOk="0">
                  <a:moveTo>
                    <a:pt x="1147" y="1"/>
                  </a:moveTo>
                  <a:lnTo>
                    <a:pt x="128" y="638"/>
                  </a:lnTo>
                  <a:lnTo>
                    <a:pt x="0" y="638"/>
                  </a:lnTo>
                  <a:lnTo>
                    <a:pt x="0" y="765"/>
                  </a:lnTo>
                  <a:lnTo>
                    <a:pt x="128" y="893"/>
                  </a:lnTo>
                  <a:lnTo>
                    <a:pt x="255" y="765"/>
                  </a:lnTo>
                  <a:lnTo>
                    <a:pt x="1275" y="255"/>
                  </a:lnTo>
                  <a:lnTo>
                    <a:pt x="1402" y="128"/>
                  </a:lnTo>
                  <a:lnTo>
                    <a:pt x="127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08;p39">
              <a:extLst>
                <a:ext uri="{FF2B5EF4-FFF2-40B4-BE49-F238E27FC236}">
                  <a16:creationId xmlns:a16="http://schemas.microsoft.com/office/drawing/2014/main" id="{6AC2AADE-008B-68AD-F754-8A9BCF447B92}"/>
                </a:ext>
              </a:extLst>
            </p:cNvPr>
            <p:cNvSpPr/>
            <p:nvPr/>
          </p:nvSpPr>
          <p:spPr>
            <a:xfrm>
              <a:off x="3382975" y="4269150"/>
              <a:ext cx="35100" cy="19150"/>
            </a:xfrm>
            <a:custGeom>
              <a:avLst/>
              <a:gdLst/>
              <a:ahLst/>
              <a:cxnLst/>
              <a:rect l="l" t="t" r="r" b="b"/>
              <a:pathLst>
                <a:path w="1404" h="766" extrusionOk="0">
                  <a:moveTo>
                    <a:pt x="1148" y="0"/>
                  </a:moveTo>
                  <a:lnTo>
                    <a:pt x="128" y="510"/>
                  </a:lnTo>
                  <a:lnTo>
                    <a:pt x="1" y="638"/>
                  </a:lnTo>
                  <a:lnTo>
                    <a:pt x="128" y="765"/>
                  </a:lnTo>
                  <a:lnTo>
                    <a:pt x="256" y="765"/>
                  </a:lnTo>
                  <a:lnTo>
                    <a:pt x="1276" y="255"/>
                  </a:lnTo>
                  <a:lnTo>
                    <a:pt x="1403" y="128"/>
                  </a:lnTo>
                  <a:lnTo>
                    <a:pt x="1403"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09;p39">
              <a:extLst>
                <a:ext uri="{FF2B5EF4-FFF2-40B4-BE49-F238E27FC236}">
                  <a16:creationId xmlns:a16="http://schemas.microsoft.com/office/drawing/2014/main" id="{2624245B-C2CB-08B5-9AB1-C6FDA8D81B16}"/>
                </a:ext>
              </a:extLst>
            </p:cNvPr>
            <p:cNvSpPr/>
            <p:nvPr/>
          </p:nvSpPr>
          <p:spPr>
            <a:xfrm>
              <a:off x="3418050" y="4285075"/>
              <a:ext cx="31875" cy="22325"/>
            </a:xfrm>
            <a:custGeom>
              <a:avLst/>
              <a:gdLst/>
              <a:ahLst/>
              <a:cxnLst/>
              <a:rect l="l" t="t" r="r" b="b"/>
              <a:pathLst>
                <a:path w="1275" h="893" extrusionOk="0">
                  <a:moveTo>
                    <a:pt x="1147" y="1"/>
                  </a:moveTo>
                  <a:lnTo>
                    <a:pt x="1020" y="128"/>
                  </a:lnTo>
                  <a:lnTo>
                    <a:pt x="0" y="638"/>
                  </a:lnTo>
                  <a:lnTo>
                    <a:pt x="0" y="765"/>
                  </a:lnTo>
                  <a:lnTo>
                    <a:pt x="0" y="893"/>
                  </a:lnTo>
                  <a:lnTo>
                    <a:pt x="127" y="893"/>
                  </a:lnTo>
                  <a:lnTo>
                    <a:pt x="1147" y="383"/>
                  </a:lnTo>
                  <a:lnTo>
                    <a:pt x="1275" y="256"/>
                  </a:lnTo>
                  <a:lnTo>
                    <a:pt x="1275" y="128"/>
                  </a:lnTo>
                  <a:lnTo>
                    <a:pt x="1147"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10;p39">
              <a:extLst>
                <a:ext uri="{FF2B5EF4-FFF2-40B4-BE49-F238E27FC236}">
                  <a16:creationId xmlns:a16="http://schemas.microsoft.com/office/drawing/2014/main" id="{8E3B0FB0-85CC-F926-9174-FD60795DF1DB}"/>
                </a:ext>
              </a:extLst>
            </p:cNvPr>
            <p:cNvSpPr/>
            <p:nvPr/>
          </p:nvSpPr>
          <p:spPr>
            <a:xfrm>
              <a:off x="3449900" y="4304200"/>
              <a:ext cx="31900" cy="22325"/>
            </a:xfrm>
            <a:custGeom>
              <a:avLst/>
              <a:gdLst/>
              <a:ahLst/>
              <a:cxnLst/>
              <a:rect l="l" t="t" r="r" b="b"/>
              <a:pathLst>
                <a:path w="1276" h="893" extrusionOk="0">
                  <a:moveTo>
                    <a:pt x="1020" y="0"/>
                  </a:moveTo>
                  <a:lnTo>
                    <a:pt x="1" y="638"/>
                  </a:lnTo>
                  <a:lnTo>
                    <a:pt x="1" y="765"/>
                  </a:lnTo>
                  <a:lnTo>
                    <a:pt x="1" y="893"/>
                  </a:lnTo>
                  <a:lnTo>
                    <a:pt x="256" y="893"/>
                  </a:lnTo>
                  <a:lnTo>
                    <a:pt x="1275" y="255"/>
                  </a:lnTo>
                  <a:lnTo>
                    <a:pt x="1275" y="128"/>
                  </a:lnTo>
                  <a:lnTo>
                    <a:pt x="114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11;p39">
              <a:extLst>
                <a:ext uri="{FF2B5EF4-FFF2-40B4-BE49-F238E27FC236}">
                  <a16:creationId xmlns:a16="http://schemas.microsoft.com/office/drawing/2014/main" id="{92949FF3-BECD-0E24-29DC-D9FE4FEF28A1}"/>
                </a:ext>
              </a:extLst>
            </p:cNvPr>
            <p:cNvSpPr/>
            <p:nvPr/>
          </p:nvSpPr>
          <p:spPr>
            <a:xfrm>
              <a:off x="3481775" y="4323325"/>
              <a:ext cx="31875" cy="22325"/>
            </a:xfrm>
            <a:custGeom>
              <a:avLst/>
              <a:gdLst/>
              <a:ahLst/>
              <a:cxnLst/>
              <a:rect l="l" t="t" r="r" b="b"/>
              <a:pathLst>
                <a:path w="1275" h="893" extrusionOk="0">
                  <a:moveTo>
                    <a:pt x="1147" y="0"/>
                  </a:moveTo>
                  <a:lnTo>
                    <a:pt x="128" y="638"/>
                  </a:lnTo>
                  <a:lnTo>
                    <a:pt x="0" y="765"/>
                  </a:lnTo>
                  <a:lnTo>
                    <a:pt x="0" y="892"/>
                  </a:lnTo>
                  <a:lnTo>
                    <a:pt x="255" y="892"/>
                  </a:lnTo>
                  <a:lnTo>
                    <a:pt x="1275" y="255"/>
                  </a:lnTo>
                  <a:lnTo>
                    <a:pt x="1275" y="128"/>
                  </a:lnTo>
                  <a:lnTo>
                    <a:pt x="127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12;p39">
              <a:extLst>
                <a:ext uri="{FF2B5EF4-FFF2-40B4-BE49-F238E27FC236}">
                  <a16:creationId xmlns:a16="http://schemas.microsoft.com/office/drawing/2014/main" id="{8ECAE757-746F-DF9C-C0BD-D71F6BC54F8C}"/>
                </a:ext>
              </a:extLst>
            </p:cNvPr>
            <p:cNvSpPr/>
            <p:nvPr/>
          </p:nvSpPr>
          <p:spPr>
            <a:xfrm>
              <a:off x="3513625" y="4342450"/>
              <a:ext cx="35100" cy="22325"/>
            </a:xfrm>
            <a:custGeom>
              <a:avLst/>
              <a:gdLst/>
              <a:ahLst/>
              <a:cxnLst/>
              <a:rect l="l" t="t" r="r" b="b"/>
              <a:pathLst>
                <a:path w="1404" h="893" extrusionOk="0">
                  <a:moveTo>
                    <a:pt x="1148" y="0"/>
                  </a:moveTo>
                  <a:lnTo>
                    <a:pt x="128" y="637"/>
                  </a:lnTo>
                  <a:lnTo>
                    <a:pt x="1" y="765"/>
                  </a:lnTo>
                  <a:lnTo>
                    <a:pt x="128" y="892"/>
                  </a:lnTo>
                  <a:lnTo>
                    <a:pt x="256" y="892"/>
                  </a:lnTo>
                  <a:lnTo>
                    <a:pt x="1276" y="255"/>
                  </a:lnTo>
                  <a:lnTo>
                    <a:pt x="1403" y="127"/>
                  </a:lnTo>
                  <a:lnTo>
                    <a:pt x="1276" y="127"/>
                  </a:lnTo>
                  <a:lnTo>
                    <a:pt x="1276"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13;p39">
              <a:extLst>
                <a:ext uri="{FF2B5EF4-FFF2-40B4-BE49-F238E27FC236}">
                  <a16:creationId xmlns:a16="http://schemas.microsoft.com/office/drawing/2014/main" id="{31EA4121-DD12-2762-A6F2-E7094E5589B0}"/>
                </a:ext>
              </a:extLst>
            </p:cNvPr>
            <p:cNvSpPr/>
            <p:nvPr/>
          </p:nvSpPr>
          <p:spPr>
            <a:xfrm>
              <a:off x="3548700" y="4361550"/>
              <a:ext cx="31875" cy="22350"/>
            </a:xfrm>
            <a:custGeom>
              <a:avLst/>
              <a:gdLst/>
              <a:ahLst/>
              <a:cxnLst/>
              <a:rect l="l" t="t" r="r" b="b"/>
              <a:pathLst>
                <a:path w="1275" h="894" extrusionOk="0">
                  <a:moveTo>
                    <a:pt x="1020" y="1"/>
                  </a:moveTo>
                  <a:lnTo>
                    <a:pt x="0" y="638"/>
                  </a:lnTo>
                  <a:lnTo>
                    <a:pt x="0" y="766"/>
                  </a:lnTo>
                  <a:lnTo>
                    <a:pt x="127" y="893"/>
                  </a:lnTo>
                  <a:lnTo>
                    <a:pt x="1147" y="256"/>
                  </a:lnTo>
                  <a:lnTo>
                    <a:pt x="1275" y="128"/>
                  </a:lnTo>
                  <a:lnTo>
                    <a:pt x="1147"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14;p39">
              <a:extLst>
                <a:ext uri="{FF2B5EF4-FFF2-40B4-BE49-F238E27FC236}">
                  <a16:creationId xmlns:a16="http://schemas.microsoft.com/office/drawing/2014/main" id="{C404EBFD-9664-4747-7B09-EEF69DF17F15}"/>
                </a:ext>
              </a:extLst>
            </p:cNvPr>
            <p:cNvSpPr/>
            <p:nvPr/>
          </p:nvSpPr>
          <p:spPr>
            <a:xfrm>
              <a:off x="3105750" y="3956850"/>
              <a:ext cx="589550" cy="344175"/>
            </a:xfrm>
            <a:custGeom>
              <a:avLst/>
              <a:gdLst/>
              <a:ahLst/>
              <a:cxnLst/>
              <a:rect l="l" t="t" r="r" b="b"/>
              <a:pathLst>
                <a:path w="23582" h="13767" extrusionOk="0">
                  <a:moveTo>
                    <a:pt x="1" y="1"/>
                  </a:moveTo>
                  <a:lnTo>
                    <a:pt x="1" y="128"/>
                  </a:lnTo>
                  <a:lnTo>
                    <a:pt x="1" y="256"/>
                  </a:lnTo>
                  <a:lnTo>
                    <a:pt x="23454" y="13767"/>
                  </a:lnTo>
                  <a:lnTo>
                    <a:pt x="23581" y="13767"/>
                  </a:lnTo>
                  <a:lnTo>
                    <a:pt x="23581" y="13640"/>
                  </a:lnTo>
                  <a:lnTo>
                    <a:pt x="23581" y="13512"/>
                  </a:lnTo>
                  <a:lnTo>
                    <a:pt x="12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215;p39">
              <a:extLst>
                <a:ext uri="{FF2B5EF4-FFF2-40B4-BE49-F238E27FC236}">
                  <a16:creationId xmlns:a16="http://schemas.microsoft.com/office/drawing/2014/main" id="{37B0AA7B-495E-9F7F-B701-EF16D349D97F}"/>
                </a:ext>
              </a:extLst>
            </p:cNvPr>
            <p:cNvSpPr/>
            <p:nvPr/>
          </p:nvSpPr>
          <p:spPr>
            <a:xfrm>
              <a:off x="3105750" y="3956850"/>
              <a:ext cx="589550" cy="344175"/>
            </a:xfrm>
            <a:custGeom>
              <a:avLst/>
              <a:gdLst/>
              <a:ahLst/>
              <a:cxnLst/>
              <a:rect l="l" t="t" r="r" b="b"/>
              <a:pathLst>
                <a:path w="23582" h="13767" fill="none" extrusionOk="0">
                  <a:moveTo>
                    <a:pt x="23454" y="13767"/>
                  </a:moveTo>
                  <a:lnTo>
                    <a:pt x="23454" y="13767"/>
                  </a:lnTo>
                  <a:lnTo>
                    <a:pt x="1" y="256"/>
                  </a:lnTo>
                  <a:lnTo>
                    <a:pt x="1" y="256"/>
                  </a:lnTo>
                  <a:lnTo>
                    <a:pt x="1" y="128"/>
                  </a:lnTo>
                  <a:lnTo>
                    <a:pt x="1" y="1"/>
                  </a:lnTo>
                  <a:lnTo>
                    <a:pt x="1" y="1"/>
                  </a:lnTo>
                  <a:lnTo>
                    <a:pt x="1" y="1"/>
                  </a:lnTo>
                  <a:lnTo>
                    <a:pt x="128" y="1"/>
                  </a:lnTo>
                  <a:lnTo>
                    <a:pt x="23581" y="13512"/>
                  </a:lnTo>
                  <a:lnTo>
                    <a:pt x="23581" y="13512"/>
                  </a:lnTo>
                  <a:lnTo>
                    <a:pt x="23581" y="13640"/>
                  </a:lnTo>
                  <a:lnTo>
                    <a:pt x="23581" y="13767"/>
                  </a:lnTo>
                  <a:lnTo>
                    <a:pt x="23581" y="13767"/>
                  </a:lnTo>
                  <a:lnTo>
                    <a:pt x="23454"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16;p39">
              <a:extLst>
                <a:ext uri="{FF2B5EF4-FFF2-40B4-BE49-F238E27FC236}">
                  <a16:creationId xmlns:a16="http://schemas.microsoft.com/office/drawing/2014/main" id="{610EA661-BF56-5B75-68FE-7CB972CBC81B}"/>
                </a:ext>
              </a:extLst>
            </p:cNvPr>
            <p:cNvSpPr/>
            <p:nvPr/>
          </p:nvSpPr>
          <p:spPr>
            <a:xfrm>
              <a:off x="3220475" y="3889950"/>
              <a:ext cx="592725" cy="344175"/>
            </a:xfrm>
            <a:custGeom>
              <a:avLst/>
              <a:gdLst/>
              <a:ahLst/>
              <a:cxnLst/>
              <a:rect l="l" t="t" r="r" b="b"/>
              <a:pathLst>
                <a:path w="23709" h="13767" extrusionOk="0">
                  <a:moveTo>
                    <a:pt x="0" y="0"/>
                  </a:moveTo>
                  <a:lnTo>
                    <a:pt x="0" y="128"/>
                  </a:lnTo>
                  <a:lnTo>
                    <a:pt x="128" y="255"/>
                  </a:lnTo>
                  <a:lnTo>
                    <a:pt x="23454" y="13766"/>
                  </a:lnTo>
                  <a:lnTo>
                    <a:pt x="23581" y="13766"/>
                  </a:lnTo>
                  <a:lnTo>
                    <a:pt x="23708" y="13639"/>
                  </a:lnTo>
                  <a:lnTo>
                    <a:pt x="23708" y="13511"/>
                  </a:lnTo>
                  <a:lnTo>
                    <a:pt x="25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17;p39">
              <a:extLst>
                <a:ext uri="{FF2B5EF4-FFF2-40B4-BE49-F238E27FC236}">
                  <a16:creationId xmlns:a16="http://schemas.microsoft.com/office/drawing/2014/main" id="{C0431774-E34C-D623-0780-788F70C9AAFC}"/>
                </a:ext>
              </a:extLst>
            </p:cNvPr>
            <p:cNvSpPr/>
            <p:nvPr/>
          </p:nvSpPr>
          <p:spPr>
            <a:xfrm>
              <a:off x="3220475" y="3889950"/>
              <a:ext cx="592725" cy="344175"/>
            </a:xfrm>
            <a:custGeom>
              <a:avLst/>
              <a:gdLst/>
              <a:ahLst/>
              <a:cxnLst/>
              <a:rect l="l" t="t" r="r" b="b"/>
              <a:pathLst>
                <a:path w="23709" h="13767" fill="none" extrusionOk="0">
                  <a:moveTo>
                    <a:pt x="23581" y="13766"/>
                  </a:moveTo>
                  <a:lnTo>
                    <a:pt x="23454" y="13766"/>
                  </a:lnTo>
                  <a:lnTo>
                    <a:pt x="128" y="255"/>
                  </a:lnTo>
                  <a:lnTo>
                    <a:pt x="128" y="255"/>
                  </a:lnTo>
                  <a:lnTo>
                    <a:pt x="0" y="128"/>
                  </a:lnTo>
                  <a:lnTo>
                    <a:pt x="0" y="0"/>
                  </a:lnTo>
                  <a:lnTo>
                    <a:pt x="0" y="0"/>
                  </a:lnTo>
                  <a:lnTo>
                    <a:pt x="128" y="0"/>
                  </a:lnTo>
                  <a:lnTo>
                    <a:pt x="255" y="0"/>
                  </a:lnTo>
                  <a:lnTo>
                    <a:pt x="23708" y="13511"/>
                  </a:lnTo>
                  <a:lnTo>
                    <a:pt x="23708" y="13511"/>
                  </a:lnTo>
                  <a:lnTo>
                    <a:pt x="23708" y="13511"/>
                  </a:lnTo>
                  <a:lnTo>
                    <a:pt x="23708" y="13639"/>
                  </a:lnTo>
                  <a:lnTo>
                    <a:pt x="23708" y="13639"/>
                  </a:lnTo>
                  <a:lnTo>
                    <a:pt x="23581" y="13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18;p39">
              <a:extLst>
                <a:ext uri="{FF2B5EF4-FFF2-40B4-BE49-F238E27FC236}">
                  <a16:creationId xmlns:a16="http://schemas.microsoft.com/office/drawing/2014/main" id="{DA6444C0-69C4-A382-1921-78A75C7064D3}"/>
                </a:ext>
              </a:extLst>
            </p:cNvPr>
            <p:cNvSpPr/>
            <p:nvPr/>
          </p:nvSpPr>
          <p:spPr>
            <a:xfrm>
              <a:off x="3338375" y="3823025"/>
              <a:ext cx="592725" cy="344175"/>
            </a:xfrm>
            <a:custGeom>
              <a:avLst/>
              <a:gdLst/>
              <a:ahLst/>
              <a:cxnLst/>
              <a:rect l="l" t="t" r="r" b="b"/>
              <a:pathLst>
                <a:path w="23709" h="13767" extrusionOk="0">
                  <a:moveTo>
                    <a:pt x="0" y="0"/>
                  </a:moveTo>
                  <a:lnTo>
                    <a:pt x="0" y="128"/>
                  </a:lnTo>
                  <a:lnTo>
                    <a:pt x="128" y="255"/>
                  </a:lnTo>
                  <a:lnTo>
                    <a:pt x="23454" y="13767"/>
                  </a:lnTo>
                  <a:lnTo>
                    <a:pt x="23581" y="13767"/>
                  </a:lnTo>
                  <a:lnTo>
                    <a:pt x="23709" y="13639"/>
                  </a:lnTo>
                  <a:lnTo>
                    <a:pt x="23709" y="13512"/>
                  </a:lnTo>
                  <a:lnTo>
                    <a:pt x="23581" y="13512"/>
                  </a:lnTo>
                  <a:lnTo>
                    <a:pt x="25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19;p39">
              <a:extLst>
                <a:ext uri="{FF2B5EF4-FFF2-40B4-BE49-F238E27FC236}">
                  <a16:creationId xmlns:a16="http://schemas.microsoft.com/office/drawing/2014/main" id="{CB77FC35-CEFC-23D8-57E4-25E30C406508}"/>
                </a:ext>
              </a:extLst>
            </p:cNvPr>
            <p:cNvSpPr/>
            <p:nvPr/>
          </p:nvSpPr>
          <p:spPr>
            <a:xfrm>
              <a:off x="3338375" y="3823025"/>
              <a:ext cx="592725" cy="344175"/>
            </a:xfrm>
            <a:custGeom>
              <a:avLst/>
              <a:gdLst/>
              <a:ahLst/>
              <a:cxnLst/>
              <a:rect l="l" t="t" r="r" b="b"/>
              <a:pathLst>
                <a:path w="23709" h="13767" fill="none" extrusionOk="0">
                  <a:moveTo>
                    <a:pt x="23581" y="13767"/>
                  </a:moveTo>
                  <a:lnTo>
                    <a:pt x="23454" y="13767"/>
                  </a:lnTo>
                  <a:lnTo>
                    <a:pt x="128" y="255"/>
                  </a:lnTo>
                  <a:lnTo>
                    <a:pt x="128" y="255"/>
                  </a:lnTo>
                  <a:lnTo>
                    <a:pt x="0" y="128"/>
                  </a:lnTo>
                  <a:lnTo>
                    <a:pt x="0" y="0"/>
                  </a:lnTo>
                  <a:lnTo>
                    <a:pt x="0" y="0"/>
                  </a:lnTo>
                  <a:lnTo>
                    <a:pt x="128" y="0"/>
                  </a:lnTo>
                  <a:lnTo>
                    <a:pt x="255" y="0"/>
                  </a:lnTo>
                  <a:lnTo>
                    <a:pt x="23581" y="13512"/>
                  </a:lnTo>
                  <a:lnTo>
                    <a:pt x="23581" y="13512"/>
                  </a:lnTo>
                  <a:lnTo>
                    <a:pt x="23709" y="13512"/>
                  </a:lnTo>
                  <a:lnTo>
                    <a:pt x="23709" y="13639"/>
                  </a:lnTo>
                  <a:lnTo>
                    <a:pt x="23709" y="13639"/>
                  </a:lnTo>
                  <a:lnTo>
                    <a:pt x="23581"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20;p39">
              <a:extLst>
                <a:ext uri="{FF2B5EF4-FFF2-40B4-BE49-F238E27FC236}">
                  <a16:creationId xmlns:a16="http://schemas.microsoft.com/office/drawing/2014/main" id="{7E67CB7E-434A-9FB3-8B24-9A6D418ADCBA}"/>
                </a:ext>
              </a:extLst>
            </p:cNvPr>
            <p:cNvSpPr/>
            <p:nvPr/>
          </p:nvSpPr>
          <p:spPr>
            <a:xfrm>
              <a:off x="3456275" y="3752925"/>
              <a:ext cx="589550" cy="347350"/>
            </a:xfrm>
            <a:custGeom>
              <a:avLst/>
              <a:gdLst/>
              <a:ahLst/>
              <a:cxnLst/>
              <a:rect l="l" t="t" r="r" b="b"/>
              <a:pathLst>
                <a:path w="23582" h="13894" extrusionOk="0">
                  <a:moveTo>
                    <a:pt x="128" y="0"/>
                  </a:moveTo>
                  <a:lnTo>
                    <a:pt x="1" y="128"/>
                  </a:lnTo>
                  <a:lnTo>
                    <a:pt x="1" y="255"/>
                  </a:lnTo>
                  <a:lnTo>
                    <a:pt x="23454" y="13766"/>
                  </a:lnTo>
                  <a:lnTo>
                    <a:pt x="23454" y="13894"/>
                  </a:lnTo>
                  <a:lnTo>
                    <a:pt x="23581" y="13766"/>
                  </a:lnTo>
                  <a:lnTo>
                    <a:pt x="23581" y="13639"/>
                  </a:lnTo>
                  <a:lnTo>
                    <a:pt x="23581" y="13511"/>
                  </a:lnTo>
                  <a:lnTo>
                    <a:pt x="12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21;p39">
              <a:extLst>
                <a:ext uri="{FF2B5EF4-FFF2-40B4-BE49-F238E27FC236}">
                  <a16:creationId xmlns:a16="http://schemas.microsoft.com/office/drawing/2014/main" id="{57718ADA-B4CA-4B5E-0FB2-EF4919122344}"/>
                </a:ext>
              </a:extLst>
            </p:cNvPr>
            <p:cNvSpPr/>
            <p:nvPr/>
          </p:nvSpPr>
          <p:spPr>
            <a:xfrm>
              <a:off x="3571000" y="3686000"/>
              <a:ext cx="592725" cy="344175"/>
            </a:xfrm>
            <a:custGeom>
              <a:avLst/>
              <a:gdLst/>
              <a:ahLst/>
              <a:cxnLst/>
              <a:rect l="l" t="t" r="r" b="b"/>
              <a:pathLst>
                <a:path w="23709" h="13767" extrusionOk="0">
                  <a:moveTo>
                    <a:pt x="128" y="1"/>
                  </a:moveTo>
                  <a:lnTo>
                    <a:pt x="128" y="128"/>
                  </a:lnTo>
                  <a:lnTo>
                    <a:pt x="0" y="255"/>
                  </a:lnTo>
                  <a:lnTo>
                    <a:pt x="128" y="255"/>
                  </a:lnTo>
                  <a:lnTo>
                    <a:pt x="23453" y="13767"/>
                  </a:lnTo>
                  <a:lnTo>
                    <a:pt x="23708" y="13767"/>
                  </a:lnTo>
                  <a:lnTo>
                    <a:pt x="23708" y="13639"/>
                  </a:lnTo>
                  <a:lnTo>
                    <a:pt x="23708" y="13512"/>
                  </a:lnTo>
                  <a:lnTo>
                    <a:pt x="25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22;p39">
              <a:extLst>
                <a:ext uri="{FF2B5EF4-FFF2-40B4-BE49-F238E27FC236}">
                  <a16:creationId xmlns:a16="http://schemas.microsoft.com/office/drawing/2014/main" id="{41DA48A5-025B-D7F2-2915-65FA24CFC832}"/>
                </a:ext>
              </a:extLst>
            </p:cNvPr>
            <p:cNvSpPr/>
            <p:nvPr/>
          </p:nvSpPr>
          <p:spPr>
            <a:xfrm>
              <a:off x="3571000" y="3686000"/>
              <a:ext cx="592725" cy="344175"/>
            </a:xfrm>
            <a:custGeom>
              <a:avLst/>
              <a:gdLst/>
              <a:ahLst/>
              <a:cxnLst/>
              <a:rect l="l" t="t" r="r" b="b"/>
              <a:pathLst>
                <a:path w="23709" h="13767" fill="none" extrusionOk="0">
                  <a:moveTo>
                    <a:pt x="23581" y="13767"/>
                  </a:moveTo>
                  <a:lnTo>
                    <a:pt x="23453" y="13767"/>
                  </a:lnTo>
                  <a:lnTo>
                    <a:pt x="128" y="255"/>
                  </a:lnTo>
                  <a:lnTo>
                    <a:pt x="128" y="255"/>
                  </a:lnTo>
                  <a:lnTo>
                    <a:pt x="0" y="255"/>
                  </a:lnTo>
                  <a:lnTo>
                    <a:pt x="128" y="128"/>
                  </a:lnTo>
                  <a:lnTo>
                    <a:pt x="128" y="128"/>
                  </a:lnTo>
                  <a:lnTo>
                    <a:pt x="128" y="1"/>
                  </a:lnTo>
                  <a:lnTo>
                    <a:pt x="255" y="1"/>
                  </a:lnTo>
                  <a:lnTo>
                    <a:pt x="23708" y="13512"/>
                  </a:lnTo>
                  <a:lnTo>
                    <a:pt x="23708" y="13512"/>
                  </a:lnTo>
                  <a:lnTo>
                    <a:pt x="23708" y="13639"/>
                  </a:lnTo>
                  <a:lnTo>
                    <a:pt x="23708" y="13767"/>
                  </a:lnTo>
                  <a:lnTo>
                    <a:pt x="23708" y="13767"/>
                  </a:lnTo>
                  <a:lnTo>
                    <a:pt x="23581"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23;p39">
              <a:extLst>
                <a:ext uri="{FF2B5EF4-FFF2-40B4-BE49-F238E27FC236}">
                  <a16:creationId xmlns:a16="http://schemas.microsoft.com/office/drawing/2014/main" id="{DDCE4390-004A-39E3-0A11-4803E84BF59E}"/>
                </a:ext>
              </a:extLst>
            </p:cNvPr>
            <p:cNvSpPr/>
            <p:nvPr/>
          </p:nvSpPr>
          <p:spPr>
            <a:xfrm>
              <a:off x="3688900" y="3619075"/>
              <a:ext cx="592725" cy="344175"/>
            </a:xfrm>
            <a:custGeom>
              <a:avLst/>
              <a:gdLst/>
              <a:ahLst/>
              <a:cxnLst/>
              <a:rect l="l" t="t" r="r" b="b"/>
              <a:pathLst>
                <a:path w="23709" h="13767" extrusionOk="0">
                  <a:moveTo>
                    <a:pt x="0" y="1"/>
                  </a:moveTo>
                  <a:lnTo>
                    <a:pt x="0" y="128"/>
                  </a:lnTo>
                  <a:lnTo>
                    <a:pt x="128" y="256"/>
                  </a:lnTo>
                  <a:lnTo>
                    <a:pt x="23454" y="13767"/>
                  </a:lnTo>
                  <a:lnTo>
                    <a:pt x="23709" y="13767"/>
                  </a:lnTo>
                  <a:lnTo>
                    <a:pt x="23709" y="13639"/>
                  </a:lnTo>
                  <a:lnTo>
                    <a:pt x="23581" y="13512"/>
                  </a:lnTo>
                  <a:lnTo>
                    <a:pt x="25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24;p39">
              <a:extLst>
                <a:ext uri="{FF2B5EF4-FFF2-40B4-BE49-F238E27FC236}">
                  <a16:creationId xmlns:a16="http://schemas.microsoft.com/office/drawing/2014/main" id="{BAB68AFB-02F5-9103-C291-E66B692425F3}"/>
                </a:ext>
              </a:extLst>
            </p:cNvPr>
            <p:cNvSpPr/>
            <p:nvPr/>
          </p:nvSpPr>
          <p:spPr>
            <a:xfrm>
              <a:off x="3688900" y="3619075"/>
              <a:ext cx="592725" cy="344175"/>
            </a:xfrm>
            <a:custGeom>
              <a:avLst/>
              <a:gdLst/>
              <a:ahLst/>
              <a:cxnLst/>
              <a:rect l="l" t="t" r="r" b="b"/>
              <a:pathLst>
                <a:path w="23709" h="13767" fill="none" extrusionOk="0">
                  <a:moveTo>
                    <a:pt x="23581" y="13767"/>
                  </a:moveTo>
                  <a:lnTo>
                    <a:pt x="23454" y="13767"/>
                  </a:lnTo>
                  <a:lnTo>
                    <a:pt x="128" y="256"/>
                  </a:lnTo>
                  <a:lnTo>
                    <a:pt x="128" y="256"/>
                  </a:lnTo>
                  <a:lnTo>
                    <a:pt x="0" y="128"/>
                  </a:lnTo>
                  <a:lnTo>
                    <a:pt x="0" y="1"/>
                  </a:lnTo>
                  <a:lnTo>
                    <a:pt x="0" y="1"/>
                  </a:lnTo>
                  <a:lnTo>
                    <a:pt x="128" y="1"/>
                  </a:lnTo>
                  <a:lnTo>
                    <a:pt x="255" y="1"/>
                  </a:lnTo>
                  <a:lnTo>
                    <a:pt x="23581" y="13512"/>
                  </a:lnTo>
                  <a:lnTo>
                    <a:pt x="23581" y="13512"/>
                  </a:lnTo>
                  <a:lnTo>
                    <a:pt x="23709" y="13639"/>
                  </a:lnTo>
                  <a:lnTo>
                    <a:pt x="23709" y="13767"/>
                  </a:lnTo>
                  <a:lnTo>
                    <a:pt x="23709" y="13767"/>
                  </a:lnTo>
                  <a:lnTo>
                    <a:pt x="23581"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25;p39">
              <a:extLst>
                <a:ext uri="{FF2B5EF4-FFF2-40B4-BE49-F238E27FC236}">
                  <a16:creationId xmlns:a16="http://schemas.microsoft.com/office/drawing/2014/main" id="{15B148C4-901B-71FB-91E7-FCAE5E299545}"/>
                </a:ext>
              </a:extLst>
            </p:cNvPr>
            <p:cNvSpPr/>
            <p:nvPr/>
          </p:nvSpPr>
          <p:spPr>
            <a:xfrm>
              <a:off x="3806800" y="3552175"/>
              <a:ext cx="592725" cy="344175"/>
            </a:xfrm>
            <a:custGeom>
              <a:avLst/>
              <a:gdLst/>
              <a:ahLst/>
              <a:cxnLst/>
              <a:rect l="l" t="t" r="r" b="b"/>
              <a:pathLst>
                <a:path w="23709" h="13767" extrusionOk="0">
                  <a:moveTo>
                    <a:pt x="1" y="0"/>
                  </a:moveTo>
                  <a:lnTo>
                    <a:pt x="1" y="128"/>
                  </a:lnTo>
                  <a:lnTo>
                    <a:pt x="1" y="255"/>
                  </a:lnTo>
                  <a:lnTo>
                    <a:pt x="23454" y="13766"/>
                  </a:lnTo>
                  <a:lnTo>
                    <a:pt x="23581" y="13639"/>
                  </a:lnTo>
                  <a:lnTo>
                    <a:pt x="23709" y="13639"/>
                  </a:lnTo>
                  <a:lnTo>
                    <a:pt x="23581" y="13511"/>
                  </a:lnTo>
                  <a:lnTo>
                    <a:pt x="128"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26;p39">
              <a:extLst>
                <a:ext uri="{FF2B5EF4-FFF2-40B4-BE49-F238E27FC236}">
                  <a16:creationId xmlns:a16="http://schemas.microsoft.com/office/drawing/2014/main" id="{1732FE1F-E939-0144-2829-7EB73424D42F}"/>
                </a:ext>
              </a:extLst>
            </p:cNvPr>
            <p:cNvSpPr/>
            <p:nvPr/>
          </p:nvSpPr>
          <p:spPr>
            <a:xfrm>
              <a:off x="3806800" y="3552175"/>
              <a:ext cx="592725" cy="344175"/>
            </a:xfrm>
            <a:custGeom>
              <a:avLst/>
              <a:gdLst/>
              <a:ahLst/>
              <a:cxnLst/>
              <a:rect l="l" t="t" r="r" b="b"/>
              <a:pathLst>
                <a:path w="23709" h="13767" fill="none" extrusionOk="0">
                  <a:moveTo>
                    <a:pt x="23454" y="13766"/>
                  </a:moveTo>
                  <a:lnTo>
                    <a:pt x="23454" y="13766"/>
                  </a:lnTo>
                  <a:lnTo>
                    <a:pt x="1" y="255"/>
                  </a:lnTo>
                  <a:lnTo>
                    <a:pt x="1" y="255"/>
                  </a:lnTo>
                  <a:lnTo>
                    <a:pt x="1" y="128"/>
                  </a:lnTo>
                  <a:lnTo>
                    <a:pt x="1" y="0"/>
                  </a:lnTo>
                  <a:lnTo>
                    <a:pt x="1" y="0"/>
                  </a:lnTo>
                  <a:lnTo>
                    <a:pt x="128" y="0"/>
                  </a:lnTo>
                  <a:lnTo>
                    <a:pt x="128" y="0"/>
                  </a:lnTo>
                  <a:lnTo>
                    <a:pt x="23581" y="13511"/>
                  </a:lnTo>
                  <a:lnTo>
                    <a:pt x="23581" y="13511"/>
                  </a:lnTo>
                  <a:lnTo>
                    <a:pt x="23709" y="13639"/>
                  </a:lnTo>
                  <a:lnTo>
                    <a:pt x="23581" y="13639"/>
                  </a:lnTo>
                  <a:lnTo>
                    <a:pt x="23581" y="13639"/>
                  </a:lnTo>
                  <a:lnTo>
                    <a:pt x="23454" y="13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27;p39">
              <a:extLst>
                <a:ext uri="{FF2B5EF4-FFF2-40B4-BE49-F238E27FC236}">
                  <a16:creationId xmlns:a16="http://schemas.microsoft.com/office/drawing/2014/main" id="{61200C34-26A8-2F0F-69FE-5319C141E51E}"/>
                </a:ext>
              </a:extLst>
            </p:cNvPr>
            <p:cNvSpPr/>
            <p:nvPr/>
          </p:nvSpPr>
          <p:spPr>
            <a:xfrm>
              <a:off x="3105750" y="3956850"/>
              <a:ext cx="589550" cy="344175"/>
            </a:xfrm>
            <a:custGeom>
              <a:avLst/>
              <a:gdLst/>
              <a:ahLst/>
              <a:cxnLst/>
              <a:rect l="l" t="t" r="r" b="b"/>
              <a:pathLst>
                <a:path w="23582" h="13767" extrusionOk="0">
                  <a:moveTo>
                    <a:pt x="1" y="1"/>
                  </a:moveTo>
                  <a:lnTo>
                    <a:pt x="1" y="128"/>
                  </a:lnTo>
                  <a:lnTo>
                    <a:pt x="1" y="5482"/>
                  </a:lnTo>
                  <a:lnTo>
                    <a:pt x="1" y="5609"/>
                  </a:lnTo>
                  <a:lnTo>
                    <a:pt x="128" y="5737"/>
                  </a:lnTo>
                  <a:lnTo>
                    <a:pt x="7011" y="4335"/>
                  </a:lnTo>
                  <a:lnTo>
                    <a:pt x="7011" y="9561"/>
                  </a:lnTo>
                  <a:lnTo>
                    <a:pt x="7011" y="9688"/>
                  </a:lnTo>
                  <a:lnTo>
                    <a:pt x="7139" y="9688"/>
                  </a:lnTo>
                  <a:lnTo>
                    <a:pt x="14022" y="8414"/>
                  </a:lnTo>
                  <a:lnTo>
                    <a:pt x="14022" y="13640"/>
                  </a:lnTo>
                  <a:lnTo>
                    <a:pt x="14022" y="13767"/>
                  </a:lnTo>
                  <a:lnTo>
                    <a:pt x="23581" y="13767"/>
                  </a:lnTo>
                  <a:lnTo>
                    <a:pt x="23581" y="13640"/>
                  </a:lnTo>
                  <a:lnTo>
                    <a:pt x="23581" y="13512"/>
                  </a:lnTo>
                  <a:lnTo>
                    <a:pt x="14277" y="13512"/>
                  </a:lnTo>
                  <a:lnTo>
                    <a:pt x="14277" y="8286"/>
                  </a:lnTo>
                  <a:lnTo>
                    <a:pt x="14277" y="8159"/>
                  </a:lnTo>
                  <a:lnTo>
                    <a:pt x="14149" y="8031"/>
                  </a:lnTo>
                  <a:lnTo>
                    <a:pt x="7266" y="9433"/>
                  </a:lnTo>
                  <a:lnTo>
                    <a:pt x="7266" y="4207"/>
                  </a:lnTo>
                  <a:lnTo>
                    <a:pt x="7139" y="4080"/>
                  </a:lnTo>
                  <a:lnTo>
                    <a:pt x="256" y="5354"/>
                  </a:lnTo>
                  <a:lnTo>
                    <a:pt x="256" y="128"/>
                  </a:lnTo>
                  <a:lnTo>
                    <a:pt x="12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28;p39">
              <a:extLst>
                <a:ext uri="{FF2B5EF4-FFF2-40B4-BE49-F238E27FC236}">
                  <a16:creationId xmlns:a16="http://schemas.microsoft.com/office/drawing/2014/main" id="{CE96DE0F-DF37-7A83-C0D7-DF44E9237BCA}"/>
                </a:ext>
              </a:extLst>
            </p:cNvPr>
            <p:cNvSpPr/>
            <p:nvPr/>
          </p:nvSpPr>
          <p:spPr>
            <a:xfrm>
              <a:off x="3105750" y="3956850"/>
              <a:ext cx="589550" cy="344175"/>
            </a:xfrm>
            <a:custGeom>
              <a:avLst/>
              <a:gdLst/>
              <a:ahLst/>
              <a:cxnLst/>
              <a:rect l="l" t="t" r="r" b="b"/>
              <a:pathLst>
                <a:path w="23582" h="13767" fill="none" extrusionOk="0">
                  <a:moveTo>
                    <a:pt x="14149" y="13767"/>
                  </a:moveTo>
                  <a:lnTo>
                    <a:pt x="14022" y="13767"/>
                  </a:lnTo>
                  <a:lnTo>
                    <a:pt x="14022" y="13640"/>
                  </a:lnTo>
                  <a:lnTo>
                    <a:pt x="14022" y="8414"/>
                  </a:lnTo>
                  <a:lnTo>
                    <a:pt x="7139" y="9688"/>
                  </a:lnTo>
                  <a:lnTo>
                    <a:pt x="7011" y="9688"/>
                  </a:lnTo>
                  <a:lnTo>
                    <a:pt x="7011" y="9561"/>
                  </a:lnTo>
                  <a:lnTo>
                    <a:pt x="7011" y="4335"/>
                  </a:lnTo>
                  <a:lnTo>
                    <a:pt x="128" y="5737"/>
                  </a:lnTo>
                  <a:lnTo>
                    <a:pt x="1" y="5609"/>
                  </a:lnTo>
                  <a:lnTo>
                    <a:pt x="1" y="5482"/>
                  </a:lnTo>
                  <a:lnTo>
                    <a:pt x="1" y="128"/>
                  </a:lnTo>
                  <a:lnTo>
                    <a:pt x="1" y="128"/>
                  </a:lnTo>
                  <a:lnTo>
                    <a:pt x="1" y="1"/>
                  </a:lnTo>
                  <a:lnTo>
                    <a:pt x="128" y="1"/>
                  </a:lnTo>
                  <a:lnTo>
                    <a:pt x="128" y="1"/>
                  </a:lnTo>
                  <a:lnTo>
                    <a:pt x="128" y="1"/>
                  </a:lnTo>
                  <a:lnTo>
                    <a:pt x="256" y="128"/>
                  </a:lnTo>
                  <a:lnTo>
                    <a:pt x="256" y="5354"/>
                  </a:lnTo>
                  <a:lnTo>
                    <a:pt x="7139" y="4080"/>
                  </a:lnTo>
                  <a:lnTo>
                    <a:pt x="7139" y="4080"/>
                  </a:lnTo>
                  <a:lnTo>
                    <a:pt x="7266" y="4207"/>
                  </a:lnTo>
                  <a:lnTo>
                    <a:pt x="7266" y="9433"/>
                  </a:lnTo>
                  <a:lnTo>
                    <a:pt x="14149" y="8031"/>
                  </a:lnTo>
                  <a:lnTo>
                    <a:pt x="14277" y="8159"/>
                  </a:lnTo>
                  <a:lnTo>
                    <a:pt x="14277" y="8286"/>
                  </a:lnTo>
                  <a:lnTo>
                    <a:pt x="14277" y="13512"/>
                  </a:lnTo>
                  <a:lnTo>
                    <a:pt x="23454" y="13512"/>
                  </a:lnTo>
                  <a:lnTo>
                    <a:pt x="23454" y="13512"/>
                  </a:lnTo>
                  <a:lnTo>
                    <a:pt x="23581" y="13512"/>
                  </a:lnTo>
                  <a:lnTo>
                    <a:pt x="23581" y="13640"/>
                  </a:lnTo>
                  <a:lnTo>
                    <a:pt x="23581" y="13640"/>
                  </a:lnTo>
                  <a:lnTo>
                    <a:pt x="23581" y="13767"/>
                  </a:lnTo>
                  <a:lnTo>
                    <a:pt x="23454" y="13767"/>
                  </a:lnTo>
                  <a:lnTo>
                    <a:pt x="14149"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29;p39">
              <a:extLst>
                <a:ext uri="{FF2B5EF4-FFF2-40B4-BE49-F238E27FC236}">
                  <a16:creationId xmlns:a16="http://schemas.microsoft.com/office/drawing/2014/main" id="{1D3C91D7-D6C6-F328-7000-82F8F6E4B86B}"/>
                </a:ext>
              </a:extLst>
            </p:cNvPr>
            <p:cNvSpPr/>
            <p:nvPr/>
          </p:nvSpPr>
          <p:spPr>
            <a:xfrm>
              <a:off x="3338375" y="3819825"/>
              <a:ext cx="592725" cy="347375"/>
            </a:xfrm>
            <a:custGeom>
              <a:avLst/>
              <a:gdLst/>
              <a:ahLst/>
              <a:cxnLst/>
              <a:rect l="l" t="t" r="r" b="b"/>
              <a:pathLst>
                <a:path w="23709" h="13895" extrusionOk="0">
                  <a:moveTo>
                    <a:pt x="128" y="1"/>
                  </a:moveTo>
                  <a:lnTo>
                    <a:pt x="0" y="128"/>
                  </a:lnTo>
                  <a:lnTo>
                    <a:pt x="0" y="256"/>
                  </a:lnTo>
                  <a:lnTo>
                    <a:pt x="0" y="5609"/>
                  </a:lnTo>
                  <a:lnTo>
                    <a:pt x="0" y="5737"/>
                  </a:lnTo>
                  <a:lnTo>
                    <a:pt x="128" y="5737"/>
                  </a:lnTo>
                  <a:lnTo>
                    <a:pt x="7011" y="4462"/>
                  </a:lnTo>
                  <a:lnTo>
                    <a:pt x="7011" y="9688"/>
                  </a:lnTo>
                  <a:lnTo>
                    <a:pt x="7011" y="9816"/>
                  </a:lnTo>
                  <a:lnTo>
                    <a:pt x="7138" y="9816"/>
                  </a:lnTo>
                  <a:lnTo>
                    <a:pt x="14021" y="8541"/>
                  </a:lnTo>
                  <a:lnTo>
                    <a:pt x="14021" y="13767"/>
                  </a:lnTo>
                  <a:lnTo>
                    <a:pt x="14149" y="13895"/>
                  </a:lnTo>
                  <a:lnTo>
                    <a:pt x="23581" y="13895"/>
                  </a:lnTo>
                  <a:lnTo>
                    <a:pt x="23581" y="13767"/>
                  </a:lnTo>
                  <a:lnTo>
                    <a:pt x="23709" y="13767"/>
                  </a:lnTo>
                  <a:lnTo>
                    <a:pt x="23581" y="13640"/>
                  </a:lnTo>
                  <a:lnTo>
                    <a:pt x="23581" y="13512"/>
                  </a:lnTo>
                  <a:lnTo>
                    <a:pt x="14276" y="13512"/>
                  </a:lnTo>
                  <a:lnTo>
                    <a:pt x="14276" y="8286"/>
                  </a:lnTo>
                  <a:lnTo>
                    <a:pt x="14276" y="8159"/>
                  </a:lnTo>
                  <a:lnTo>
                    <a:pt x="14149" y="8159"/>
                  </a:lnTo>
                  <a:lnTo>
                    <a:pt x="7266" y="9433"/>
                  </a:lnTo>
                  <a:lnTo>
                    <a:pt x="7266" y="4207"/>
                  </a:lnTo>
                  <a:lnTo>
                    <a:pt x="7138" y="4080"/>
                  </a:lnTo>
                  <a:lnTo>
                    <a:pt x="255" y="5482"/>
                  </a:lnTo>
                  <a:lnTo>
                    <a:pt x="255" y="256"/>
                  </a:lnTo>
                  <a:lnTo>
                    <a:pt x="255" y="128"/>
                  </a:lnTo>
                  <a:lnTo>
                    <a:pt x="128"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30;p39">
              <a:extLst>
                <a:ext uri="{FF2B5EF4-FFF2-40B4-BE49-F238E27FC236}">
                  <a16:creationId xmlns:a16="http://schemas.microsoft.com/office/drawing/2014/main" id="{22C500FF-11A0-40CA-EBBD-FCCAF48A5004}"/>
                </a:ext>
              </a:extLst>
            </p:cNvPr>
            <p:cNvSpPr/>
            <p:nvPr/>
          </p:nvSpPr>
          <p:spPr>
            <a:xfrm>
              <a:off x="3338375" y="3819825"/>
              <a:ext cx="592725" cy="347375"/>
            </a:xfrm>
            <a:custGeom>
              <a:avLst/>
              <a:gdLst/>
              <a:ahLst/>
              <a:cxnLst/>
              <a:rect l="l" t="t" r="r" b="b"/>
              <a:pathLst>
                <a:path w="23709" h="13895" fill="none" extrusionOk="0">
                  <a:moveTo>
                    <a:pt x="14149" y="13895"/>
                  </a:moveTo>
                  <a:lnTo>
                    <a:pt x="14021" y="13767"/>
                  </a:lnTo>
                  <a:lnTo>
                    <a:pt x="14021" y="13767"/>
                  </a:lnTo>
                  <a:lnTo>
                    <a:pt x="14021" y="8541"/>
                  </a:lnTo>
                  <a:lnTo>
                    <a:pt x="7138" y="9816"/>
                  </a:lnTo>
                  <a:lnTo>
                    <a:pt x="7011" y="9816"/>
                  </a:lnTo>
                  <a:lnTo>
                    <a:pt x="7011" y="9688"/>
                  </a:lnTo>
                  <a:lnTo>
                    <a:pt x="7011" y="4462"/>
                  </a:lnTo>
                  <a:lnTo>
                    <a:pt x="128" y="5737"/>
                  </a:lnTo>
                  <a:lnTo>
                    <a:pt x="0" y="5737"/>
                  </a:lnTo>
                  <a:lnTo>
                    <a:pt x="0" y="5609"/>
                  </a:lnTo>
                  <a:lnTo>
                    <a:pt x="0" y="256"/>
                  </a:lnTo>
                  <a:lnTo>
                    <a:pt x="0" y="256"/>
                  </a:lnTo>
                  <a:lnTo>
                    <a:pt x="0" y="128"/>
                  </a:lnTo>
                  <a:lnTo>
                    <a:pt x="128" y="1"/>
                  </a:lnTo>
                  <a:lnTo>
                    <a:pt x="128" y="1"/>
                  </a:lnTo>
                  <a:lnTo>
                    <a:pt x="255" y="128"/>
                  </a:lnTo>
                  <a:lnTo>
                    <a:pt x="255" y="256"/>
                  </a:lnTo>
                  <a:lnTo>
                    <a:pt x="255" y="5482"/>
                  </a:lnTo>
                  <a:lnTo>
                    <a:pt x="7138" y="4080"/>
                  </a:lnTo>
                  <a:lnTo>
                    <a:pt x="7266" y="4207"/>
                  </a:lnTo>
                  <a:lnTo>
                    <a:pt x="7266" y="4207"/>
                  </a:lnTo>
                  <a:lnTo>
                    <a:pt x="7266" y="9433"/>
                  </a:lnTo>
                  <a:lnTo>
                    <a:pt x="14149" y="8159"/>
                  </a:lnTo>
                  <a:lnTo>
                    <a:pt x="14276" y="8159"/>
                  </a:lnTo>
                  <a:lnTo>
                    <a:pt x="14276" y="8286"/>
                  </a:lnTo>
                  <a:lnTo>
                    <a:pt x="14276" y="13512"/>
                  </a:lnTo>
                  <a:lnTo>
                    <a:pt x="23581" y="13512"/>
                  </a:lnTo>
                  <a:lnTo>
                    <a:pt x="23581" y="13512"/>
                  </a:lnTo>
                  <a:lnTo>
                    <a:pt x="23581" y="13640"/>
                  </a:lnTo>
                  <a:lnTo>
                    <a:pt x="23709" y="13767"/>
                  </a:lnTo>
                  <a:lnTo>
                    <a:pt x="23709" y="13767"/>
                  </a:lnTo>
                  <a:lnTo>
                    <a:pt x="23581" y="13767"/>
                  </a:lnTo>
                  <a:lnTo>
                    <a:pt x="23581" y="13895"/>
                  </a:lnTo>
                  <a:lnTo>
                    <a:pt x="14149" y="138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31;p39">
              <a:extLst>
                <a:ext uri="{FF2B5EF4-FFF2-40B4-BE49-F238E27FC236}">
                  <a16:creationId xmlns:a16="http://schemas.microsoft.com/office/drawing/2014/main" id="{109FA4B5-43B5-00E5-F3C3-BD9C80D4C4C0}"/>
                </a:ext>
              </a:extLst>
            </p:cNvPr>
            <p:cNvSpPr/>
            <p:nvPr/>
          </p:nvSpPr>
          <p:spPr>
            <a:xfrm>
              <a:off x="3571000" y="3686000"/>
              <a:ext cx="592725" cy="344175"/>
            </a:xfrm>
            <a:custGeom>
              <a:avLst/>
              <a:gdLst/>
              <a:ahLst/>
              <a:cxnLst/>
              <a:rect l="l" t="t" r="r" b="b"/>
              <a:pathLst>
                <a:path w="23709" h="13767" extrusionOk="0">
                  <a:moveTo>
                    <a:pt x="128" y="1"/>
                  </a:moveTo>
                  <a:lnTo>
                    <a:pt x="0" y="128"/>
                  </a:lnTo>
                  <a:lnTo>
                    <a:pt x="0" y="5609"/>
                  </a:lnTo>
                  <a:lnTo>
                    <a:pt x="128" y="5736"/>
                  </a:lnTo>
                  <a:lnTo>
                    <a:pt x="255" y="5736"/>
                  </a:lnTo>
                  <a:lnTo>
                    <a:pt x="7011" y="4334"/>
                  </a:lnTo>
                  <a:lnTo>
                    <a:pt x="7011" y="9560"/>
                  </a:lnTo>
                  <a:lnTo>
                    <a:pt x="7138" y="9688"/>
                  </a:lnTo>
                  <a:lnTo>
                    <a:pt x="7266" y="9815"/>
                  </a:lnTo>
                  <a:lnTo>
                    <a:pt x="14149" y="8413"/>
                  </a:lnTo>
                  <a:lnTo>
                    <a:pt x="14149" y="13639"/>
                  </a:lnTo>
                  <a:lnTo>
                    <a:pt x="14149" y="13767"/>
                  </a:lnTo>
                  <a:lnTo>
                    <a:pt x="23708" y="13767"/>
                  </a:lnTo>
                  <a:lnTo>
                    <a:pt x="23708" y="13639"/>
                  </a:lnTo>
                  <a:lnTo>
                    <a:pt x="23708" y="13512"/>
                  </a:lnTo>
                  <a:lnTo>
                    <a:pt x="14404" y="13512"/>
                  </a:lnTo>
                  <a:lnTo>
                    <a:pt x="14404" y="8286"/>
                  </a:lnTo>
                  <a:lnTo>
                    <a:pt x="14276" y="8158"/>
                  </a:lnTo>
                  <a:lnTo>
                    <a:pt x="14149" y="8158"/>
                  </a:lnTo>
                  <a:lnTo>
                    <a:pt x="7393" y="9433"/>
                  </a:lnTo>
                  <a:lnTo>
                    <a:pt x="7393" y="4207"/>
                  </a:lnTo>
                  <a:lnTo>
                    <a:pt x="7266" y="4079"/>
                  </a:lnTo>
                  <a:lnTo>
                    <a:pt x="7138" y="4079"/>
                  </a:lnTo>
                  <a:lnTo>
                    <a:pt x="383" y="5354"/>
                  </a:lnTo>
                  <a:lnTo>
                    <a:pt x="383" y="128"/>
                  </a:lnTo>
                  <a:lnTo>
                    <a:pt x="255"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32;p39">
              <a:extLst>
                <a:ext uri="{FF2B5EF4-FFF2-40B4-BE49-F238E27FC236}">
                  <a16:creationId xmlns:a16="http://schemas.microsoft.com/office/drawing/2014/main" id="{3BED4672-5CF4-681B-B720-A9295FCA3D19}"/>
                </a:ext>
              </a:extLst>
            </p:cNvPr>
            <p:cNvSpPr/>
            <p:nvPr/>
          </p:nvSpPr>
          <p:spPr>
            <a:xfrm>
              <a:off x="3571000" y="3686000"/>
              <a:ext cx="592725" cy="344175"/>
            </a:xfrm>
            <a:custGeom>
              <a:avLst/>
              <a:gdLst/>
              <a:ahLst/>
              <a:cxnLst/>
              <a:rect l="l" t="t" r="r" b="b"/>
              <a:pathLst>
                <a:path w="23709" h="13767" fill="none" extrusionOk="0">
                  <a:moveTo>
                    <a:pt x="14276" y="13767"/>
                  </a:moveTo>
                  <a:lnTo>
                    <a:pt x="14149" y="13767"/>
                  </a:lnTo>
                  <a:lnTo>
                    <a:pt x="14149" y="13639"/>
                  </a:lnTo>
                  <a:lnTo>
                    <a:pt x="14149" y="8413"/>
                  </a:lnTo>
                  <a:lnTo>
                    <a:pt x="7266" y="9815"/>
                  </a:lnTo>
                  <a:lnTo>
                    <a:pt x="7138" y="9688"/>
                  </a:lnTo>
                  <a:lnTo>
                    <a:pt x="7011" y="9560"/>
                  </a:lnTo>
                  <a:lnTo>
                    <a:pt x="7011" y="4334"/>
                  </a:lnTo>
                  <a:lnTo>
                    <a:pt x="255" y="5736"/>
                  </a:lnTo>
                  <a:lnTo>
                    <a:pt x="128" y="5736"/>
                  </a:lnTo>
                  <a:lnTo>
                    <a:pt x="0" y="5609"/>
                  </a:lnTo>
                  <a:lnTo>
                    <a:pt x="0" y="128"/>
                  </a:lnTo>
                  <a:lnTo>
                    <a:pt x="0" y="128"/>
                  </a:lnTo>
                  <a:lnTo>
                    <a:pt x="128" y="1"/>
                  </a:lnTo>
                  <a:lnTo>
                    <a:pt x="255" y="1"/>
                  </a:lnTo>
                  <a:lnTo>
                    <a:pt x="255" y="1"/>
                  </a:lnTo>
                  <a:lnTo>
                    <a:pt x="255" y="1"/>
                  </a:lnTo>
                  <a:lnTo>
                    <a:pt x="383" y="128"/>
                  </a:lnTo>
                  <a:lnTo>
                    <a:pt x="383" y="5354"/>
                  </a:lnTo>
                  <a:lnTo>
                    <a:pt x="7138" y="4079"/>
                  </a:lnTo>
                  <a:lnTo>
                    <a:pt x="7266" y="4079"/>
                  </a:lnTo>
                  <a:lnTo>
                    <a:pt x="7393" y="4207"/>
                  </a:lnTo>
                  <a:lnTo>
                    <a:pt x="7393" y="9433"/>
                  </a:lnTo>
                  <a:lnTo>
                    <a:pt x="14149" y="8158"/>
                  </a:lnTo>
                  <a:lnTo>
                    <a:pt x="14276" y="8158"/>
                  </a:lnTo>
                  <a:lnTo>
                    <a:pt x="14404" y="8286"/>
                  </a:lnTo>
                  <a:lnTo>
                    <a:pt x="14404" y="13512"/>
                  </a:lnTo>
                  <a:lnTo>
                    <a:pt x="23581" y="13512"/>
                  </a:lnTo>
                  <a:lnTo>
                    <a:pt x="23581" y="13512"/>
                  </a:lnTo>
                  <a:lnTo>
                    <a:pt x="23708" y="13512"/>
                  </a:lnTo>
                  <a:lnTo>
                    <a:pt x="23708" y="13639"/>
                  </a:lnTo>
                  <a:lnTo>
                    <a:pt x="23708" y="13639"/>
                  </a:lnTo>
                  <a:lnTo>
                    <a:pt x="23708" y="13767"/>
                  </a:lnTo>
                  <a:lnTo>
                    <a:pt x="23581" y="13767"/>
                  </a:lnTo>
                  <a:lnTo>
                    <a:pt x="14276" y="137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33;p39">
              <a:extLst>
                <a:ext uri="{FF2B5EF4-FFF2-40B4-BE49-F238E27FC236}">
                  <a16:creationId xmlns:a16="http://schemas.microsoft.com/office/drawing/2014/main" id="{3BE7DC2F-FB8D-2B98-E3E8-DCA0C9D72BD2}"/>
                </a:ext>
              </a:extLst>
            </p:cNvPr>
            <p:cNvSpPr/>
            <p:nvPr/>
          </p:nvSpPr>
          <p:spPr>
            <a:xfrm>
              <a:off x="3806800" y="3552175"/>
              <a:ext cx="592725" cy="344175"/>
            </a:xfrm>
            <a:custGeom>
              <a:avLst/>
              <a:gdLst/>
              <a:ahLst/>
              <a:cxnLst/>
              <a:rect l="l" t="t" r="r" b="b"/>
              <a:pathLst>
                <a:path w="23709" h="13767" extrusionOk="0">
                  <a:moveTo>
                    <a:pt x="1" y="0"/>
                  </a:moveTo>
                  <a:lnTo>
                    <a:pt x="1" y="128"/>
                  </a:lnTo>
                  <a:lnTo>
                    <a:pt x="1" y="5481"/>
                  </a:lnTo>
                  <a:lnTo>
                    <a:pt x="1" y="5608"/>
                  </a:lnTo>
                  <a:lnTo>
                    <a:pt x="128" y="5608"/>
                  </a:lnTo>
                  <a:lnTo>
                    <a:pt x="7011" y="4334"/>
                  </a:lnTo>
                  <a:lnTo>
                    <a:pt x="7011" y="9560"/>
                  </a:lnTo>
                  <a:lnTo>
                    <a:pt x="7011" y="9687"/>
                  </a:lnTo>
                  <a:lnTo>
                    <a:pt x="7138" y="9687"/>
                  </a:lnTo>
                  <a:lnTo>
                    <a:pt x="14021" y="8413"/>
                  </a:lnTo>
                  <a:lnTo>
                    <a:pt x="14021" y="13639"/>
                  </a:lnTo>
                  <a:lnTo>
                    <a:pt x="14021" y="13766"/>
                  </a:lnTo>
                  <a:lnTo>
                    <a:pt x="23581" y="13766"/>
                  </a:lnTo>
                  <a:lnTo>
                    <a:pt x="23709" y="13639"/>
                  </a:lnTo>
                  <a:lnTo>
                    <a:pt x="23581" y="13511"/>
                  </a:lnTo>
                  <a:lnTo>
                    <a:pt x="14276" y="13511"/>
                  </a:lnTo>
                  <a:lnTo>
                    <a:pt x="14276" y="8158"/>
                  </a:lnTo>
                  <a:lnTo>
                    <a:pt x="14149" y="8030"/>
                  </a:lnTo>
                  <a:lnTo>
                    <a:pt x="7266" y="9432"/>
                  </a:lnTo>
                  <a:lnTo>
                    <a:pt x="7266" y="4206"/>
                  </a:lnTo>
                  <a:lnTo>
                    <a:pt x="7266" y="4079"/>
                  </a:lnTo>
                  <a:lnTo>
                    <a:pt x="7138" y="4079"/>
                  </a:lnTo>
                  <a:lnTo>
                    <a:pt x="255" y="5354"/>
                  </a:lnTo>
                  <a:lnTo>
                    <a:pt x="255" y="128"/>
                  </a:lnTo>
                  <a:lnTo>
                    <a:pt x="255"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34;p39">
              <a:extLst>
                <a:ext uri="{FF2B5EF4-FFF2-40B4-BE49-F238E27FC236}">
                  <a16:creationId xmlns:a16="http://schemas.microsoft.com/office/drawing/2014/main" id="{6E5AD233-8494-C8F8-DA3E-5AE2C2F781A2}"/>
                </a:ext>
              </a:extLst>
            </p:cNvPr>
            <p:cNvSpPr/>
            <p:nvPr/>
          </p:nvSpPr>
          <p:spPr>
            <a:xfrm>
              <a:off x="3806800" y="3552175"/>
              <a:ext cx="592725" cy="344175"/>
            </a:xfrm>
            <a:custGeom>
              <a:avLst/>
              <a:gdLst/>
              <a:ahLst/>
              <a:cxnLst/>
              <a:rect l="l" t="t" r="r" b="b"/>
              <a:pathLst>
                <a:path w="23709" h="13767" fill="none" extrusionOk="0">
                  <a:moveTo>
                    <a:pt x="14149" y="13766"/>
                  </a:moveTo>
                  <a:lnTo>
                    <a:pt x="14021" y="13766"/>
                  </a:lnTo>
                  <a:lnTo>
                    <a:pt x="14021" y="13639"/>
                  </a:lnTo>
                  <a:lnTo>
                    <a:pt x="14021" y="8413"/>
                  </a:lnTo>
                  <a:lnTo>
                    <a:pt x="7138" y="9687"/>
                  </a:lnTo>
                  <a:lnTo>
                    <a:pt x="7011" y="9687"/>
                  </a:lnTo>
                  <a:lnTo>
                    <a:pt x="7011" y="9560"/>
                  </a:lnTo>
                  <a:lnTo>
                    <a:pt x="7011" y="4334"/>
                  </a:lnTo>
                  <a:lnTo>
                    <a:pt x="128" y="5608"/>
                  </a:lnTo>
                  <a:lnTo>
                    <a:pt x="1" y="5608"/>
                  </a:lnTo>
                  <a:lnTo>
                    <a:pt x="1" y="5481"/>
                  </a:lnTo>
                  <a:lnTo>
                    <a:pt x="1" y="128"/>
                  </a:lnTo>
                  <a:lnTo>
                    <a:pt x="1" y="128"/>
                  </a:lnTo>
                  <a:lnTo>
                    <a:pt x="1" y="0"/>
                  </a:lnTo>
                  <a:lnTo>
                    <a:pt x="128" y="0"/>
                  </a:lnTo>
                  <a:lnTo>
                    <a:pt x="128" y="0"/>
                  </a:lnTo>
                  <a:lnTo>
                    <a:pt x="255" y="0"/>
                  </a:lnTo>
                  <a:lnTo>
                    <a:pt x="255" y="128"/>
                  </a:lnTo>
                  <a:lnTo>
                    <a:pt x="255" y="5354"/>
                  </a:lnTo>
                  <a:lnTo>
                    <a:pt x="7138" y="4079"/>
                  </a:lnTo>
                  <a:lnTo>
                    <a:pt x="7266" y="4079"/>
                  </a:lnTo>
                  <a:lnTo>
                    <a:pt x="7266" y="4206"/>
                  </a:lnTo>
                  <a:lnTo>
                    <a:pt x="7266" y="9432"/>
                  </a:lnTo>
                  <a:lnTo>
                    <a:pt x="14149" y="8030"/>
                  </a:lnTo>
                  <a:lnTo>
                    <a:pt x="14276" y="8158"/>
                  </a:lnTo>
                  <a:lnTo>
                    <a:pt x="14276" y="8158"/>
                  </a:lnTo>
                  <a:lnTo>
                    <a:pt x="14276" y="13511"/>
                  </a:lnTo>
                  <a:lnTo>
                    <a:pt x="23454" y="13511"/>
                  </a:lnTo>
                  <a:lnTo>
                    <a:pt x="23454" y="13511"/>
                  </a:lnTo>
                  <a:lnTo>
                    <a:pt x="23581" y="13511"/>
                  </a:lnTo>
                  <a:lnTo>
                    <a:pt x="23709" y="13639"/>
                  </a:lnTo>
                  <a:lnTo>
                    <a:pt x="23709" y="13639"/>
                  </a:lnTo>
                  <a:lnTo>
                    <a:pt x="23581" y="13766"/>
                  </a:lnTo>
                  <a:lnTo>
                    <a:pt x="23454" y="13766"/>
                  </a:lnTo>
                  <a:lnTo>
                    <a:pt x="14149" y="13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35;p39">
              <a:extLst>
                <a:ext uri="{FF2B5EF4-FFF2-40B4-BE49-F238E27FC236}">
                  <a16:creationId xmlns:a16="http://schemas.microsoft.com/office/drawing/2014/main" id="{19357B19-5095-6A95-0F76-FEB92C9DACD3}"/>
                </a:ext>
              </a:extLst>
            </p:cNvPr>
            <p:cNvSpPr/>
            <p:nvPr/>
          </p:nvSpPr>
          <p:spPr>
            <a:xfrm>
              <a:off x="3539125" y="2675850"/>
              <a:ext cx="356925" cy="213525"/>
            </a:xfrm>
            <a:custGeom>
              <a:avLst/>
              <a:gdLst/>
              <a:ahLst/>
              <a:cxnLst/>
              <a:rect l="l" t="t" r="r" b="b"/>
              <a:pathLst>
                <a:path w="14277" h="8541" extrusionOk="0">
                  <a:moveTo>
                    <a:pt x="6884" y="1"/>
                  </a:moveTo>
                  <a:lnTo>
                    <a:pt x="5482" y="128"/>
                  </a:lnTo>
                  <a:lnTo>
                    <a:pt x="4079" y="383"/>
                  </a:lnTo>
                  <a:lnTo>
                    <a:pt x="2805" y="765"/>
                  </a:lnTo>
                  <a:lnTo>
                    <a:pt x="1658" y="1275"/>
                  </a:lnTo>
                  <a:lnTo>
                    <a:pt x="638" y="1913"/>
                  </a:lnTo>
                  <a:lnTo>
                    <a:pt x="1" y="2677"/>
                  </a:lnTo>
                  <a:lnTo>
                    <a:pt x="6501" y="6374"/>
                  </a:lnTo>
                  <a:lnTo>
                    <a:pt x="6884" y="6629"/>
                  </a:lnTo>
                  <a:lnTo>
                    <a:pt x="7266" y="7011"/>
                  </a:lnTo>
                  <a:lnTo>
                    <a:pt x="7648" y="7776"/>
                  </a:lnTo>
                  <a:lnTo>
                    <a:pt x="7903" y="8541"/>
                  </a:lnTo>
                  <a:lnTo>
                    <a:pt x="9051" y="8413"/>
                  </a:lnTo>
                  <a:lnTo>
                    <a:pt x="10070" y="8158"/>
                  </a:lnTo>
                  <a:lnTo>
                    <a:pt x="11090" y="7776"/>
                  </a:lnTo>
                  <a:lnTo>
                    <a:pt x="12110" y="7393"/>
                  </a:lnTo>
                  <a:lnTo>
                    <a:pt x="13002" y="6629"/>
                  </a:lnTo>
                  <a:lnTo>
                    <a:pt x="13639" y="5991"/>
                  </a:lnTo>
                  <a:lnTo>
                    <a:pt x="14149" y="5099"/>
                  </a:lnTo>
                  <a:lnTo>
                    <a:pt x="14277" y="4334"/>
                  </a:lnTo>
                  <a:lnTo>
                    <a:pt x="14149" y="3570"/>
                  </a:lnTo>
                  <a:lnTo>
                    <a:pt x="13639" y="2677"/>
                  </a:lnTo>
                  <a:lnTo>
                    <a:pt x="13002" y="1913"/>
                  </a:lnTo>
                  <a:lnTo>
                    <a:pt x="12110" y="1275"/>
                  </a:lnTo>
                  <a:lnTo>
                    <a:pt x="10962" y="765"/>
                  </a:lnTo>
                  <a:lnTo>
                    <a:pt x="9688" y="383"/>
                  </a:lnTo>
                  <a:lnTo>
                    <a:pt x="8286" y="128"/>
                  </a:lnTo>
                  <a:lnTo>
                    <a:pt x="6884" y="1"/>
                  </a:lnTo>
                  <a:close/>
                </a:path>
              </a:pathLst>
            </a:custGeom>
            <a:solidFill>
              <a:srgbClr val="538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36;p39">
              <a:extLst>
                <a:ext uri="{FF2B5EF4-FFF2-40B4-BE49-F238E27FC236}">
                  <a16:creationId xmlns:a16="http://schemas.microsoft.com/office/drawing/2014/main" id="{CBA7A376-2B3D-908F-2BEE-A58EE6B753E8}"/>
                </a:ext>
              </a:extLst>
            </p:cNvPr>
            <p:cNvSpPr/>
            <p:nvPr/>
          </p:nvSpPr>
          <p:spPr>
            <a:xfrm>
              <a:off x="3539125" y="2675850"/>
              <a:ext cx="356925" cy="213525"/>
            </a:xfrm>
            <a:custGeom>
              <a:avLst/>
              <a:gdLst/>
              <a:ahLst/>
              <a:cxnLst/>
              <a:rect l="l" t="t" r="r" b="b"/>
              <a:pathLst>
                <a:path w="14277" h="8541" fill="none" extrusionOk="0">
                  <a:moveTo>
                    <a:pt x="6884" y="1"/>
                  </a:moveTo>
                  <a:lnTo>
                    <a:pt x="6884" y="1"/>
                  </a:lnTo>
                  <a:lnTo>
                    <a:pt x="5482" y="128"/>
                  </a:lnTo>
                  <a:lnTo>
                    <a:pt x="4079" y="383"/>
                  </a:lnTo>
                  <a:lnTo>
                    <a:pt x="2805" y="765"/>
                  </a:lnTo>
                  <a:lnTo>
                    <a:pt x="1658" y="1275"/>
                  </a:lnTo>
                  <a:lnTo>
                    <a:pt x="1658" y="1275"/>
                  </a:lnTo>
                  <a:lnTo>
                    <a:pt x="638" y="1913"/>
                  </a:lnTo>
                  <a:lnTo>
                    <a:pt x="1" y="2677"/>
                  </a:lnTo>
                  <a:lnTo>
                    <a:pt x="6501" y="6374"/>
                  </a:lnTo>
                  <a:lnTo>
                    <a:pt x="6501" y="6374"/>
                  </a:lnTo>
                  <a:lnTo>
                    <a:pt x="6884" y="6629"/>
                  </a:lnTo>
                  <a:lnTo>
                    <a:pt x="7266" y="7011"/>
                  </a:lnTo>
                  <a:lnTo>
                    <a:pt x="7266" y="7011"/>
                  </a:lnTo>
                  <a:lnTo>
                    <a:pt x="7648" y="7776"/>
                  </a:lnTo>
                  <a:lnTo>
                    <a:pt x="7903" y="8541"/>
                  </a:lnTo>
                  <a:lnTo>
                    <a:pt x="7903" y="8541"/>
                  </a:lnTo>
                  <a:lnTo>
                    <a:pt x="9051" y="8413"/>
                  </a:lnTo>
                  <a:lnTo>
                    <a:pt x="10070" y="8158"/>
                  </a:lnTo>
                  <a:lnTo>
                    <a:pt x="11090" y="7776"/>
                  </a:lnTo>
                  <a:lnTo>
                    <a:pt x="12110" y="7393"/>
                  </a:lnTo>
                  <a:lnTo>
                    <a:pt x="12110" y="7393"/>
                  </a:lnTo>
                  <a:lnTo>
                    <a:pt x="13002" y="6629"/>
                  </a:lnTo>
                  <a:lnTo>
                    <a:pt x="13639" y="5991"/>
                  </a:lnTo>
                  <a:lnTo>
                    <a:pt x="14149" y="5099"/>
                  </a:lnTo>
                  <a:lnTo>
                    <a:pt x="14277" y="4334"/>
                  </a:lnTo>
                  <a:lnTo>
                    <a:pt x="14149" y="3570"/>
                  </a:lnTo>
                  <a:lnTo>
                    <a:pt x="13639" y="2677"/>
                  </a:lnTo>
                  <a:lnTo>
                    <a:pt x="13002" y="1913"/>
                  </a:lnTo>
                  <a:lnTo>
                    <a:pt x="12110" y="1275"/>
                  </a:lnTo>
                  <a:lnTo>
                    <a:pt x="12110" y="1275"/>
                  </a:lnTo>
                  <a:lnTo>
                    <a:pt x="10962" y="765"/>
                  </a:lnTo>
                  <a:lnTo>
                    <a:pt x="9688" y="383"/>
                  </a:lnTo>
                  <a:lnTo>
                    <a:pt x="8286" y="128"/>
                  </a:lnTo>
                  <a:lnTo>
                    <a:pt x="6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37;p39">
              <a:extLst>
                <a:ext uri="{FF2B5EF4-FFF2-40B4-BE49-F238E27FC236}">
                  <a16:creationId xmlns:a16="http://schemas.microsoft.com/office/drawing/2014/main" id="{992E980D-2310-1626-F1CA-2427823BD72C}"/>
                </a:ext>
              </a:extLst>
            </p:cNvPr>
            <p:cNvSpPr/>
            <p:nvPr/>
          </p:nvSpPr>
          <p:spPr>
            <a:xfrm>
              <a:off x="3580550" y="2688600"/>
              <a:ext cx="258150" cy="146600"/>
            </a:xfrm>
            <a:custGeom>
              <a:avLst/>
              <a:gdLst/>
              <a:ahLst/>
              <a:cxnLst/>
              <a:rect l="l" t="t" r="r" b="b"/>
              <a:pathLst>
                <a:path w="10326" h="5864" extrusionOk="0">
                  <a:moveTo>
                    <a:pt x="4207" y="0"/>
                  </a:moveTo>
                  <a:lnTo>
                    <a:pt x="3315" y="255"/>
                  </a:lnTo>
                  <a:lnTo>
                    <a:pt x="2422" y="510"/>
                  </a:lnTo>
                  <a:lnTo>
                    <a:pt x="1530" y="893"/>
                  </a:lnTo>
                  <a:lnTo>
                    <a:pt x="893" y="1275"/>
                  </a:lnTo>
                  <a:lnTo>
                    <a:pt x="383" y="1785"/>
                  </a:lnTo>
                  <a:lnTo>
                    <a:pt x="128" y="2422"/>
                  </a:lnTo>
                  <a:lnTo>
                    <a:pt x="1" y="2932"/>
                  </a:lnTo>
                  <a:lnTo>
                    <a:pt x="128" y="3569"/>
                  </a:lnTo>
                  <a:lnTo>
                    <a:pt x="383" y="4079"/>
                  </a:lnTo>
                  <a:lnTo>
                    <a:pt x="893" y="4589"/>
                  </a:lnTo>
                  <a:lnTo>
                    <a:pt x="1530" y="5099"/>
                  </a:lnTo>
                  <a:lnTo>
                    <a:pt x="2422" y="5481"/>
                  </a:lnTo>
                  <a:lnTo>
                    <a:pt x="3315" y="5736"/>
                  </a:lnTo>
                  <a:lnTo>
                    <a:pt x="4207" y="5864"/>
                  </a:lnTo>
                  <a:lnTo>
                    <a:pt x="6119" y="5864"/>
                  </a:lnTo>
                  <a:lnTo>
                    <a:pt x="7139" y="5736"/>
                  </a:lnTo>
                  <a:lnTo>
                    <a:pt x="8031" y="5481"/>
                  </a:lnTo>
                  <a:lnTo>
                    <a:pt x="8796" y="5099"/>
                  </a:lnTo>
                  <a:lnTo>
                    <a:pt x="9433" y="4589"/>
                  </a:lnTo>
                  <a:lnTo>
                    <a:pt x="9943" y="4079"/>
                  </a:lnTo>
                  <a:lnTo>
                    <a:pt x="10198" y="3569"/>
                  </a:lnTo>
                  <a:lnTo>
                    <a:pt x="10325" y="2932"/>
                  </a:lnTo>
                  <a:lnTo>
                    <a:pt x="10198" y="2422"/>
                  </a:lnTo>
                  <a:lnTo>
                    <a:pt x="9943" y="1785"/>
                  </a:lnTo>
                  <a:lnTo>
                    <a:pt x="9433" y="1275"/>
                  </a:lnTo>
                  <a:lnTo>
                    <a:pt x="8796" y="893"/>
                  </a:lnTo>
                  <a:lnTo>
                    <a:pt x="8031" y="510"/>
                  </a:lnTo>
                  <a:lnTo>
                    <a:pt x="7139" y="255"/>
                  </a:lnTo>
                  <a:lnTo>
                    <a:pt x="6119"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38;p39">
              <a:extLst>
                <a:ext uri="{FF2B5EF4-FFF2-40B4-BE49-F238E27FC236}">
                  <a16:creationId xmlns:a16="http://schemas.microsoft.com/office/drawing/2014/main" id="{C7B25988-2266-B904-5BCB-5C423B268666}"/>
                </a:ext>
              </a:extLst>
            </p:cNvPr>
            <p:cNvSpPr/>
            <p:nvPr/>
          </p:nvSpPr>
          <p:spPr>
            <a:xfrm>
              <a:off x="3580550" y="2688600"/>
              <a:ext cx="258150" cy="165725"/>
            </a:xfrm>
            <a:custGeom>
              <a:avLst/>
              <a:gdLst/>
              <a:ahLst/>
              <a:cxnLst/>
              <a:rect l="l" t="t" r="r" b="b"/>
              <a:pathLst>
                <a:path w="10326" h="6629" extrusionOk="0">
                  <a:moveTo>
                    <a:pt x="4207" y="0"/>
                  </a:moveTo>
                  <a:lnTo>
                    <a:pt x="3315" y="255"/>
                  </a:lnTo>
                  <a:lnTo>
                    <a:pt x="2422" y="510"/>
                  </a:lnTo>
                  <a:lnTo>
                    <a:pt x="1530" y="893"/>
                  </a:lnTo>
                  <a:lnTo>
                    <a:pt x="893" y="1275"/>
                  </a:lnTo>
                  <a:lnTo>
                    <a:pt x="383" y="1785"/>
                  </a:lnTo>
                  <a:lnTo>
                    <a:pt x="128" y="2422"/>
                  </a:lnTo>
                  <a:lnTo>
                    <a:pt x="128" y="2932"/>
                  </a:lnTo>
                  <a:lnTo>
                    <a:pt x="1" y="2932"/>
                  </a:lnTo>
                  <a:lnTo>
                    <a:pt x="1" y="3697"/>
                  </a:lnTo>
                  <a:lnTo>
                    <a:pt x="128" y="4207"/>
                  </a:lnTo>
                  <a:lnTo>
                    <a:pt x="511" y="4717"/>
                  </a:lnTo>
                  <a:lnTo>
                    <a:pt x="893" y="5226"/>
                  </a:lnTo>
                  <a:lnTo>
                    <a:pt x="1530" y="5736"/>
                  </a:lnTo>
                  <a:lnTo>
                    <a:pt x="2422" y="6119"/>
                  </a:lnTo>
                  <a:lnTo>
                    <a:pt x="3315" y="6374"/>
                  </a:lnTo>
                  <a:lnTo>
                    <a:pt x="4207" y="6501"/>
                  </a:lnTo>
                  <a:lnTo>
                    <a:pt x="5227" y="6629"/>
                  </a:lnTo>
                  <a:lnTo>
                    <a:pt x="6119" y="6501"/>
                  </a:lnTo>
                  <a:lnTo>
                    <a:pt x="7139" y="6374"/>
                  </a:lnTo>
                  <a:lnTo>
                    <a:pt x="8031" y="6119"/>
                  </a:lnTo>
                  <a:lnTo>
                    <a:pt x="8796" y="5736"/>
                  </a:lnTo>
                  <a:lnTo>
                    <a:pt x="9433" y="5226"/>
                  </a:lnTo>
                  <a:lnTo>
                    <a:pt x="9943" y="4717"/>
                  </a:lnTo>
                  <a:lnTo>
                    <a:pt x="10198" y="4207"/>
                  </a:lnTo>
                  <a:lnTo>
                    <a:pt x="10325" y="3697"/>
                  </a:lnTo>
                  <a:lnTo>
                    <a:pt x="10325" y="2932"/>
                  </a:lnTo>
                  <a:lnTo>
                    <a:pt x="10198" y="2422"/>
                  </a:lnTo>
                  <a:lnTo>
                    <a:pt x="9943" y="1785"/>
                  </a:lnTo>
                  <a:lnTo>
                    <a:pt x="9433" y="1275"/>
                  </a:lnTo>
                  <a:lnTo>
                    <a:pt x="8796" y="893"/>
                  </a:lnTo>
                  <a:lnTo>
                    <a:pt x="8031" y="510"/>
                  </a:lnTo>
                  <a:lnTo>
                    <a:pt x="7139" y="255"/>
                  </a:lnTo>
                  <a:lnTo>
                    <a:pt x="6119"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39;p39">
              <a:extLst>
                <a:ext uri="{FF2B5EF4-FFF2-40B4-BE49-F238E27FC236}">
                  <a16:creationId xmlns:a16="http://schemas.microsoft.com/office/drawing/2014/main" id="{D65FEAEA-5D20-31DF-5804-B1B52CD50198}"/>
                </a:ext>
              </a:extLst>
            </p:cNvPr>
            <p:cNvSpPr/>
            <p:nvPr/>
          </p:nvSpPr>
          <p:spPr>
            <a:xfrm>
              <a:off x="3580550" y="2688600"/>
              <a:ext cx="258150" cy="146600"/>
            </a:xfrm>
            <a:custGeom>
              <a:avLst/>
              <a:gdLst/>
              <a:ahLst/>
              <a:cxnLst/>
              <a:rect l="l" t="t" r="r" b="b"/>
              <a:pathLst>
                <a:path w="10326" h="5864" extrusionOk="0">
                  <a:moveTo>
                    <a:pt x="4207" y="0"/>
                  </a:moveTo>
                  <a:lnTo>
                    <a:pt x="3315" y="255"/>
                  </a:lnTo>
                  <a:lnTo>
                    <a:pt x="2422" y="510"/>
                  </a:lnTo>
                  <a:lnTo>
                    <a:pt x="1530" y="893"/>
                  </a:lnTo>
                  <a:lnTo>
                    <a:pt x="893" y="1275"/>
                  </a:lnTo>
                  <a:lnTo>
                    <a:pt x="383" y="1785"/>
                  </a:lnTo>
                  <a:lnTo>
                    <a:pt x="128" y="2422"/>
                  </a:lnTo>
                  <a:lnTo>
                    <a:pt x="1" y="2932"/>
                  </a:lnTo>
                  <a:lnTo>
                    <a:pt x="128" y="3569"/>
                  </a:lnTo>
                  <a:lnTo>
                    <a:pt x="383" y="4079"/>
                  </a:lnTo>
                  <a:lnTo>
                    <a:pt x="893" y="4589"/>
                  </a:lnTo>
                  <a:lnTo>
                    <a:pt x="1530" y="5099"/>
                  </a:lnTo>
                  <a:lnTo>
                    <a:pt x="2422" y="5481"/>
                  </a:lnTo>
                  <a:lnTo>
                    <a:pt x="3315" y="5736"/>
                  </a:lnTo>
                  <a:lnTo>
                    <a:pt x="4207" y="5864"/>
                  </a:lnTo>
                  <a:lnTo>
                    <a:pt x="6119" y="5864"/>
                  </a:lnTo>
                  <a:lnTo>
                    <a:pt x="7139" y="5736"/>
                  </a:lnTo>
                  <a:lnTo>
                    <a:pt x="8031" y="5481"/>
                  </a:lnTo>
                  <a:lnTo>
                    <a:pt x="8796" y="5099"/>
                  </a:lnTo>
                  <a:lnTo>
                    <a:pt x="9433" y="4589"/>
                  </a:lnTo>
                  <a:lnTo>
                    <a:pt x="9943" y="4079"/>
                  </a:lnTo>
                  <a:lnTo>
                    <a:pt x="10198" y="3569"/>
                  </a:lnTo>
                  <a:lnTo>
                    <a:pt x="10325" y="2932"/>
                  </a:lnTo>
                  <a:lnTo>
                    <a:pt x="10198" y="2422"/>
                  </a:lnTo>
                  <a:lnTo>
                    <a:pt x="9943" y="1785"/>
                  </a:lnTo>
                  <a:lnTo>
                    <a:pt x="9433" y="1275"/>
                  </a:lnTo>
                  <a:lnTo>
                    <a:pt x="8796" y="893"/>
                  </a:lnTo>
                  <a:lnTo>
                    <a:pt x="8031" y="510"/>
                  </a:lnTo>
                  <a:lnTo>
                    <a:pt x="7139" y="255"/>
                  </a:lnTo>
                  <a:lnTo>
                    <a:pt x="6119"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40;p39">
              <a:extLst>
                <a:ext uri="{FF2B5EF4-FFF2-40B4-BE49-F238E27FC236}">
                  <a16:creationId xmlns:a16="http://schemas.microsoft.com/office/drawing/2014/main" id="{DF342108-A527-B70D-1720-5696F538EC83}"/>
                </a:ext>
              </a:extLst>
            </p:cNvPr>
            <p:cNvSpPr/>
            <p:nvPr/>
          </p:nvSpPr>
          <p:spPr>
            <a:xfrm>
              <a:off x="3695275" y="1923825"/>
              <a:ext cx="28700" cy="838100"/>
            </a:xfrm>
            <a:custGeom>
              <a:avLst/>
              <a:gdLst/>
              <a:ahLst/>
              <a:cxnLst/>
              <a:rect l="l" t="t" r="r" b="b"/>
              <a:pathLst>
                <a:path w="1148" h="33524" extrusionOk="0">
                  <a:moveTo>
                    <a:pt x="0" y="0"/>
                  </a:moveTo>
                  <a:lnTo>
                    <a:pt x="0" y="33268"/>
                  </a:lnTo>
                  <a:lnTo>
                    <a:pt x="128" y="33396"/>
                  </a:lnTo>
                  <a:lnTo>
                    <a:pt x="255" y="33523"/>
                  </a:lnTo>
                  <a:lnTo>
                    <a:pt x="1020" y="33523"/>
                  </a:lnTo>
                  <a:lnTo>
                    <a:pt x="1148" y="33396"/>
                  </a:lnTo>
                  <a:lnTo>
                    <a:pt x="1148" y="33268"/>
                  </a:lnTo>
                  <a:lnTo>
                    <a:pt x="1148"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41;p39">
              <a:extLst>
                <a:ext uri="{FF2B5EF4-FFF2-40B4-BE49-F238E27FC236}">
                  <a16:creationId xmlns:a16="http://schemas.microsoft.com/office/drawing/2014/main" id="{672A2AF3-917A-8A66-2B17-8E30588EDEE2}"/>
                </a:ext>
              </a:extLst>
            </p:cNvPr>
            <p:cNvSpPr/>
            <p:nvPr/>
          </p:nvSpPr>
          <p:spPr>
            <a:xfrm>
              <a:off x="3526375" y="1684825"/>
              <a:ext cx="366500" cy="341000"/>
            </a:xfrm>
            <a:custGeom>
              <a:avLst/>
              <a:gdLst/>
              <a:ahLst/>
              <a:cxnLst/>
              <a:rect l="l" t="t" r="r" b="b"/>
              <a:pathLst>
                <a:path w="14660" h="13640" extrusionOk="0">
                  <a:moveTo>
                    <a:pt x="1913" y="0"/>
                  </a:moveTo>
                  <a:lnTo>
                    <a:pt x="128" y="8540"/>
                  </a:lnTo>
                  <a:lnTo>
                    <a:pt x="1" y="9050"/>
                  </a:lnTo>
                  <a:lnTo>
                    <a:pt x="1" y="9560"/>
                  </a:lnTo>
                  <a:lnTo>
                    <a:pt x="128" y="10070"/>
                  </a:lnTo>
                  <a:lnTo>
                    <a:pt x="256" y="10580"/>
                  </a:lnTo>
                  <a:lnTo>
                    <a:pt x="638" y="10962"/>
                  </a:lnTo>
                  <a:lnTo>
                    <a:pt x="1020" y="11472"/>
                  </a:lnTo>
                  <a:lnTo>
                    <a:pt x="1530" y="11982"/>
                  </a:lnTo>
                  <a:lnTo>
                    <a:pt x="2168" y="12364"/>
                  </a:lnTo>
                  <a:lnTo>
                    <a:pt x="3315" y="12874"/>
                  </a:lnTo>
                  <a:lnTo>
                    <a:pt x="4589" y="13257"/>
                  </a:lnTo>
                  <a:lnTo>
                    <a:pt x="5992" y="13512"/>
                  </a:lnTo>
                  <a:lnTo>
                    <a:pt x="7394" y="13639"/>
                  </a:lnTo>
                  <a:lnTo>
                    <a:pt x="8796" y="13512"/>
                  </a:lnTo>
                  <a:lnTo>
                    <a:pt x="10070" y="13257"/>
                  </a:lnTo>
                  <a:lnTo>
                    <a:pt x="11345" y="12874"/>
                  </a:lnTo>
                  <a:lnTo>
                    <a:pt x="12492" y="12364"/>
                  </a:lnTo>
                  <a:lnTo>
                    <a:pt x="13129" y="11982"/>
                  </a:lnTo>
                  <a:lnTo>
                    <a:pt x="13639" y="11472"/>
                  </a:lnTo>
                  <a:lnTo>
                    <a:pt x="14149" y="10962"/>
                  </a:lnTo>
                  <a:lnTo>
                    <a:pt x="14404" y="10580"/>
                  </a:lnTo>
                  <a:lnTo>
                    <a:pt x="14659" y="10070"/>
                  </a:lnTo>
                  <a:lnTo>
                    <a:pt x="14659" y="9560"/>
                  </a:lnTo>
                  <a:lnTo>
                    <a:pt x="14659" y="9050"/>
                  </a:lnTo>
                  <a:lnTo>
                    <a:pt x="14532" y="8540"/>
                  </a:lnTo>
                  <a:lnTo>
                    <a:pt x="12747"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42;p39">
              <a:extLst>
                <a:ext uri="{FF2B5EF4-FFF2-40B4-BE49-F238E27FC236}">
                  <a16:creationId xmlns:a16="http://schemas.microsoft.com/office/drawing/2014/main" id="{9249B142-E3A5-B75F-6D81-9F7EE2930C94}"/>
                </a:ext>
              </a:extLst>
            </p:cNvPr>
            <p:cNvSpPr/>
            <p:nvPr/>
          </p:nvSpPr>
          <p:spPr>
            <a:xfrm>
              <a:off x="3574175" y="1614725"/>
              <a:ext cx="270900" cy="156150"/>
            </a:xfrm>
            <a:custGeom>
              <a:avLst/>
              <a:gdLst/>
              <a:ahLst/>
              <a:cxnLst/>
              <a:rect l="l" t="t" r="r" b="b"/>
              <a:pathLst>
                <a:path w="10836" h="6246" extrusionOk="0">
                  <a:moveTo>
                    <a:pt x="4334" y="0"/>
                  </a:moveTo>
                  <a:lnTo>
                    <a:pt x="3442" y="255"/>
                  </a:lnTo>
                  <a:lnTo>
                    <a:pt x="2423" y="510"/>
                  </a:lnTo>
                  <a:lnTo>
                    <a:pt x="1530" y="892"/>
                  </a:lnTo>
                  <a:lnTo>
                    <a:pt x="893" y="1402"/>
                  </a:lnTo>
                  <a:lnTo>
                    <a:pt x="383" y="1912"/>
                  </a:lnTo>
                  <a:lnTo>
                    <a:pt x="128" y="2550"/>
                  </a:lnTo>
                  <a:lnTo>
                    <a:pt x="1" y="3187"/>
                  </a:lnTo>
                  <a:lnTo>
                    <a:pt x="128" y="3697"/>
                  </a:lnTo>
                  <a:lnTo>
                    <a:pt x="383" y="4334"/>
                  </a:lnTo>
                  <a:lnTo>
                    <a:pt x="893" y="4844"/>
                  </a:lnTo>
                  <a:lnTo>
                    <a:pt x="1530" y="5354"/>
                  </a:lnTo>
                  <a:lnTo>
                    <a:pt x="2423" y="5736"/>
                  </a:lnTo>
                  <a:lnTo>
                    <a:pt x="3442" y="5991"/>
                  </a:lnTo>
                  <a:lnTo>
                    <a:pt x="4334" y="6246"/>
                  </a:lnTo>
                  <a:lnTo>
                    <a:pt x="6501" y="6246"/>
                  </a:lnTo>
                  <a:lnTo>
                    <a:pt x="7521" y="5991"/>
                  </a:lnTo>
                  <a:lnTo>
                    <a:pt x="8413" y="5736"/>
                  </a:lnTo>
                  <a:lnTo>
                    <a:pt x="9306" y="5354"/>
                  </a:lnTo>
                  <a:lnTo>
                    <a:pt x="9943" y="4844"/>
                  </a:lnTo>
                  <a:lnTo>
                    <a:pt x="10453" y="4334"/>
                  </a:lnTo>
                  <a:lnTo>
                    <a:pt x="10835" y="3697"/>
                  </a:lnTo>
                  <a:lnTo>
                    <a:pt x="10835" y="3187"/>
                  </a:lnTo>
                  <a:lnTo>
                    <a:pt x="10835" y="2550"/>
                  </a:lnTo>
                  <a:lnTo>
                    <a:pt x="10453" y="1912"/>
                  </a:lnTo>
                  <a:lnTo>
                    <a:pt x="9943" y="1402"/>
                  </a:lnTo>
                  <a:lnTo>
                    <a:pt x="9306" y="892"/>
                  </a:lnTo>
                  <a:lnTo>
                    <a:pt x="8413" y="510"/>
                  </a:lnTo>
                  <a:lnTo>
                    <a:pt x="7521" y="255"/>
                  </a:lnTo>
                  <a:lnTo>
                    <a:pt x="6501"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43;p39">
              <a:extLst>
                <a:ext uri="{FF2B5EF4-FFF2-40B4-BE49-F238E27FC236}">
                  <a16:creationId xmlns:a16="http://schemas.microsoft.com/office/drawing/2014/main" id="{C499C9FD-5A53-4E7B-DC20-8ACBC0151686}"/>
                </a:ext>
              </a:extLst>
            </p:cNvPr>
            <p:cNvSpPr/>
            <p:nvPr/>
          </p:nvSpPr>
          <p:spPr>
            <a:xfrm>
              <a:off x="3596475" y="1633850"/>
              <a:ext cx="226275" cy="117925"/>
            </a:xfrm>
            <a:custGeom>
              <a:avLst/>
              <a:gdLst/>
              <a:ahLst/>
              <a:cxnLst/>
              <a:rect l="l" t="t" r="r" b="b"/>
              <a:pathLst>
                <a:path w="9051" h="4717" extrusionOk="0">
                  <a:moveTo>
                    <a:pt x="3570" y="0"/>
                  </a:moveTo>
                  <a:lnTo>
                    <a:pt x="2678" y="127"/>
                  </a:lnTo>
                  <a:lnTo>
                    <a:pt x="1913" y="382"/>
                  </a:lnTo>
                  <a:lnTo>
                    <a:pt x="1148" y="765"/>
                  </a:lnTo>
                  <a:lnTo>
                    <a:pt x="638" y="1147"/>
                  </a:lnTo>
                  <a:lnTo>
                    <a:pt x="256" y="1530"/>
                  </a:lnTo>
                  <a:lnTo>
                    <a:pt x="128" y="1912"/>
                  </a:lnTo>
                  <a:lnTo>
                    <a:pt x="1" y="2422"/>
                  </a:lnTo>
                  <a:lnTo>
                    <a:pt x="128" y="2804"/>
                  </a:lnTo>
                  <a:lnTo>
                    <a:pt x="256" y="3187"/>
                  </a:lnTo>
                  <a:lnTo>
                    <a:pt x="638" y="3569"/>
                  </a:lnTo>
                  <a:lnTo>
                    <a:pt x="1148" y="3951"/>
                  </a:lnTo>
                  <a:lnTo>
                    <a:pt x="1913" y="4334"/>
                  </a:lnTo>
                  <a:lnTo>
                    <a:pt x="2678" y="4589"/>
                  </a:lnTo>
                  <a:lnTo>
                    <a:pt x="3570" y="4716"/>
                  </a:lnTo>
                  <a:lnTo>
                    <a:pt x="5482" y="4716"/>
                  </a:lnTo>
                  <a:lnTo>
                    <a:pt x="6374" y="4589"/>
                  </a:lnTo>
                  <a:lnTo>
                    <a:pt x="7139" y="4334"/>
                  </a:lnTo>
                  <a:lnTo>
                    <a:pt x="7904" y="3951"/>
                  </a:lnTo>
                  <a:lnTo>
                    <a:pt x="8414" y="3569"/>
                  </a:lnTo>
                  <a:lnTo>
                    <a:pt x="8796" y="3187"/>
                  </a:lnTo>
                  <a:lnTo>
                    <a:pt x="9051" y="2804"/>
                  </a:lnTo>
                  <a:lnTo>
                    <a:pt x="9051" y="2422"/>
                  </a:lnTo>
                  <a:lnTo>
                    <a:pt x="9051" y="1912"/>
                  </a:lnTo>
                  <a:lnTo>
                    <a:pt x="8796" y="1530"/>
                  </a:lnTo>
                  <a:lnTo>
                    <a:pt x="8414" y="1147"/>
                  </a:lnTo>
                  <a:lnTo>
                    <a:pt x="7904" y="765"/>
                  </a:lnTo>
                  <a:lnTo>
                    <a:pt x="7139" y="382"/>
                  </a:lnTo>
                  <a:lnTo>
                    <a:pt x="6374" y="127"/>
                  </a:lnTo>
                  <a:lnTo>
                    <a:pt x="548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44;p39">
              <a:extLst>
                <a:ext uri="{FF2B5EF4-FFF2-40B4-BE49-F238E27FC236}">
                  <a16:creationId xmlns:a16="http://schemas.microsoft.com/office/drawing/2014/main" id="{01722A35-42A2-9FC3-4C6C-A6B79CE7024D}"/>
                </a:ext>
              </a:extLst>
            </p:cNvPr>
            <p:cNvSpPr/>
            <p:nvPr/>
          </p:nvSpPr>
          <p:spPr>
            <a:xfrm>
              <a:off x="4520600" y="3427875"/>
              <a:ext cx="47825" cy="165750"/>
            </a:xfrm>
            <a:custGeom>
              <a:avLst/>
              <a:gdLst/>
              <a:ahLst/>
              <a:cxnLst/>
              <a:rect l="l" t="t" r="r" b="b"/>
              <a:pathLst>
                <a:path w="1913" h="6630" extrusionOk="0">
                  <a:moveTo>
                    <a:pt x="638" y="1"/>
                  </a:moveTo>
                  <a:lnTo>
                    <a:pt x="255" y="128"/>
                  </a:lnTo>
                  <a:lnTo>
                    <a:pt x="0" y="256"/>
                  </a:lnTo>
                  <a:lnTo>
                    <a:pt x="0" y="511"/>
                  </a:lnTo>
                  <a:lnTo>
                    <a:pt x="255" y="6247"/>
                  </a:lnTo>
                  <a:lnTo>
                    <a:pt x="255" y="6502"/>
                  </a:lnTo>
                  <a:lnTo>
                    <a:pt x="510" y="6629"/>
                  </a:lnTo>
                  <a:lnTo>
                    <a:pt x="1402" y="6629"/>
                  </a:lnTo>
                  <a:lnTo>
                    <a:pt x="1657" y="6502"/>
                  </a:lnTo>
                  <a:lnTo>
                    <a:pt x="1657" y="6247"/>
                  </a:lnTo>
                  <a:lnTo>
                    <a:pt x="1912" y="511"/>
                  </a:lnTo>
                  <a:lnTo>
                    <a:pt x="1912" y="256"/>
                  </a:lnTo>
                  <a:lnTo>
                    <a:pt x="1657" y="128"/>
                  </a:lnTo>
                  <a:lnTo>
                    <a:pt x="1402"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45;p39">
              <a:extLst>
                <a:ext uri="{FF2B5EF4-FFF2-40B4-BE49-F238E27FC236}">
                  <a16:creationId xmlns:a16="http://schemas.microsoft.com/office/drawing/2014/main" id="{4B7557D5-1972-314F-F459-3F172ABF3B46}"/>
                </a:ext>
              </a:extLst>
            </p:cNvPr>
            <p:cNvSpPr/>
            <p:nvPr/>
          </p:nvSpPr>
          <p:spPr>
            <a:xfrm>
              <a:off x="4520600" y="3427875"/>
              <a:ext cx="47825" cy="165750"/>
            </a:xfrm>
            <a:custGeom>
              <a:avLst/>
              <a:gdLst/>
              <a:ahLst/>
              <a:cxnLst/>
              <a:rect l="l" t="t" r="r" b="b"/>
              <a:pathLst>
                <a:path w="1913" h="6630" fill="none" extrusionOk="0">
                  <a:moveTo>
                    <a:pt x="0" y="511"/>
                  </a:moveTo>
                  <a:lnTo>
                    <a:pt x="0" y="511"/>
                  </a:lnTo>
                  <a:lnTo>
                    <a:pt x="0" y="256"/>
                  </a:lnTo>
                  <a:lnTo>
                    <a:pt x="255" y="128"/>
                  </a:lnTo>
                  <a:lnTo>
                    <a:pt x="255" y="128"/>
                  </a:lnTo>
                  <a:lnTo>
                    <a:pt x="638" y="1"/>
                  </a:lnTo>
                  <a:lnTo>
                    <a:pt x="1020" y="1"/>
                  </a:lnTo>
                  <a:lnTo>
                    <a:pt x="1402" y="1"/>
                  </a:lnTo>
                  <a:lnTo>
                    <a:pt x="1657" y="128"/>
                  </a:lnTo>
                  <a:lnTo>
                    <a:pt x="1657" y="128"/>
                  </a:lnTo>
                  <a:lnTo>
                    <a:pt x="1912" y="256"/>
                  </a:lnTo>
                  <a:lnTo>
                    <a:pt x="1912" y="511"/>
                  </a:lnTo>
                  <a:lnTo>
                    <a:pt x="1657" y="6247"/>
                  </a:lnTo>
                  <a:lnTo>
                    <a:pt x="1657" y="6247"/>
                  </a:lnTo>
                  <a:lnTo>
                    <a:pt x="1657" y="6247"/>
                  </a:lnTo>
                  <a:lnTo>
                    <a:pt x="1657" y="6502"/>
                  </a:lnTo>
                  <a:lnTo>
                    <a:pt x="1402" y="6629"/>
                  </a:lnTo>
                  <a:lnTo>
                    <a:pt x="1402" y="6629"/>
                  </a:lnTo>
                  <a:lnTo>
                    <a:pt x="1020" y="6629"/>
                  </a:lnTo>
                  <a:lnTo>
                    <a:pt x="510" y="6629"/>
                  </a:lnTo>
                  <a:lnTo>
                    <a:pt x="510" y="6629"/>
                  </a:lnTo>
                  <a:lnTo>
                    <a:pt x="255" y="6502"/>
                  </a:lnTo>
                  <a:lnTo>
                    <a:pt x="255" y="6247"/>
                  </a:lnTo>
                  <a:lnTo>
                    <a:pt x="255" y="6247"/>
                  </a:lnTo>
                  <a:lnTo>
                    <a:pt x="0" y="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46;p39">
              <a:extLst>
                <a:ext uri="{FF2B5EF4-FFF2-40B4-BE49-F238E27FC236}">
                  <a16:creationId xmlns:a16="http://schemas.microsoft.com/office/drawing/2014/main" id="{0A6627FF-1DF7-5F68-B7F5-B71655B46213}"/>
                </a:ext>
              </a:extLst>
            </p:cNvPr>
            <p:cNvSpPr/>
            <p:nvPr/>
          </p:nvSpPr>
          <p:spPr>
            <a:xfrm>
              <a:off x="4520600" y="3427875"/>
              <a:ext cx="47825" cy="108375"/>
            </a:xfrm>
            <a:custGeom>
              <a:avLst/>
              <a:gdLst/>
              <a:ahLst/>
              <a:cxnLst/>
              <a:rect l="l" t="t" r="r" b="b"/>
              <a:pathLst>
                <a:path w="1913" h="4335" extrusionOk="0">
                  <a:moveTo>
                    <a:pt x="638" y="1"/>
                  </a:moveTo>
                  <a:lnTo>
                    <a:pt x="255" y="128"/>
                  </a:lnTo>
                  <a:lnTo>
                    <a:pt x="0" y="256"/>
                  </a:lnTo>
                  <a:lnTo>
                    <a:pt x="0" y="511"/>
                  </a:lnTo>
                  <a:lnTo>
                    <a:pt x="128" y="2933"/>
                  </a:lnTo>
                  <a:lnTo>
                    <a:pt x="893" y="3697"/>
                  </a:lnTo>
                  <a:lnTo>
                    <a:pt x="1785" y="4335"/>
                  </a:lnTo>
                  <a:lnTo>
                    <a:pt x="1912" y="511"/>
                  </a:lnTo>
                  <a:lnTo>
                    <a:pt x="1912" y="256"/>
                  </a:lnTo>
                  <a:lnTo>
                    <a:pt x="1657" y="128"/>
                  </a:lnTo>
                  <a:lnTo>
                    <a:pt x="1402"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47;p39">
              <a:extLst>
                <a:ext uri="{FF2B5EF4-FFF2-40B4-BE49-F238E27FC236}">
                  <a16:creationId xmlns:a16="http://schemas.microsoft.com/office/drawing/2014/main" id="{F0F21F6F-A34C-3B14-D5A9-E4BB8A5A2649}"/>
                </a:ext>
              </a:extLst>
            </p:cNvPr>
            <p:cNvSpPr/>
            <p:nvPr/>
          </p:nvSpPr>
          <p:spPr>
            <a:xfrm>
              <a:off x="4520600" y="3427875"/>
              <a:ext cx="47825" cy="108375"/>
            </a:xfrm>
            <a:custGeom>
              <a:avLst/>
              <a:gdLst/>
              <a:ahLst/>
              <a:cxnLst/>
              <a:rect l="l" t="t" r="r" b="b"/>
              <a:pathLst>
                <a:path w="1913" h="4335" fill="none" extrusionOk="0">
                  <a:moveTo>
                    <a:pt x="1657" y="128"/>
                  </a:moveTo>
                  <a:lnTo>
                    <a:pt x="1657" y="128"/>
                  </a:lnTo>
                  <a:lnTo>
                    <a:pt x="1402" y="1"/>
                  </a:lnTo>
                  <a:lnTo>
                    <a:pt x="1020" y="1"/>
                  </a:lnTo>
                  <a:lnTo>
                    <a:pt x="638" y="1"/>
                  </a:lnTo>
                  <a:lnTo>
                    <a:pt x="255" y="128"/>
                  </a:lnTo>
                  <a:lnTo>
                    <a:pt x="255" y="128"/>
                  </a:lnTo>
                  <a:lnTo>
                    <a:pt x="0" y="256"/>
                  </a:lnTo>
                  <a:lnTo>
                    <a:pt x="0" y="511"/>
                  </a:lnTo>
                  <a:lnTo>
                    <a:pt x="128" y="2933"/>
                  </a:lnTo>
                  <a:lnTo>
                    <a:pt x="128" y="2933"/>
                  </a:lnTo>
                  <a:lnTo>
                    <a:pt x="893" y="3697"/>
                  </a:lnTo>
                  <a:lnTo>
                    <a:pt x="1785" y="4335"/>
                  </a:lnTo>
                  <a:lnTo>
                    <a:pt x="1912" y="511"/>
                  </a:lnTo>
                  <a:lnTo>
                    <a:pt x="1912" y="511"/>
                  </a:lnTo>
                  <a:lnTo>
                    <a:pt x="1912" y="256"/>
                  </a:lnTo>
                  <a:lnTo>
                    <a:pt x="1657"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48;p39">
              <a:extLst>
                <a:ext uri="{FF2B5EF4-FFF2-40B4-BE49-F238E27FC236}">
                  <a16:creationId xmlns:a16="http://schemas.microsoft.com/office/drawing/2014/main" id="{6C7AE612-5D7E-F5E8-6C95-4827D71B5FD1}"/>
                </a:ext>
              </a:extLst>
            </p:cNvPr>
            <p:cNvSpPr/>
            <p:nvPr/>
          </p:nvSpPr>
          <p:spPr>
            <a:xfrm>
              <a:off x="5100550" y="3427875"/>
              <a:ext cx="47825" cy="165750"/>
            </a:xfrm>
            <a:custGeom>
              <a:avLst/>
              <a:gdLst/>
              <a:ahLst/>
              <a:cxnLst/>
              <a:rect l="l" t="t" r="r" b="b"/>
              <a:pathLst>
                <a:path w="1913" h="6630" extrusionOk="0">
                  <a:moveTo>
                    <a:pt x="638" y="1"/>
                  </a:moveTo>
                  <a:lnTo>
                    <a:pt x="256" y="128"/>
                  </a:lnTo>
                  <a:lnTo>
                    <a:pt x="1" y="256"/>
                  </a:lnTo>
                  <a:lnTo>
                    <a:pt x="1" y="511"/>
                  </a:lnTo>
                  <a:lnTo>
                    <a:pt x="256" y="6247"/>
                  </a:lnTo>
                  <a:lnTo>
                    <a:pt x="256" y="6502"/>
                  </a:lnTo>
                  <a:lnTo>
                    <a:pt x="510" y="6629"/>
                  </a:lnTo>
                  <a:lnTo>
                    <a:pt x="1403" y="6629"/>
                  </a:lnTo>
                  <a:lnTo>
                    <a:pt x="1658" y="6502"/>
                  </a:lnTo>
                  <a:lnTo>
                    <a:pt x="1658" y="6247"/>
                  </a:lnTo>
                  <a:lnTo>
                    <a:pt x="1913" y="511"/>
                  </a:lnTo>
                  <a:lnTo>
                    <a:pt x="1913" y="256"/>
                  </a:lnTo>
                  <a:lnTo>
                    <a:pt x="1658" y="128"/>
                  </a:lnTo>
                  <a:lnTo>
                    <a:pt x="1275"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49;p39">
              <a:extLst>
                <a:ext uri="{FF2B5EF4-FFF2-40B4-BE49-F238E27FC236}">
                  <a16:creationId xmlns:a16="http://schemas.microsoft.com/office/drawing/2014/main" id="{96BC38C2-DCF9-AFA0-F646-2F95722C1C7F}"/>
                </a:ext>
              </a:extLst>
            </p:cNvPr>
            <p:cNvSpPr/>
            <p:nvPr/>
          </p:nvSpPr>
          <p:spPr>
            <a:xfrm>
              <a:off x="5100550" y="3427875"/>
              <a:ext cx="47825" cy="165750"/>
            </a:xfrm>
            <a:custGeom>
              <a:avLst/>
              <a:gdLst/>
              <a:ahLst/>
              <a:cxnLst/>
              <a:rect l="l" t="t" r="r" b="b"/>
              <a:pathLst>
                <a:path w="1913" h="6630" fill="none" extrusionOk="0">
                  <a:moveTo>
                    <a:pt x="1913" y="511"/>
                  </a:moveTo>
                  <a:lnTo>
                    <a:pt x="1913" y="511"/>
                  </a:lnTo>
                  <a:lnTo>
                    <a:pt x="1913" y="256"/>
                  </a:lnTo>
                  <a:lnTo>
                    <a:pt x="1658" y="128"/>
                  </a:lnTo>
                  <a:lnTo>
                    <a:pt x="1658" y="128"/>
                  </a:lnTo>
                  <a:lnTo>
                    <a:pt x="1275" y="1"/>
                  </a:lnTo>
                  <a:lnTo>
                    <a:pt x="1020" y="1"/>
                  </a:lnTo>
                  <a:lnTo>
                    <a:pt x="638" y="1"/>
                  </a:lnTo>
                  <a:lnTo>
                    <a:pt x="256" y="128"/>
                  </a:lnTo>
                  <a:lnTo>
                    <a:pt x="256" y="128"/>
                  </a:lnTo>
                  <a:lnTo>
                    <a:pt x="1" y="256"/>
                  </a:lnTo>
                  <a:lnTo>
                    <a:pt x="1" y="511"/>
                  </a:lnTo>
                  <a:lnTo>
                    <a:pt x="256" y="6247"/>
                  </a:lnTo>
                  <a:lnTo>
                    <a:pt x="256" y="6247"/>
                  </a:lnTo>
                  <a:lnTo>
                    <a:pt x="256" y="6247"/>
                  </a:lnTo>
                  <a:lnTo>
                    <a:pt x="256" y="6502"/>
                  </a:lnTo>
                  <a:lnTo>
                    <a:pt x="510" y="6629"/>
                  </a:lnTo>
                  <a:lnTo>
                    <a:pt x="510" y="6629"/>
                  </a:lnTo>
                  <a:lnTo>
                    <a:pt x="1020" y="6629"/>
                  </a:lnTo>
                  <a:lnTo>
                    <a:pt x="1403" y="6629"/>
                  </a:lnTo>
                  <a:lnTo>
                    <a:pt x="1403" y="6629"/>
                  </a:lnTo>
                  <a:lnTo>
                    <a:pt x="1658" y="6502"/>
                  </a:lnTo>
                  <a:lnTo>
                    <a:pt x="1658" y="6247"/>
                  </a:lnTo>
                  <a:lnTo>
                    <a:pt x="1658" y="6247"/>
                  </a:lnTo>
                  <a:lnTo>
                    <a:pt x="1913" y="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50;p39">
              <a:extLst>
                <a:ext uri="{FF2B5EF4-FFF2-40B4-BE49-F238E27FC236}">
                  <a16:creationId xmlns:a16="http://schemas.microsoft.com/office/drawing/2014/main" id="{D3FBDD27-3E46-3461-942E-6056473B62FD}"/>
                </a:ext>
              </a:extLst>
            </p:cNvPr>
            <p:cNvSpPr/>
            <p:nvPr/>
          </p:nvSpPr>
          <p:spPr>
            <a:xfrm>
              <a:off x="5100550" y="3427875"/>
              <a:ext cx="47825" cy="111575"/>
            </a:xfrm>
            <a:custGeom>
              <a:avLst/>
              <a:gdLst/>
              <a:ahLst/>
              <a:cxnLst/>
              <a:rect l="l" t="t" r="r" b="b"/>
              <a:pathLst>
                <a:path w="1913" h="4463" extrusionOk="0">
                  <a:moveTo>
                    <a:pt x="638" y="1"/>
                  </a:moveTo>
                  <a:lnTo>
                    <a:pt x="256" y="128"/>
                  </a:lnTo>
                  <a:lnTo>
                    <a:pt x="1" y="256"/>
                  </a:lnTo>
                  <a:lnTo>
                    <a:pt x="1" y="511"/>
                  </a:lnTo>
                  <a:lnTo>
                    <a:pt x="128" y="4462"/>
                  </a:lnTo>
                  <a:lnTo>
                    <a:pt x="1020" y="3825"/>
                  </a:lnTo>
                  <a:lnTo>
                    <a:pt x="1785" y="3188"/>
                  </a:lnTo>
                  <a:lnTo>
                    <a:pt x="1913" y="511"/>
                  </a:lnTo>
                  <a:lnTo>
                    <a:pt x="1913" y="256"/>
                  </a:lnTo>
                  <a:lnTo>
                    <a:pt x="1658" y="128"/>
                  </a:lnTo>
                  <a:lnTo>
                    <a:pt x="127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51;p39">
              <a:extLst>
                <a:ext uri="{FF2B5EF4-FFF2-40B4-BE49-F238E27FC236}">
                  <a16:creationId xmlns:a16="http://schemas.microsoft.com/office/drawing/2014/main" id="{C6880608-EBAB-026D-D941-10BFA379406E}"/>
                </a:ext>
              </a:extLst>
            </p:cNvPr>
            <p:cNvSpPr/>
            <p:nvPr/>
          </p:nvSpPr>
          <p:spPr>
            <a:xfrm>
              <a:off x="5100550" y="3427875"/>
              <a:ext cx="47825" cy="111575"/>
            </a:xfrm>
            <a:custGeom>
              <a:avLst/>
              <a:gdLst/>
              <a:ahLst/>
              <a:cxnLst/>
              <a:rect l="l" t="t" r="r" b="b"/>
              <a:pathLst>
                <a:path w="1913" h="4463" fill="none" extrusionOk="0">
                  <a:moveTo>
                    <a:pt x="1658" y="128"/>
                  </a:moveTo>
                  <a:lnTo>
                    <a:pt x="1658" y="128"/>
                  </a:lnTo>
                  <a:lnTo>
                    <a:pt x="1275" y="1"/>
                  </a:lnTo>
                  <a:lnTo>
                    <a:pt x="1020" y="1"/>
                  </a:lnTo>
                  <a:lnTo>
                    <a:pt x="638" y="1"/>
                  </a:lnTo>
                  <a:lnTo>
                    <a:pt x="256" y="128"/>
                  </a:lnTo>
                  <a:lnTo>
                    <a:pt x="256" y="128"/>
                  </a:lnTo>
                  <a:lnTo>
                    <a:pt x="1" y="256"/>
                  </a:lnTo>
                  <a:lnTo>
                    <a:pt x="1" y="511"/>
                  </a:lnTo>
                  <a:lnTo>
                    <a:pt x="128" y="4462"/>
                  </a:lnTo>
                  <a:lnTo>
                    <a:pt x="128" y="4462"/>
                  </a:lnTo>
                  <a:lnTo>
                    <a:pt x="1020" y="3825"/>
                  </a:lnTo>
                  <a:lnTo>
                    <a:pt x="1785" y="3188"/>
                  </a:lnTo>
                  <a:lnTo>
                    <a:pt x="1913" y="511"/>
                  </a:lnTo>
                  <a:lnTo>
                    <a:pt x="1913" y="511"/>
                  </a:lnTo>
                  <a:lnTo>
                    <a:pt x="1913" y="256"/>
                  </a:lnTo>
                  <a:lnTo>
                    <a:pt x="1658"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52;p39">
              <a:extLst>
                <a:ext uri="{FF2B5EF4-FFF2-40B4-BE49-F238E27FC236}">
                  <a16:creationId xmlns:a16="http://schemas.microsoft.com/office/drawing/2014/main" id="{C810F0AB-927C-A356-E804-7D51633631B6}"/>
                </a:ext>
              </a:extLst>
            </p:cNvPr>
            <p:cNvSpPr/>
            <p:nvPr/>
          </p:nvSpPr>
          <p:spPr>
            <a:xfrm>
              <a:off x="4810575" y="3536225"/>
              <a:ext cx="51000" cy="168925"/>
            </a:xfrm>
            <a:custGeom>
              <a:avLst/>
              <a:gdLst/>
              <a:ahLst/>
              <a:cxnLst/>
              <a:rect l="l" t="t" r="r" b="b"/>
              <a:pathLst>
                <a:path w="2040" h="6757" extrusionOk="0">
                  <a:moveTo>
                    <a:pt x="1020" y="1"/>
                  </a:moveTo>
                  <a:lnTo>
                    <a:pt x="638" y="128"/>
                  </a:lnTo>
                  <a:lnTo>
                    <a:pt x="383" y="256"/>
                  </a:lnTo>
                  <a:lnTo>
                    <a:pt x="128" y="383"/>
                  </a:lnTo>
                  <a:lnTo>
                    <a:pt x="0" y="638"/>
                  </a:lnTo>
                  <a:lnTo>
                    <a:pt x="383" y="6374"/>
                  </a:lnTo>
                  <a:lnTo>
                    <a:pt x="383" y="6501"/>
                  </a:lnTo>
                  <a:lnTo>
                    <a:pt x="510" y="6629"/>
                  </a:lnTo>
                  <a:lnTo>
                    <a:pt x="1020" y="6756"/>
                  </a:lnTo>
                  <a:lnTo>
                    <a:pt x="1530" y="6629"/>
                  </a:lnTo>
                  <a:lnTo>
                    <a:pt x="1657" y="6501"/>
                  </a:lnTo>
                  <a:lnTo>
                    <a:pt x="1785" y="6374"/>
                  </a:lnTo>
                  <a:lnTo>
                    <a:pt x="2040" y="638"/>
                  </a:lnTo>
                  <a:lnTo>
                    <a:pt x="1912" y="383"/>
                  </a:lnTo>
                  <a:lnTo>
                    <a:pt x="1785" y="256"/>
                  </a:lnTo>
                  <a:lnTo>
                    <a:pt x="1403" y="128"/>
                  </a:lnTo>
                  <a:lnTo>
                    <a:pt x="1020"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53;p39">
              <a:extLst>
                <a:ext uri="{FF2B5EF4-FFF2-40B4-BE49-F238E27FC236}">
                  <a16:creationId xmlns:a16="http://schemas.microsoft.com/office/drawing/2014/main" id="{4CD8B191-C80E-3898-F9AF-A4DCE684D145}"/>
                </a:ext>
              </a:extLst>
            </p:cNvPr>
            <p:cNvSpPr/>
            <p:nvPr/>
          </p:nvSpPr>
          <p:spPr>
            <a:xfrm>
              <a:off x="4810575" y="3536225"/>
              <a:ext cx="51000" cy="168925"/>
            </a:xfrm>
            <a:custGeom>
              <a:avLst/>
              <a:gdLst/>
              <a:ahLst/>
              <a:cxnLst/>
              <a:rect l="l" t="t" r="r" b="b"/>
              <a:pathLst>
                <a:path w="2040" h="6757" fill="none" extrusionOk="0">
                  <a:moveTo>
                    <a:pt x="2040" y="638"/>
                  </a:moveTo>
                  <a:lnTo>
                    <a:pt x="2040" y="638"/>
                  </a:lnTo>
                  <a:lnTo>
                    <a:pt x="1912" y="383"/>
                  </a:lnTo>
                  <a:lnTo>
                    <a:pt x="1785" y="256"/>
                  </a:lnTo>
                  <a:lnTo>
                    <a:pt x="1785" y="256"/>
                  </a:lnTo>
                  <a:lnTo>
                    <a:pt x="1403" y="128"/>
                  </a:lnTo>
                  <a:lnTo>
                    <a:pt x="1020" y="1"/>
                  </a:lnTo>
                  <a:lnTo>
                    <a:pt x="638" y="128"/>
                  </a:lnTo>
                  <a:lnTo>
                    <a:pt x="383" y="256"/>
                  </a:lnTo>
                  <a:lnTo>
                    <a:pt x="383" y="256"/>
                  </a:lnTo>
                  <a:lnTo>
                    <a:pt x="128" y="383"/>
                  </a:lnTo>
                  <a:lnTo>
                    <a:pt x="0" y="638"/>
                  </a:lnTo>
                  <a:lnTo>
                    <a:pt x="383" y="6374"/>
                  </a:lnTo>
                  <a:lnTo>
                    <a:pt x="383" y="6374"/>
                  </a:lnTo>
                  <a:lnTo>
                    <a:pt x="383" y="6374"/>
                  </a:lnTo>
                  <a:lnTo>
                    <a:pt x="383" y="6501"/>
                  </a:lnTo>
                  <a:lnTo>
                    <a:pt x="510" y="6629"/>
                  </a:lnTo>
                  <a:lnTo>
                    <a:pt x="510" y="6629"/>
                  </a:lnTo>
                  <a:lnTo>
                    <a:pt x="1020" y="6756"/>
                  </a:lnTo>
                  <a:lnTo>
                    <a:pt x="1530" y="6629"/>
                  </a:lnTo>
                  <a:lnTo>
                    <a:pt x="1530" y="6629"/>
                  </a:lnTo>
                  <a:lnTo>
                    <a:pt x="1657" y="6501"/>
                  </a:lnTo>
                  <a:lnTo>
                    <a:pt x="1785" y="6374"/>
                  </a:lnTo>
                  <a:lnTo>
                    <a:pt x="1785" y="6374"/>
                  </a:lnTo>
                  <a:lnTo>
                    <a:pt x="2040" y="6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54;p39">
              <a:extLst>
                <a:ext uri="{FF2B5EF4-FFF2-40B4-BE49-F238E27FC236}">
                  <a16:creationId xmlns:a16="http://schemas.microsoft.com/office/drawing/2014/main" id="{6DED3A83-3838-DEF6-BE5E-1DD4672C9D56}"/>
                </a:ext>
              </a:extLst>
            </p:cNvPr>
            <p:cNvSpPr/>
            <p:nvPr/>
          </p:nvSpPr>
          <p:spPr>
            <a:xfrm>
              <a:off x="4810575" y="3536225"/>
              <a:ext cx="51000" cy="73325"/>
            </a:xfrm>
            <a:custGeom>
              <a:avLst/>
              <a:gdLst/>
              <a:ahLst/>
              <a:cxnLst/>
              <a:rect l="l" t="t" r="r" b="b"/>
              <a:pathLst>
                <a:path w="2040" h="2933" extrusionOk="0">
                  <a:moveTo>
                    <a:pt x="1020" y="1"/>
                  </a:moveTo>
                  <a:lnTo>
                    <a:pt x="638" y="128"/>
                  </a:lnTo>
                  <a:lnTo>
                    <a:pt x="383" y="256"/>
                  </a:lnTo>
                  <a:lnTo>
                    <a:pt x="128" y="383"/>
                  </a:lnTo>
                  <a:lnTo>
                    <a:pt x="0" y="638"/>
                  </a:lnTo>
                  <a:lnTo>
                    <a:pt x="128" y="2932"/>
                  </a:lnTo>
                  <a:lnTo>
                    <a:pt x="1912" y="2932"/>
                  </a:lnTo>
                  <a:lnTo>
                    <a:pt x="2040" y="638"/>
                  </a:lnTo>
                  <a:lnTo>
                    <a:pt x="1912" y="383"/>
                  </a:lnTo>
                  <a:lnTo>
                    <a:pt x="1785" y="256"/>
                  </a:lnTo>
                  <a:lnTo>
                    <a:pt x="1403" y="128"/>
                  </a:lnTo>
                  <a:lnTo>
                    <a:pt x="102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55;p39">
              <a:extLst>
                <a:ext uri="{FF2B5EF4-FFF2-40B4-BE49-F238E27FC236}">
                  <a16:creationId xmlns:a16="http://schemas.microsoft.com/office/drawing/2014/main" id="{9C5A3844-61A7-64C5-BE3A-34D4F813BEDA}"/>
                </a:ext>
              </a:extLst>
            </p:cNvPr>
            <p:cNvSpPr/>
            <p:nvPr/>
          </p:nvSpPr>
          <p:spPr>
            <a:xfrm>
              <a:off x="4810575" y="3536225"/>
              <a:ext cx="51000" cy="73325"/>
            </a:xfrm>
            <a:custGeom>
              <a:avLst/>
              <a:gdLst/>
              <a:ahLst/>
              <a:cxnLst/>
              <a:rect l="l" t="t" r="r" b="b"/>
              <a:pathLst>
                <a:path w="2040" h="2933" fill="none" extrusionOk="0">
                  <a:moveTo>
                    <a:pt x="1912" y="2932"/>
                  </a:moveTo>
                  <a:lnTo>
                    <a:pt x="2040" y="638"/>
                  </a:lnTo>
                  <a:lnTo>
                    <a:pt x="2040" y="638"/>
                  </a:lnTo>
                  <a:lnTo>
                    <a:pt x="1912" y="383"/>
                  </a:lnTo>
                  <a:lnTo>
                    <a:pt x="1785" y="256"/>
                  </a:lnTo>
                  <a:lnTo>
                    <a:pt x="1785" y="256"/>
                  </a:lnTo>
                  <a:lnTo>
                    <a:pt x="1403" y="128"/>
                  </a:lnTo>
                  <a:lnTo>
                    <a:pt x="1020" y="1"/>
                  </a:lnTo>
                  <a:lnTo>
                    <a:pt x="638" y="128"/>
                  </a:lnTo>
                  <a:lnTo>
                    <a:pt x="383" y="256"/>
                  </a:lnTo>
                  <a:lnTo>
                    <a:pt x="383" y="256"/>
                  </a:lnTo>
                  <a:lnTo>
                    <a:pt x="128" y="383"/>
                  </a:lnTo>
                  <a:lnTo>
                    <a:pt x="0" y="638"/>
                  </a:lnTo>
                  <a:lnTo>
                    <a:pt x="128" y="2932"/>
                  </a:lnTo>
                  <a:lnTo>
                    <a:pt x="128" y="2932"/>
                  </a:lnTo>
                  <a:lnTo>
                    <a:pt x="1912"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56;p39">
              <a:extLst>
                <a:ext uri="{FF2B5EF4-FFF2-40B4-BE49-F238E27FC236}">
                  <a16:creationId xmlns:a16="http://schemas.microsoft.com/office/drawing/2014/main" id="{81C40704-9A49-0CCD-9F18-6DAA85060051}"/>
                </a:ext>
              </a:extLst>
            </p:cNvPr>
            <p:cNvSpPr/>
            <p:nvPr/>
          </p:nvSpPr>
          <p:spPr>
            <a:xfrm>
              <a:off x="4479175" y="3144275"/>
              <a:ext cx="713825" cy="439775"/>
            </a:xfrm>
            <a:custGeom>
              <a:avLst/>
              <a:gdLst/>
              <a:ahLst/>
              <a:cxnLst/>
              <a:rect l="l" t="t" r="r" b="b"/>
              <a:pathLst>
                <a:path w="28553" h="17591" extrusionOk="0">
                  <a:moveTo>
                    <a:pt x="14276" y="1"/>
                  </a:moveTo>
                  <a:lnTo>
                    <a:pt x="11599" y="128"/>
                  </a:lnTo>
                  <a:lnTo>
                    <a:pt x="10197" y="383"/>
                  </a:lnTo>
                  <a:lnTo>
                    <a:pt x="8923" y="638"/>
                  </a:lnTo>
                  <a:lnTo>
                    <a:pt x="7648" y="893"/>
                  </a:lnTo>
                  <a:lnTo>
                    <a:pt x="6373" y="1403"/>
                  </a:lnTo>
                  <a:lnTo>
                    <a:pt x="5226" y="1913"/>
                  </a:lnTo>
                  <a:lnTo>
                    <a:pt x="4207" y="2423"/>
                  </a:lnTo>
                  <a:lnTo>
                    <a:pt x="3187" y="3060"/>
                  </a:lnTo>
                  <a:lnTo>
                    <a:pt x="2295" y="3697"/>
                  </a:lnTo>
                  <a:lnTo>
                    <a:pt x="1657" y="4462"/>
                  </a:lnTo>
                  <a:lnTo>
                    <a:pt x="1020" y="5099"/>
                  </a:lnTo>
                  <a:lnTo>
                    <a:pt x="638" y="5864"/>
                  </a:lnTo>
                  <a:lnTo>
                    <a:pt x="255" y="6629"/>
                  </a:lnTo>
                  <a:lnTo>
                    <a:pt x="0" y="7521"/>
                  </a:lnTo>
                  <a:lnTo>
                    <a:pt x="0" y="8286"/>
                  </a:lnTo>
                  <a:lnTo>
                    <a:pt x="0" y="9433"/>
                  </a:lnTo>
                  <a:lnTo>
                    <a:pt x="0" y="10198"/>
                  </a:lnTo>
                  <a:lnTo>
                    <a:pt x="255" y="10963"/>
                  </a:lnTo>
                  <a:lnTo>
                    <a:pt x="638" y="11727"/>
                  </a:lnTo>
                  <a:lnTo>
                    <a:pt x="1020" y="12492"/>
                  </a:lnTo>
                  <a:lnTo>
                    <a:pt x="1657" y="13129"/>
                  </a:lnTo>
                  <a:lnTo>
                    <a:pt x="2422" y="13894"/>
                  </a:lnTo>
                  <a:lnTo>
                    <a:pt x="3187" y="14532"/>
                  </a:lnTo>
                  <a:lnTo>
                    <a:pt x="4207" y="15169"/>
                  </a:lnTo>
                  <a:lnTo>
                    <a:pt x="5226" y="15679"/>
                  </a:lnTo>
                  <a:lnTo>
                    <a:pt x="6373" y="16189"/>
                  </a:lnTo>
                  <a:lnTo>
                    <a:pt x="7648" y="16571"/>
                  </a:lnTo>
                  <a:lnTo>
                    <a:pt x="8923" y="16953"/>
                  </a:lnTo>
                  <a:lnTo>
                    <a:pt x="10197" y="17208"/>
                  </a:lnTo>
                  <a:lnTo>
                    <a:pt x="11599" y="17463"/>
                  </a:lnTo>
                  <a:lnTo>
                    <a:pt x="14276" y="17591"/>
                  </a:lnTo>
                  <a:lnTo>
                    <a:pt x="17080" y="17463"/>
                  </a:lnTo>
                  <a:lnTo>
                    <a:pt x="18355" y="17208"/>
                  </a:lnTo>
                  <a:lnTo>
                    <a:pt x="19630" y="16953"/>
                  </a:lnTo>
                  <a:lnTo>
                    <a:pt x="20904" y="16571"/>
                  </a:lnTo>
                  <a:lnTo>
                    <a:pt x="22179" y="16189"/>
                  </a:lnTo>
                  <a:lnTo>
                    <a:pt x="23326" y="15679"/>
                  </a:lnTo>
                  <a:lnTo>
                    <a:pt x="24346" y="15169"/>
                  </a:lnTo>
                  <a:lnTo>
                    <a:pt x="25365" y="14532"/>
                  </a:lnTo>
                  <a:lnTo>
                    <a:pt x="26258" y="13894"/>
                  </a:lnTo>
                  <a:lnTo>
                    <a:pt x="26895" y="13129"/>
                  </a:lnTo>
                  <a:lnTo>
                    <a:pt x="27532" y="12492"/>
                  </a:lnTo>
                  <a:lnTo>
                    <a:pt x="27915" y="11727"/>
                  </a:lnTo>
                  <a:lnTo>
                    <a:pt x="28297" y="10963"/>
                  </a:lnTo>
                  <a:lnTo>
                    <a:pt x="28552" y="10198"/>
                  </a:lnTo>
                  <a:lnTo>
                    <a:pt x="28552" y="9433"/>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3326" y="1913"/>
                  </a:lnTo>
                  <a:lnTo>
                    <a:pt x="22179" y="1403"/>
                  </a:lnTo>
                  <a:lnTo>
                    <a:pt x="20904" y="893"/>
                  </a:lnTo>
                  <a:lnTo>
                    <a:pt x="19630" y="638"/>
                  </a:lnTo>
                  <a:lnTo>
                    <a:pt x="18355" y="383"/>
                  </a:lnTo>
                  <a:lnTo>
                    <a:pt x="17080" y="128"/>
                  </a:lnTo>
                  <a:lnTo>
                    <a:pt x="14276"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57;p39">
              <a:extLst>
                <a:ext uri="{FF2B5EF4-FFF2-40B4-BE49-F238E27FC236}">
                  <a16:creationId xmlns:a16="http://schemas.microsoft.com/office/drawing/2014/main" id="{0849926E-0452-627D-D713-170E6FF1E427}"/>
                </a:ext>
              </a:extLst>
            </p:cNvPr>
            <p:cNvSpPr/>
            <p:nvPr/>
          </p:nvSpPr>
          <p:spPr>
            <a:xfrm>
              <a:off x="4479175" y="3144275"/>
              <a:ext cx="713825" cy="439775"/>
            </a:xfrm>
            <a:custGeom>
              <a:avLst/>
              <a:gdLst/>
              <a:ahLst/>
              <a:cxnLst/>
              <a:rect l="l" t="t" r="r" b="b"/>
              <a:pathLst>
                <a:path w="28553" h="17591" fill="none" extrusionOk="0">
                  <a:moveTo>
                    <a:pt x="28552" y="8286"/>
                  </a:moveTo>
                  <a:lnTo>
                    <a:pt x="28552" y="8286"/>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4346" y="2423"/>
                  </a:lnTo>
                  <a:lnTo>
                    <a:pt x="23326" y="1913"/>
                  </a:lnTo>
                  <a:lnTo>
                    <a:pt x="22179" y="1403"/>
                  </a:lnTo>
                  <a:lnTo>
                    <a:pt x="20904" y="893"/>
                  </a:lnTo>
                  <a:lnTo>
                    <a:pt x="19630" y="638"/>
                  </a:lnTo>
                  <a:lnTo>
                    <a:pt x="18355" y="383"/>
                  </a:lnTo>
                  <a:lnTo>
                    <a:pt x="17080" y="128"/>
                  </a:lnTo>
                  <a:lnTo>
                    <a:pt x="14276" y="1"/>
                  </a:lnTo>
                  <a:lnTo>
                    <a:pt x="11599" y="128"/>
                  </a:lnTo>
                  <a:lnTo>
                    <a:pt x="10197" y="383"/>
                  </a:lnTo>
                  <a:lnTo>
                    <a:pt x="8923" y="638"/>
                  </a:lnTo>
                  <a:lnTo>
                    <a:pt x="7648" y="893"/>
                  </a:lnTo>
                  <a:lnTo>
                    <a:pt x="6373" y="1403"/>
                  </a:lnTo>
                  <a:lnTo>
                    <a:pt x="5226" y="1913"/>
                  </a:lnTo>
                  <a:lnTo>
                    <a:pt x="4207" y="2423"/>
                  </a:lnTo>
                  <a:lnTo>
                    <a:pt x="4207" y="2423"/>
                  </a:lnTo>
                  <a:lnTo>
                    <a:pt x="3187" y="3060"/>
                  </a:lnTo>
                  <a:lnTo>
                    <a:pt x="2295" y="3697"/>
                  </a:lnTo>
                  <a:lnTo>
                    <a:pt x="1657" y="4462"/>
                  </a:lnTo>
                  <a:lnTo>
                    <a:pt x="1020" y="5099"/>
                  </a:lnTo>
                  <a:lnTo>
                    <a:pt x="638" y="5864"/>
                  </a:lnTo>
                  <a:lnTo>
                    <a:pt x="255" y="6629"/>
                  </a:lnTo>
                  <a:lnTo>
                    <a:pt x="0" y="7521"/>
                  </a:lnTo>
                  <a:lnTo>
                    <a:pt x="0" y="8286"/>
                  </a:lnTo>
                  <a:lnTo>
                    <a:pt x="0" y="8286"/>
                  </a:lnTo>
                  <a:lnTo>
                    <a:pt x="0" y="9433"/>
                  </a:lnTo>
                  <a:lnTo>
                    <a:pt x="0" y="9433"/>
                  </a:lnTo>
                  <a:lnTo>
                    <a:pt x="0" y="10198"/>
                  </a:lnTo>
                  <a:lnTo>
                    <a:pt x="255" y="10963"/>
                  </a:lnTo>
                  <a:lnTo>
                    <a:pt x="638" y="11727"/>
                  </a:lnTo>
                  <a:lnTo>
                    <a:pt x="1020" y="12492"/>
                  </a:lnTo>
                  <a:lnTo>
                    <a:pt x="1657" y="13129"/>
                  </a:lnTo>
                  <a:lnTo>
                    <a:pt x="2422" y="13894"/>
                  </a:lnTo>
                  <a:lnTo>
                    <a:pt x="3187" y="14532"/>
                  </a:lnTo>
                  <a:lnTo>
                    <a:pt x="4207" y="15169"/>
                  </a:lnTo>
                  <a:lnTo>
                    <a:pt x="4207" y="15169"/>
                  </a:lnTo>
                  <a:lnTo>
                    <a:pt x="5226" y="15679"/>
                  </a:lnTo>
                  <a:lnTo>
                    <a:pt x="6373" y="16189"/>
                  </a:lnTo>
                  <a:lnTo>
                    <a:pt x="7648" y="16571"/>
                  </a:lnTo>
                  <a:lnTo>
                    <a:pt x="8923" y="16953"/>
                  </a:lnTo>
                  <a:lnTo>
                    <a:pt x="10197" y="17208"/>
                  </a:lnTo>
                  <a:lnTo>
                    <a:pt x="11599" y="17463"/>
                  </a:lnTo>
                  <a:lnTo>
                    <a:pt x="14276" y="17591"/>
                  </a:lnTo>
                  <a:lnTo>
                    <a:pt x="17080" y="17463"/>
                  </a:lnTo>
                  <a:lnTo>
                    <a:pt x="18355" y="17208"/>
                  </a:lnTo>
                  <a:lnTo>
                    <a:pt x="19630" y="16953"/>
                  </a:lnTo>
                  <a:lnTo>
                    <a:pt x="20904" y="16571"/>
                  </a:lnTo>
                  <a:lnTo>
                    <a:pt x="22179" y="16189"/>
                  </a:lnTo>
                  <a:lnTo>
                    <a:pt x="23326" y="15679"/>
                  </a:lnTo>
                  <a:lnTo>
                    <a:pt x="24346" y="15169"/>
                  </a:lnTo>
                  <a:lnTo>
                    <a:pt x="24346" y="15169"/>
                  </a:lnTo>
                  <a:lnTo>
                    <a:pt x="25365" y="14532"/>
                  </a:lnTo>
                  <a:lnTo>
                    <a:pt x="26258" y="13894"/>
                  </a:lnTo>
                  <a:lnTo>
                    <a:pt x="26895" y="13129"/>
                  </a:lnTo>
                  <a:lnTo>
                    <a:pt x="27532" y="12492"/>
                  </a:lnTo>
                  <a:lnTo>
                    <a:pt x="27915" y="11727"/>
                  </a:lnTo>
                  <a:lnTo>
                    <a:pt x="28297" y="10963"/>
                  </a:lnTo>
                  <a:lnTo>
                    <a:pt x="28552" y="10198"/>
                  </a:lnTo>
                  <a:lnTo>
                    <a:pt x="28552" y="9433"/>
                  </a:lnTo>
                  <a:lnTo>
                    <a:pt x="28552" y="82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58;p39">
              <a:extLst>
                <a:ext uri="{FF2B5EF4-FFF2-40B4-BE49-F238E27FC236}">
                  <a16:creationId xmlns:a16="http://schemas.microsoft.com/office/drawing/2014/main" id="{A94EBEA3-D715-1833-830E-5E4A7A970312}"/>
                </a:ext>
              </a:extLst>
            </p:cNvPr>
            <p:cNvSpPr/>
            <p:nvPr/>
          </p:nvSpPr>
          <p:spPr>
            <a:xfrm>
              <a:off x="4479175" y="3144275"/>
              <a:ext cx="713825" cy="414275"/>
            </a:xfrm>
            <a:custGeom>
              <a:avLst/>
              <a:gdLst/>
              <a:ahLst/>
              <a:cxnLst/>
              <a:rect l="l" t="t" r="r" b="b"/>
              <a:pathLst>
                <a:path w="28553" h="16571" extrusionOk="0">
                  <a:moveTo>
                    <a:pt x="14276" y="1"/>
                  </a:moveTo>
                  <a:lnTo>
                    <a:pt x="11599" y="128"/>
                  </a:lnTo>
                  <a:lnTo>
                    <a:pt x="10197" y="383"/>
                  </a:lnTo>
                  <a:lnTo>
                    <a:pt x="8923" y="638"/>
                  </a:lnTo>
                  <a:lnTo>
                    <a:pt x="7648" y="893"/>
                  </a:lnTo>
                  <a:lnTo>
                    <a:pt x="6373" y="1403"/>
                  </a:lnTo>
                  <a:lnTo>
                    <a:pt x="5226" y="1913"/>
                  </a:lnTo>
                  <a:lnTo>
                    <a:pt x="4207" y="2423"/>
                  </a:lnTo>
                  <a:lnTo>
                    <a:pt x="3187" y="3060"/>
                  </a:lnTo>
                  <a:lnTo>
                    <a:pt x="2295" y="3697"/>
                  </a:lnTo>
                  <a:lnTo>
                    <a:pt x="1657" y="4462"/>
                  </a:lnTo>
                  <a:lnTo>
                    <a:pt x="1020" y="5099"/>
                  </a:lnTo>
                  <a:lnTo>
                    <a:pt x="638" y="5864"/>
                  </a:lnTo>
                  <a:lnTo>
                    <a:pt x="255" y="6629"/>
                  </a:lnTo>
                  <a:lnTo>
                    <a:pt x="0" y="7521"/>
                  </a:lnTo>
                  <a:lnTo>
                    <a:pt x="0" y="8286"/>
                  </a:lnTo>
                  <a:lnTo>
                    <a:pt x="0" y="9051"/>
                  </a:lnTo>
                  <a:lnTo>
                    <a:pt x="255" y="9815"/>
                  </a:lnTo>
                  <a:lnTo>
                    <a:pt x="638" y="10580"/>
                  </a:lnTo>
                  <a:lnTo>
                    <a:pt x="1020" y="11345"/>
                  </a:lnTo>
                  <a:lnTo>
                    <a:pt x="1657" y="12110"/>
                  </a:lnTo>
                  <a:lnTo>
                    <a:pt x="2295" y="12747"/>
                  </a:lnTo>
                  <a:lnTo>
                    <a:pt x="3187" y="13512"/>
                  </a:lnTo>
                  <a:lnTo>
                    <a:pt x="4207" y="14149"/>
                  </a:lnTo>
                  <a:lnTo>
                    <a:pt x="5226" y="14659"/>
                  </a:lnTo>
                  <a:lnTo>
                    <a:pt x="6373" y="15169"/>
                  </a:lnTo>
                  <a:lnTo>
                    <a:pt x="7648" y="15551"/>
                  </a:lnTo>
                  <a:lnTo>
                    <a:pt x="8923" y="15934"/>
                  </a:lnTo>
                  <a:lnTo>
                    <a:pt x="10197" y="16189"/>
                  </a:lnTo>
                  <a:lnTo>
                    <a:pt x="11599" y="16316"/>
                  </a:lnTo>
                  <a:lnTo>
                    <a:pt x="14276" y="16571"/>
                  </a:lnTo>
                  <a:lnTo>
                    <a:pt x="17080" y="16316"/>
                  </a:lnTo>
                  <a:lnTo>
                    <a:pt x="18355" y="16189"/>
                  </a:lnTo>
                  <a:lnTo>
                    <a:pt x="19630" y="15934"/>
                  </a:lnTo>
                  <a:lnTo>
                    <a:pt x="20904" y="15551"/>
                  </a:lnTo>
                  <a:lnTo>
                    <a:pt x="22179" y="15169"/>
                  </a:lnTo>
                  <a:lnTo>
                    <a:pt x="23326" y="14659"/>
                  </a:lnTo>
                  <a:lnTo>
                    <a:pt x="24346" y="14149"/>
                  </a:lnTo>
                  <a:lnTo>
                    <a:pt x="25365" y="13512"/>
                  </a:lnTo>
                  <a:lnTo>
                    <a:pt x="26258" y="12747"/>
                  </a:lnTo>
                  <a:lnTo>
                    <a:pt x="26895" y="12110"/>
                  </a:lnTo>
                  <a:lnTo>
                    <a:pt x="27532" y="11345"/>
                  </a:lnTo>
                  <a:lnTo>
                    <a:pt x="28042" y="10580"/>
                  </a:lnTo>
                  <a:lnTo>
                    <a:pt x="28297" y="9815"/>
                  </a:lnTo>
                  <a:lnTo>
                    <a:pt x="28552" y="9051"/>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3326" y="1913"/>
                  </a:lnTo>
                  <a:lnTo>
                    <a:pt x="22179" y="1403"/>
                  </a:lnTo>
                  <a:lnTo>
                    <a:pt x="20904" y="893"/>
                  </a:lnTo>
                  <a:lnTo>
                    <a:pt x="19630" y="638"/>
                  </a:lnTo>
                  <a:lnTo>
                    <a:pt x="18355" y="383"/>
                  </a:lnTo>
                  <a:lnTo>
                    <a:pt x="17080" y="128"/>
                  </a:lnTo>
                  <a:lnTo>
                    <a:pt x="14276"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59;p39">
              <a:extLst>
                <a:ext uri="{FF2B5EF4-FFF2-40B4-BE49-F238E27FC236}">
                  <a16:creationId xmlns:a16="http://schemas.microsoft.com/office/drawing/2014/main" id="{2656BF5C-0580-34D4-E451-16232F342049}"/>
                </a:ext>
              </a:extLst>
            </p:cNvPr>
            <p:cNvSpPr/>
            <p:nvPr/>
          </p:nvSpPr>
          <p:spPr>
            <a:xfrm>
              <a:off x="4479175" y="3144275"/>
              <a:ext cx="713825" cy="414275"/>
            </a:xfrm>
            <a:custGeom>
              <a:avLst/>
              <a:gdLst/>
              <a:ahLst/>
              <a:cxnLst/>
              <a:rect l="l" t="t" r="r" b="b"/>
              <a:pathLst>
                <a:path w="28553" h="16571" fill="none" extrusionOk="0">
                  <a:moveTo>
                    <a:pt x="4207" y="2423"/>
                  </a:moveTo>
                  <a:lnTo>
                    <a:pt x="4207" y="2423"/>
                  </a:lnTo>
                  <a:lnTo>
                    <a:pt x="3187" y="3060"/>
                  </a:lnTo>
                  <a:lnTo>
                    <a:pt x="2295" y="3697"/>
                  </a:lnTo>
                  <a:lnTo>
                    <a:pt x="1657" y="4462"/>
                  </a:lnTo>
                  <a:lnTo>
                    <a:pt x="1020" y="5099"/>
                  </a:lnTo>
                  <a:lnTo>
                    <a:pt x="638" y="5864"/>
                  </a:lnTo>
                  <a:lnTo>
                    <a:pt x="255" y="6629"/>
                  </a:lnTo>
                  <a:lnTo>
                    <a:pt x="0" y="7521"/>
                  </a:lnTo>
                  <a:lnTo>
                    <a:pt x="0" y="8286"/>
                  </a:lnTo>
                  <a:lnTo>
                    <a:pt x="0" y="9051"/>
                  </a:lnTo>
                  <a:lnTo>
                    <a:pt x="255" y="9815"/>
                  </a:lnTo>
                  <a:lnTo>
                    <a:pt x="638" y="10580"/>
                  </a:lnTo>
                  <a:lnTo>
                    <a:pt x="1020" y="11345"/>
                  </a:lnTo>
                  <a:lnTo>
                    <a:pt x="1657" y="12110"/>
                  </a:lnTo>
                  <a:lnTo>
                    <a:pt x="2295" y="12747"/>
                  </a:lnTo>
                  <a:lnTo>
                    <a:pt x="3187" y="13512"/>
                  </a:lnTo>
                  <a:lnTo>
                    <a:pt x="4207" y="14149"/>
                  </a:lnTo>
                  <a:lnTo>
                    <a:pt x="4207" y="14149"/>
                  </a:lnTo>
                  <a:lnTo>
                    <a:pt x="5226" y="14659"/>
                  </a:lnTo>
                  <a:lnTo>
                    <a:pt x="6373" y="15169"/>
                  </a:lnTo>
                  <a:lnTo>
                    <a:pt x="7648" y="15551"/>
                  </a:lnTo>
                  <a:lnTo>
                    <a:pt x="8923" y="15934"/>
                  </a:lnTo>
                  <a:lnTo>
                    <a:pt x="10197" y="16189"/>
                  </a:lnTo>
                  <a:lnTo>
                    <a:pt x="11599" y="16316"/>
                  </a:lnTo>
                  <a:lnTo>
                    <a:pt x="14276" y="16571"/>
                  </a:lnTo>
                  <a:lnTo>
                    <a:pt x="17080" y="16316"/>
                  </a:lnTo>
                  <a:lnTo>
                    <a:pt x="18355" y="16189"/>
                  </a:lnTo>
                  <a:lnTo>
                    <a:pt x="19630" y="15934"/>
                  </a:lnTo>
                  <a:lnTo>
                    <a:pt x="20904" y="15551"/>
                  </a:lnTo>
                  <a:lnTo>
                    <a:pt x="22179" y="15169"/>
                  </a:lnTo>
                  <a:lnTo>
                    <a:pt x="23326" y="14659"/>
                  </a:lnTo>
                  <a:lnTo>
                    <a:pt x="24346" y="14149"/>
                  </a:lnTo>
                  <a:lnTo>
                    <a:pt x="24346" y="14149"/>
                  </a:lnTo>
                  <a:lnTo>
                    <a:pt x="25365" y="13512"/>
                  </a:lnTo>
                  <a:lnTo>
                    <a:pt x="26258" y="12747"/>
                  </a:lnTo>
                  <a:lnTo>
                    <a:pt x="26895" y="12110"/>
                  </a:lnTo>
                  <a:lnTo>
                    <a:pt x="27532" y="11345"/>
                  </a:lnTo>
                  <a:lnTo>
                    <a:pt x="28042" y="10580"/>
                  </a:lnTo>
                  <a:lnTo>
                    <a:pt x="28297" y="9815"/>
                  </a:lnTo>
                  <a:lnTo>
                    <a:pt x="28552" y="9051"/>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4346" y="2423"/>
                  </a:lnTo>
                  <a:lnTo>
                    <a:pt x="23326" y="1913"/>
                  </a:lnTo>
                  <a:lnTo>
                    <a:pt x="22179" y="1403"/>
                  </a:lnTo>
                  <a:lnTo>
                    <a:pt x="20904" y="893"/>
                  </a:lnTo>
                  <a:lnTo>
                    <a:pt x="19630" y="638"/>
                  </a:lnTo>
                  <a:lnTo>
                    <a:pt x="18355" y="383"/>
                  </a:lnTo>
                  <a:lnTo>
                    <a:pt x="17080" y="128"/>
                  </a:lnTo>
                  <a:lnTo>
                    <a:pt x="14276" y="1"/>
                  </a:lnTo>
                  <a:lnTo>
                    <a:pt x="11599" y="128"/>
                  </a:lnTo>
                  <a:lnTo>
                    <a:pt x="10197" y="383"/>
                  </a:lnTo>
                  <a:lnTo>
                    <a:pt x="8923" y="638"/>
                  </a:lnTo>
                  <a:lnTo>
                    <a:pt x="7648" y="893"/>
                  </a:lnTo>
                  <a:lnTo>
                    <a:pt x="6373" y="1403"/>
                  </a:lnTo>
                  <a:lnTo>
                    <a:pt x="5226" y="1913"/>
                  </a:lnTo>
                  <a:lnTo>
                    <a:pt x="4207" y="2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60;p39">
              <a:extLst>
                <a:ext uri="{FF2B5EF4-FFF2-40B4-BE49-F238E27FC236}">
                  <a16:creationId xmlns:a16="http://schemas.microsoft.com/office/drawing/2014/main" id="{C8B24BF8-3FFD-269C-61F0-993C06A91B51}"/>
                </a:ext>
              </a:extLst>
            </p:cNvPr>
            <p:cNvSpPr/>
            <p:nvPr/>
          </p:nvSpPr>
          <p:spPr>
            <a:xfrm>
              <a:off x="4479175" y="3144275"/>
              <a:ext cx="713825" cy="414275"/>
            </a:xfrm>
            <a:custGeom>
              <a:avLst/>
              <a:gdLst/>
              <a:ahLst/>
              <a:cxnLst/>
              <a:rect l="l" t="t" r="r" b="b"/>
              <a:pathLst>
                <a:path w="28553" h="16571" extrusionOk="0">
                  <a:moveTo>
                    <a:pt x="14276" y="1"/>
                  </a:moveTo>
                  <a:lnTo>
                    <a:pt x="11599" y="128"/>
                  </a:lnTo>
                  <a:lnTo>
                    <a:pt x="10197" y="383"/>
                  </a:lnTo>
                  <a:lnTo>
                    <a:pt x="8923" y="638"/>
                  </a:lnTo>
                  <a:lnTo>
                    <a:pt x="7648" y="893"/>
                  </a:lnTo>
                  <a:lnTo>
                    <a:pt x="6373" y="1403"/>
                  </a:lnTo>
                  <a:lnTo>
                    <a:pt x="5226" y="1913"/>
                  </a:lnTo>
                  <a:lnTo>
                    <a:pt x="4207" y="2423"/>
                  </a:lnTo>
                  <a:lnTo>
                    <a:pt x="3187" y="3060"/>
                  </a:lnTo>
                  <a:lnTo>
                    <a:pt x="2295" y="3697"/>
                  </a:lnTo>
                  <a:lnTo>
                    <a:pt x="1657" y="4462"/>
                  </a:lnTo>
                  <a:lnTo>
                    <a:pt x="1020" y="5099"/>
                  </a:lnTo>
                  <a:lnTo>
                    <a:pt x="638" y="5864"/>
                  </a:lnTo>
                  <a:lnTo>
                    <a:pt x="255" y="6629"/>
                  </a:lnTo>
                  <a:lnTo>
                    <a:pt x="0" y="7521"/>
                  </a:lnTo>
                  <a:lnTo>
                    <a:pt x="0" y="8286"/>
                  </a:lnTo>
                  <a:lnTo>
                    <a:pt x="0" y="9051"/>
                  </a:lnTo>
                  <a:lnTo>
                    <a:pt x="255" y="9815"/>
                  </a:lnTo>
                  <a:lnTo>
                    <a:pt x="638" y="10580"/>
                  </a:lnTo>
                  <a:lnTo>
                    <a:pt x="1020" y="11345"/>
                  </a:lnTo>
                  <a:lnTo>
                    <a:pt x="1657" y="12110"/>
                  </a:lnTo>
                  <a:lnTo>
                    <a:pt x="2295" y="12747"/>
                  </a:lnTo>
                  <a:lnTo>
                    <a:pt x="3187" y="13512"/>
                  </a:lnTo>
                  <a:lnTo>
                    <a:pt x="4207" y="14149"/>
                  </a:lnTo>
                  <a:lnTo>
                    <a:pt x="5226" y="14659"/>
                  </a:lnTo>
                  <a:lnTo>
                    <a:pt x="6373" y="15169"/>
                  </a:lnTo>
                  <a:lnTo>
                    <a:pt x="7648" y="15551"/>
                  </a:lnTo>
                  <a:lnTo>
                    <a:pt x="8923" y="15934"/>
                  </a:lnTo>
                  <a:lnTo>
                    <a:pt x="10197" y="16189"/>
                  </a:lnTo>
                  <a:lnTo>
                    <a:pt x="11599" y="16316"/>
                  </a:lnTo>
                  <a:lnTo>
                    <a:pt x="14276" y="16571"/>
                  </a:lnTo>
                  <a:lnTo>
                    <a:pt x="17080" y="16316"/>
                  </a:lnTo>
                  <a:lnTo>
                    <a:pt x="18355" y="16189"/>
                  </a:lnTo>
                  <a:lnTo>
                    <a:pt x="19630" y="15934"/>
                  </a:lnTo>
                  <a:lnTo>
                    <a:pt x="20904" y="15551"/>
                  </a:lnTo>
                  <a:lnTo>
                    <a:pt x="22179" y="15169"/>
                  </a:lnTo>
                  <a:lnTo>
                    <a:pt x="23326" y="14659"/>
                  </a:lnTo>
                  <a:lnTo>
                    <a:pt x="24346" y="14149"/>
                  </a:lnTo>
                  <a:lnTo>
                    <a:pt x="25365" y="13512"/>
                  </a:lnTo>
                  <a:lnTo>
                    <a:pt x="26258" y="12747"/>
                  </a:lnTo>
                  <a:lnTo>
                    <a:pt x="26895" y="12110"/>
                  </a:lnTo>
                  <a:lnTo>
                    <a:pt x="27532" y="11345"/>
                  </a:lnTo>
                  <a:lnTo>
                    <a:pt x="28042" y="10580"/>
                  </a:lnTo>
                  <a:lnTo>
                    <a:pt x="28297" y="9815"/>
                  </a:lnTo>
                  <a:lnTo>
                    <a:pt x="28552" y="9051"/>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2944" y="1658"/>
                  </a:lnTo>
                  <a:lnTo>
                    <a:pt x="21414" y="1148"/>
                  </a:lnTo>
                  <a:lnTo>
                    <a:pt x="21542" y="1530"/>
                  </a:lnTo>
                  <a:lnTo>
                    <a:pt x="21669" y="2168"/>
                  </a:lnTo>
                  <a:lnTo>
                    <a:pt x="21669" y="2932"/>
                  </a:lnTo>
                  <a:lnTo>
                    <a:pt x="21542" y="3825"/>
                  </a:lnTo>
                  <a:lnTo>
                    <a:pt x="21287" y="4589"/>
                  </a:lnTo>
                  <a:lnTo>
                    <a:pt x="21414" y="4844"/>
                  </a:lnTo>
                  <a:lnTo>
                    <a:pt x="21542" y="5099"/>
                  </a:lnTo>
                  <a:lnTo>
                    <a:pt x="21669" y="5482"/>
                  </a:lnTo>
                  <a:lnTo>
                    <a:pt x="21669" y="5737"/>
                  </a:lnTo>
                  <a:lnTo>
                    <a:pt x="21542" y="5992"/>
                  </a:lnTo>
                  <a:lnTo>
                    <a:pt x="21287" y="6246"/>
                  </a:lnTo>
                  <a:lnTo>
                    <a:pt x="20649" y="6756"/>
                  </a:lnTo>
                  <a:lnTo>
                    <a:pt x="20267" y="7011"/>
                  </a:lnTo>
                  <a:lnTo>
                    <a:pt x="19630" y="7266"/>
                  </a:lnTo>
                  <a:lnTo>
                    <a:pt x="18482" y="7394"/>
                  </a:lnTo>
                  <a:lnTo>
                    <a:pt x="17208" y="7266"/>
                  </a:lnTo>
                  <a:lnTo>
                    <a:pt x="16698" y="7011"/>
                  </a:lnTo>
                  <a:lnTo>
                    <a:pt x="16188" y="6756"/>
                  </a:lnTo>
                  <a:lnTo>
                    <a:pt x="15551" y="6246"/>
                  </a:lnTo>
                  <a:lnTo>
                    <a:pt x="15296" y="5992"/>
                  </a:lnTo>
                  <a:lnTo>
                    <a:pt x="15296" y="5737"/>
                  </a:lnTo>
                  <a:lnTo>
                    <a:pt x="15296" y="5354"/>
                  </a:lnTo>
                  <a:lnTo>
                    <a:pt x="15296" y="5099"/>
                  </a:lnTo>
                  <a:lnTo>
                    <a:pt x="15423" y="4844"/>
                  </a:lnTo>
                  <a:lnTo>
                    <a:pt x="15678" y="4462"/>
                  </a:lnTo>
                  <a:lnTo>
                    <a:pt x="15423" y="3697"/>
                  </a:lnTo>
                  <a:lnTo>
                    <a:pt x="15296" y="2932"/>
                  </a:lnTo>
                  <a:lnTo>
                    <a:pt x="15296" y="2168"/>
                  </a:lnTo>
                  <a:lnTo>
                    <a:pt x="15423" y="1530"/>
                  </a:lnTo>
                  <a:lnTo>
                    <a:pt x="15551" y="1148"/>
                  </a:lnTo>
                  <a:lnTo>
                    <a:pt x="15678" y="1020"/>
                  </a:lnTo>
                  <a:lnTo>
                    <a:pt x="16061" y="638"/>
                  </a:lnTo>
                  <a:lnTo>
                    <a:pt x="15806" y="1"/>
                  </a:lnTo>
                  <a:close/>
                </a:path>
              </a:pathLst>
            </a:custGeom>
            <a:solidFill>
              <a:srgbClr val="B2D5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61;p39">
              <a:extLst>
                <a:ext uri="{FF2B5EF4-FFF2-40B4-BE49-F238E27FC236}">
                  <a16:creationId xmlns:a16="http://schemas.microsoft.com/office/drawing/2014/main" id="{70011E22-25D9-B14A-C5EA-B9A46222AAC9}"/>
                </a:ext>
              </a:extLst>
            </p:cNvPr>
            <p:cNvSpPr/>
            <p:nvPr/>
          </p:nvSpPr>
          <p:spPr>
            <a:xfrm>
              <a:off x="4479175" y="3144275"/>
              <a:ext cx="713825" cy="414275"/>
            </a:xfrm>
            <a:custGeom>
              <a:avLst/>
              <a:gdLst/>
              <a:ahLst/>
              <a:cxnLst/>
              <a:rect l="l" t="t" r="r" b="b"/>
              <a:pathLst>
                <a:path w="28553" h="16571" fill="none" extrusionOk="0">
                  <a:moveTo>
                    <a:pt x="14276" y="1"/>
                  </a:moveTo>
                  <a:lnTo>
                    <a:pt x="14276" y="1"/>
                  </a:lnTo>
                  <a:lnTo>
                    <a:pt x="11599" y="128"/>
                  </a:lnTo>
                  <a:lnTo>
                    <a:pt x="10197" y="383"/>
                  </a:lnTo>
                  <a:lnTo>
                    <a:pt x="8923" y="638"/>
                  </a:lnTo>
                  <a:lnTo>
                    <a:pt x="7648" y="893"/>
                  </a:lnTo>
                  <a:lnTo>
                    <a:pt x="6373" y="1403"/>
                  </a:lnTo>
                  <a:lnTo>
                    <a:pt x="5226" y="1913"/>
                  </a:lnTo>
                  <a:lnTo>
                    <a:pt x="4207" y="2423"/>
                  </a:lnTo>
                  <a:lnTo>
                    <a:pt x="4207" y="2423"/>
                  </a:lnTo>
                  <a:lnTo>
                    <a:pt x="3187" y="3060"/>
                  </a:lnTo>
                  <a:lnTo>
                    <a:pt x="2295" y="3697"/>
                  </a:lnTo>
                  <a:lnTo>
                    <a:pt x="1657" y="4462"/>
                  </a:lnTo>
                  <a:lnTo>
                    <a:pt x="1020" y="5099"/>
                  </a:lnTo>
                  <a:lnTo>
                    <a:pt x="638" y="5864"/>
                  </a:lnTo>
                  <a:lnTo>
                    <a:pt x="255" y="6629"/>
                  </a:lnTo>
                  <a:lnTo>
                    <a:pt x="0" y="7521"/>
                  </a:lnTo>
                  <a:lnTo>
                    <a:pt x="0" y="8286"/>
                  </a:lnTo>
                  <a:lnTo>
                    <a:pt x="0" y="8286"/>
                  </a:lnTo>
                  <a:lnTo>
                    <a:pt x="0" y="9051"/>
                  </a:lnTo>
                  <a:lnTo>
                    <a:pt x="255" y="9815"/>
                  </a:lnTo>
                  <a:lnTo>
                    <a:pt x="638" y="10580"/>
                  </a:lnTo>
                  <a:lnTo>
                    <a:pt x="1020" y="11345"/>
                  </a:lnTo>
                  <a:lnTo>
                    <a:pt x="1657" y="12110"/>
                  </a:lnTo>
                  <a:lnTo>
                    <a:pt x="2295" y="12747"/>
                  </a:lnTo>
                  <a:lnTo>
                    <a:pt x="3187" y="13512"/>
                  </a:lnTo>
                  <a:lnTo>
                    <a:pt x="4207" y="14149"/>
                  </a:lnTo>
                  <a:lnTo>
                    <a:pt x="4207" y="14149"/>
                  </a:lnTo>
                  <a:lnTo>
                    <a:pt x="5226" y="14659"/>
                  </a:lnTo>
                  <a:lnTo>
                    <a:pt x="6373" y="15169"/>
                  </a:lnTo>
                  <a:lnTo>
                    <a:pt x="7648" y="15551"/>
                  </a:lnTo>
                  <a:lnTo>
                    <a:pt x="8923" y="15934"/>
                  </a:lnTo>
                  <a:lnTo>
                    <a:pt x="10197" y="16189"/>
                  </a:lnTo>
                  <a:lnTo>
                    <a:pt x="11599" y="16316"/>
                  </a:lnTo>
                  <a:lnTo>
                    <a:pt x="14276" y="16571"/>
                  </a:lnTo>
                  <a:lnTo>
                    <a:pt x="14276" y="16571"/>
                  </a:lnTo>
                  <a:lnTo>
                    <a:pt x="17080" y="16316"/>
                  </a:lnTo>
                  <a:lnTo>
                    <a:pt x="18355" y="16189"/>
                  </a:lnTo>
                  <a:lnTo>
                    <a:pt x="19630" y="15934"/>
                  </a:lnTo>
                  <a:lnTo>
                    <a:pt x="20904" y="15551"/>
                  </a:lnTo>
                  <a:lnTo>
                    <a:pt x="22179" y="15169"/>
                  </a:lnTo>
                  <a:lnTo>
                    <a:pt x="23326" y="14659"/>
                  </a:lnTo>
                  <a:lnTo>
                    <a:pt x="24346" y="14149"/>
                  </a:lnTo>
                  <a:lnTo>
                    <a:pt x="24346" y="14149"/>
                  </a:lnTo>
                  <a:lnTo>
                    <a:pt x="25365" y="13512"/>
                  </a:lnTo>
                  <a:lnTo>
                    <a:pt x="26258" y="12747"/>
                  </a:lnTo>
                  <a:lnTo>
                    <a:pt x="26895" y="12110"/>
                  </a:lnTo>
                  <a:lnTo>
                    <a:pt x="27532" y="11345"/>
                  </a:lnTo>
                  <a:lnTo>
                    <a:pt x="28042" y="10580"/>
                  </a:lnTo>
                  <a:lnTo>
                    <a:pt x="28297" y="9815"/>
                  </a:lnTo>
                  <a:lnTo>
                    <a:pt x="28552" y="9051"/>
                  </a:lnTo>
                  <a:lnTo>
                    <a:pt x="28552" y="8286"/>
                  </a:lnTo>
                  <a:lnTo>
                    <a:pt x="28552" y="8286"/>
                  </a:lnTo>
                  <a:lnTo>
                    <a:pt x="28552" y="8286"/>
                  </a:lnTo>
                  <a:lnTo>
                    <a:pt x="28552" y="7521"/>
                  </a:lnTo>
                  <a:lnTo>
                    <a:pt x="28297" y="6629"/>
                  </a:lnTo>
                  <a:lnTo>
                    <a:pt x="28042" y="5864"/>
                  </a:lnTo>
                  <a:lnTo>
                    <a:pt x="27532" y="5099"/>
                  </a:lnTo>
                  <a:lnTo>
                    <a:pt x="26895" y="4462"/>
                  </a:lnTo>
                  <a:lnTo>
                    <a:pt x="26258" y="3697"/>
                  </a:lnTo>
                  <a:lnTo>
                    <a:pt x="25365" y="3060"/>
                  </a:lnTo>
                  <a:lnTo>
                    <a:pt x="24346" y="2423"/>
                  </a:lnTo>
                  <a:lnTo>
                    <a:pt x="24346" y="2423"/>
                  </a:lnTo>
                  <a:lnTo>
                    <a:pt x="22944" y="1658"/>
                  </a:lnTo>
                  <a:lnTo>
                    <a:pt x="21414" y="1148"/>
                  </a:lnTo>
                  <a:lnTo>
                    <a:pt x="21414" y="1148"/>
                  </a:lnTo>
                  <a:lnTo>
                    <a:pt x="21414" y="1148"/>
                  </a:lnTo>
                  <a:lnTo>
                    <a:pt x="21414" y="1148"/>
                  </a:lnTo>
                  <a:lnTo>
                    <a:pt x="21542" y="1530"/>
                  </a:lnTo>
                  <a:lnTo>
                    <a:pt x="21542" y="1530"/>
                  </a:lnTo>
                  <a:lnTo>
                    <a:pt x="21669" y="2168"/>
                  </a:lnTo>
                  <a:lnTo>
                    <a:pt x="21669" y="2932"/>
                  </a:lnTo>
                  <a:lnTo>
                    <a:pt x="21542" y="3825"/>
                  </a:lnTo>
                  <a:lnTo>
                    <a:pt x="21287" y="4589"/>
                  </a:lnTo>
                  <a:lnTo>
                    <a:pt x="21287" y="4589"/>
                  </a:lnTo>
                  <a:lnTo>
                    <a:pt x="21414" y="4844"/>
                  </a:lnTo>
                  <a:lnTo>
                    <a:pt x="21542" y="5099"/>
                  </a:lnTo>
                  <a:lnTo>
                    <a:pt x="21669" y="5482"/>
                  </a:lnTo>
                  <a:lnTo>
                    <a:pt x="21669" y="5737"/>
                  </a:lnTo>
                  <a:lnTo>
                    <a:pt x="21542" y="5992"/>
                  </a:lnTo>
                  <a:lnTo>
                    <a:pt x="21287" y="6246"/>
                  </a:lnTo>
                  <a:lnTo>
                    <a:pt x="20649" y="6756"/>
                  </a:lnTo>
                  <a:lnTo>
                    <a:pt x="20649" y="6756"/>
                  </a:lnTo>
                  <a:lnTo>
                    <a:pt x="20267" y="7011"/>
                  </a:lnTo>
                  <a:lnTo>
                    <a:pt x="19630" y="7266"/>
                  </a:lnTo>
                  <a:lnTo>
                    <a:pt x="18482" y="7394"/>
                  </a:lnTo>
                  <a:lnTo>
                    <a:pt x="18482" y="7394"/>
                  </a:lnTo>
                  <a:lnTo>
                    <a:pt x="17208" y="7266"/>
                  </a:lnTo>
                  <a:lnTo>
                    <a:pt x="16698" y="7011"/>
                  </a:lnTo>
                  <a:lnTo>
                    <a:pt x="16188" y="6756"/>
                  </a:lnTo>
                  <a:lnTo>
                    <a:pt x="16188" y="6756"/>
                  </a:lnTo>
                  <a:lnTo>
                    <a:pt x="15551" y="6246"/>
                  </a:lnTo>
                  <a:lnTo>
                    <a:pt x="15296" y="5992"/>
                  </a:lnTo>
                  <a:lnTo>
                    <a:pt x="15296" y="5737"/>
                  </a:lnTo>
                  <a:lnTo>
                    <a:pt x="15296" y="5354"/>
                  </a:lnTo>
                  <a:lnTo>
                    <a:pt x="15296" y="5099"/>
                  </a:lnTo>
                  <a:lnTo>
                    <a:pt x="15423" y="4844"/>
                  </a:lnTo>
                  <a:lnTo>
                    <a:pt x="15678" y="4462"/>
                  </a:lnTo>
                  <a:lnTo>
                    <a:pt x="15678" y="4462"/>
                  </a:lnTo>
                  <a:lnTo>
                    <a:pt x="15423" y="3697"/>
                  </a:lnTo>
                  <a:lnTo>
                    <a:pt x="15296" y="2932"/>
                  </a:lnTo>
                  <a:lnTo>
                    <a:pt x="15296" y="2168"/>
                  </a:lnTo>
                  <a:lnTo>
                    <a:pt x="15423" y="1530"/>
                  </a:lnTo>
                  <a:lnTo>
                    <a:pt x="15423" y="1530"/>
                  </a:lnTo>
                  <a:lnTo>
                    <a:pt x="15551" y="1148"/>
                  </a:lnTo>
                  <a:lnTo>
                    <a:pt x="15551" y="1148"/>
                  </a:lnTo>
                  <a:lnTo>
                    <a:pt x="15678" y="1020"/>
                  </a:lnTo>
                  <a:lnTo>
                    <a:pt x="15678" y="1020"/>
                  </a:lnTo>
                  <a:lnTo>
                    <a:pt x="16061" y="638"/>
                  </a:lnTo>
                  <a:lnTo>
                    <a:pt x="16061" y="638"/>
                  </a:lnTo>
                  <a:lnTo>
                    <a:pt x="16061" y="638"/>
                  </a:lnTo>
                  <a:lnTo>
                    <a:pt x="16061" y="638"/>
                  </a:lnTo>
                  <a:lnTo>
                    <a:pt x="15806" y="1"/>
                  </a:lnTo>
                  <a:lnTo>
                    <a:pt x="15806" y="1"/>
                  </a:lnTo>
                  <a:lnTo>
                    <a:pt x="142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2;p39">
              <a:extLst>
                <a:ext uri="{FF2B5EF4-FFF2-40B4-BE49-F238E27FC236}">
                  <a16:creationId xmlns:a16="http://schemas.microsoft.com/office/drawing/2014/main" id="{C92FEEE3-B826-26A1-0A9F-A7426A8854B9}"/>
                </a:ext>
              </a:extLst>
            </p:cNvPr>
            <p:cNvSpPr/>
            <p:nvPr/>
          </p:nvSpPr>
          <p:spPr>
            <a:xfrm>
              <a:off x="4558825" y="3306800"/>
              <a:ext cx="315500" cy="181650"/>
            </a:xfrm>
            <a:custGeom>
              <a:avLst/>
              <a:gdLst/>
              <a:ahLst/>
              <a:cxnLst/>
              <a:rect l="l" t="t" r="r" b="b"/>
              <a:pathLst>
                <a:path w="12620" h="7266" extrusionOk="0">
                  <a:moveTo>
                    <a:pt x="5354" y="0"/>
                  </a:moveTo>
                  <a:lnTo>
                    <a:pt x="1" y="3059"/>
                  </a:lnTo>
                  <a:lnTo>
                    <a:pt x="7394" y="7266"/>
                  </a:lnTo>
                  <a:lnTo>
                    <a:pt x="12620" y="4207"/>
                  </a:lnTo>
                  <a:lnTo>
                    <a:pt x="5354"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63;p39">
              <a:extLst>
                <a:ext uri="{FF2B5EF4-FFF2-40B4-BE49-F238E27FC236}">
                  <a16:creationId xmlns:a16="http://schemas.microsoft.com/office/drawing/2014/main" id="{50705B1F-93FE-44AE-3B2A-E541CFEC3898}"/>
                </a:ext>
              </a:extLst>
            </p:cNvPr>
            <p:cNvSpPr/>
            <p:nvPr/>
          </p:nvSpPr>
          <p:spPr>
            <a:xfrm>
              <a:off x="4740475" y="3383275"/>
              <a:ext cx="127475" cy="98800"/>
            </a:xfrm>
            <a:custGeom>
              <a:avLst/>
              <a:gdLst/>
              <a:ahLst/>
              <a:cxnLst/>
              <a:rect l="l" t="t" r="r" b="b"/>
              <a:pathLst>
                <a:path w="5099" h="3952" extrusionOk="0">
                  <a:moveTo>
                    <a:pt x="5099" y="0"/>
                  </a:moveTo>
                  <a:lnTo>
                    <a:pt x="128" y="2932"/>
                  </a:lnTo>
                  <a:lnTo>
                    <a:pt x="0" y="3060"/>
                  </a:lnTo>
                  <a:lnTo>
                    <a:pt x="0" y="3952"/>
                  </a:lnTo>
                  <a:lnTo>
                    <a:pt x="5099" y="1020"/>
                  </a:lnTo>
                  <a:lnTo>
                    <a:pt x="5099" y="510"/>
                  </a:lnTo>
                  <a:lnTo>
                    <a:pt x="5099" y="0"/>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64;p39">
              <a:extLst>
                <a:ext uri="{FF2B5EF4-FFF2-40B4-BE49-F238E27FC236}">
                  <a16:creationId xmlns:a16="http://schemas.microsoft.com/office/drawing/2014/main" id="{EBFA591F-47F4-0AF8-3922-3E323E676927}"/>
                </a:ext>
              </a:extLst>
            </p:cNvPr>
            <p:cNvSpPr/>
            <p:nvPr/>
          </p:nvSpPr>
          <p:spPr>
            <a:xfrm>
              <a:off x="4737275" y="3373725"/>
              <a:ext cx="137050" cy="117925"/>
            </a:xfrm>
            <a:custGeom>
              <a:avLst/>
              <a:gdLst/>
              <a:ahLst/>
              <a:cxnLst/>
              <a:rect l="l" t="t" r="r" b="b"/>
              <a:pathLst>
                <a:path w="5482" h="4717" extrusionOk="0">
                  <a:moveTo>
                    <a:pt x="5482" y="0"/>
                  </a:moveTo>
                  <a:lnTo>
                    <a:pt x="383" y="2932"/>
                  </a:lnTo>
                  <a:lnTo>
                    <a:pt x="128" y="3187"/>
                  </a:lnTo>
                  <a:lnTo>
                    <a:pt x="1" y="3569"/>
                  </a:lnTo>
                  <a:lnTo>
                    <a:pt x="1" y="4461"/>
                  </a:lnTo>
                  <a:lnTo>
                    <a:pt x="1" y="4589"/>
                  </a:lnTo>
                  <a:lnTo>
                    <a:pt x="128" y="4716"/>
                  </a:lnTo>
                  <a:lnTo>
                    <a:pt x="383" y="4716"/>
                  </a:lnTo>
                  <a:lnTo>
                    <a:pt x="5482" y="1785"/>
                  </a:lnTo>
                  <a:lnTo>
                    <a:pt x="5482" y="1530"/>
                  </a:lnTo>
                  <a:lnTo>
                    <a:pt x="511" y="4461"/>
                  </a:lnTo>
                  <a:lnTo>
                    <a:pt x="256" y="4461"/>
                  </a:lnTo>
                  <a:lnTo>
                    <a:pt x="256" y="4334"/>
                  </a:lnTo>
                  <a:lnTo>
                    <a:pt x="256" y="3569"/>
                  </a:lnTo>
                  <a:lnTo>
                    <a:pt x="256" y="3314"/>
                  </a:lnTo>
                  <a:lnTo>
                    <a:pt x="511" y="3059"/>
                  </a:lnTo>
                  <a:lnTo>
                    <a:pt x="5482" y="255"/>
                  </a:lnTo>
                  <a:lnTo>
                    <a:pt x="548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65;p39">
              <a:extLst>
                <a:ext uri="{FF2B5EF4-FFF2-40B4-BE49-F238E27FC236}">
                  <a16:creationId xmlns:a16="http://schemas.microsoft.com/office/drawing/2014/main" id="{46B0FAD7-83BF-2F42-9A5C-14832D2C67E4}"/>
                </a:ext>
              </a:extLst>
            </p:cNvPr>
            <p:cNvSpPr/>
            <p:nvPr/>
          </p:nvSpPr>
          <p:spPr>
            <a:xfrm>
              <a:off x="4555650" y="3268550"/>
              <a:ext cx="318675" cy="223100"/>
            </a:xfrm>
            <a:custGeom>
              <a:avLst/>
              <a:gdLst/>
              <a:ahLst/>
              <a:cxnLst/>
              <a:rect l="l" t="t" r="r" b="b"/>
              <a:pathLst>
                <a:path w="12747" h="8924" extrusionOk="0">
                  <a:moveTo>
                    <a:pt x="5481" y="1"/>
                  </a:moveTo>
                  <a:lnTo>
                    <a:pt x="383" y="2932"/>
                  </a:lnTo>
                  <a:lnTo>
                    <a:pt x="128" y="3187"/>
                  </a:lnTo>
                  <a:lnTo>
                    <a:pt x="0" y="3570"/>
                  </a:lnTo>
                  <a:lnTo>
                    <a:pt x="0" y="4462"/>
                  </a:lnTo>
                  <a:lnTo>
                    <a:pt x="0" y="4589"/>
                  </a:lnTo>
                  <a:lnTo>
                    <a:pt x="128" y="4717"/>
                  </a:lnTo>
                  <a:lnTo>
                    <a:pt x="7393" y="8923"/>
                  </a:lnTo>
                  <a:lnTo>
                    <a:pt x="7393" y="8923"/>
                  </a:lnTo>
                  <a:lnTo>
                    <a:pt x="7266" y="8796"/>
                  </a:lnTo>
                  <a:lnTo>
                    <a:pt x="7266" y="8668"/>
                  </a:lnTo>
                  <a:lnTo>
                    <a:pt x="7266" y="7776"/>
                  </a:lnTo>
                  <a:lnTo>
                    <a:pt x="7393" y="7394"/>
                  </a:lnTo>
                  <a:lnTo>
                    <a:pt x="7648" y="7139"/>
                  </a:lnTo>
                  <a:lnTo>
                    <a:pt x="12747" y="4207"/>
                  </a:lnTo>
                  <a:lnTo>
                    <a:pt x="5481"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266;p39">
              <a:extLst>
                <a:ext uri="{FF2B5EF4-FFF2-40B4-BE49-F238E27FC236}">
                  <a16:creationId xmlns:a16="http://schemas.microsoft.com/office/drawing/2014/main" id="{C1480D43-F6DB-CCC2-1185-0758CF8FEF4B}"/>
                </a:ext>
              </a:extLst>
            </p:cNvPr>
            <p:cNvSpPr/>
            <p:nvPr/>
          </p:nvSpPr>
          <p:spPr>
            <a:xfrm>
              <a:off x="4555650" y="3348225"/>
              <a:ext cx="184850" cy="143425"/>
            </a:xfrm>
            <a:custGeom>
              <a:avLst/>
              <a:gdLst/>
              <a:ahLst/>
              <a:cxnLst/>
              <a:rect l="l" t="t" r="r" b="b"/>
              <a:pathLst>
                <a:path w="7394" h="5737" extrusionOk="0">
                  <a:moveTo>
                    <a:pt x="128" y="0"/>
                  </a:moveTo>
                  <a:lnTo>
                    <a:pt x="0" y="383"/>
                  </a:lnTo>
                  <a:lnTo>
                    <a:pt x="0" y="1275"/>
                  </a:lnTo>
                  <a:lnTo>
                    <a:pt x="0" y="1402"/>
                  </a:lnTo>
                  <a:lnTo>
                    <a:pt x="128" y="1530"/>
                  </a:lnTo>
                  <a:lnTo>
                    <a:pt x="7393" y="5736"/>
                  </a:lnTo>
                  <a:lnTo>
                    <a:pt x="7393" y="5736"/>
                  </a:lnTo>
                  <a:lnTo>
                    <a:pt x="7266" y="5609"/>
                  </a:lnTo>
                  <a:lnTo>
                    <a:pt x="7266" y="5481"/>
                  </a:lnTo>
                  <a:lnTo>
                    <a:pt x="7266" y="4589"/>
                  </a:lnTo>
                  <a:lnTo>
                    <a:pt x="7393" y="4207"/>
                  </a:lnTo>
                  <a:lnTo>
                    <a:pt x="128"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267;p39">
              <a:extLst>
                <a:ext uri="{FF2B5EF4-FFF2-40B4-BE49-F238E27FC236}">
                  <a16:creationId xmlns:a16="http://schemas.microsoft.com/office/drawing/2014/main" id="{B3B452EC-A0C7-B859-C9E8-1A7BEEAD7DD0}"/>
                </a:ext>
              </a:extLst>
            </p:cNvPr>
            <p:cNvSpPr/>
            <p:nvPr/>
          </p:nvSpPr>
          <p:spPr>
            <a:xfrm>
              <a:off x="4861550" y="3255800"/>
              <a:ext cx="159375" cy="73325"/>
            </a:xfrm>
            <a:custGeom>
              <a:avLst/>
              <a:gdLst/>
              <a:ahLst/>
              <a:cxnLst/>
              <a:rect l="l" t="t" r="r" b="b"/>
              <a:pathLst>
                <a:path w="6375" h="2933" extrusionOk="0">
                  <a:moveTo>
                    <a:pt x="383" y="1"/>
                  </a:moveTo>
                  <a:lnTo>
                    <a:pt x="128" y="383"/>
                  </a:lnTo>
                  <a:lnTo>
                    <a:pt x="1" y="638"/>
                  </a:lnTo>
                  <a:lnTo>
                    <a:pt x="1" y="893"/>
                  </a:lnTo>
                  <a:lnTo>
                    <a:pt x="1" y="1276"/>
                  </a:lnTo>
                  <a:lnTo>
                    <a:pt x="1" y="1531"/>
                  </a:lnTo>
                  <a:lnTo>
                    <a:pt x="256" y="1785"/>
                  </a:lnTo>
                  <a:lnTo>
                    <a:pt x="893" y="2295"/>
                  </a:lnTo>
                  <a:lnTo>
                    <a:pt x="1403" y="2550"/>
                  </a:lnTo>
                  <a:lnTo>
                    <a:pt x="1913" y="2805"/>
                  </a:lnTo>
                  <a:lnTo>
                    <a:pt x="3187" y="2933"/>
                  </a:lnTo>
                  <a:lnTo>
                    <a:pt x="4335" y="2805"/>
                  </a:lnTo>
                  <a:lnTo>
                    <a:pt x="4972" y="2550"/>
                  </a:lnTo>
                  <a:lnTo>
                    <a:pt x="5354" y="2295"/>
                  </a:lnTo>
                  <a:lnTo>
                    <a:pt x="5992" y="1785"/>
                  </a:lnTo>
                  <a:lnTo>
                    <a:pt x="6247" y="1531"/>
                  </a:lnTo>
                  <a:lnTo>
                    <a:pt x="6374" y="1276"/>
                  </a:lnTo>
                  <a:lnTo>
                    <a:pt x="6374" y="1021"/>
                  </a:lnTo>
                  <a:lnTo>
                    <a:pt x="6247" y="638"/>
                  </a:lnTo>
                  <a:lnTo>
                    <a:pt x="6119" y="383"/>
                  </a:lnTo>
                  <a:lnTo>
                    <a:pt x="5992" y="128"/>
                  </a:lnTo>
                  <a:lnTo>
                    <a:pt x="5609" y="766"/>
                  </a:lnTo>
                  <a:lnTo>
                    <a:pt x="5227" y="1148"/>
                  </a:lnTo>
                  <a:lnTo>
                    <a:pt x="5227" y="1276"/>
                  </a:lnTo>
                  <a:lnTo>
                    <a:pt x="5099" y="1276"/>
                  </a:lnTo>
                  <a:lnTo>
                    <a:pt x="5099" y="1403"/>
                  </a:lnTo>
                  <a:lnTo>
                    <a:pt x="4972" y="1403"/>
                  </a:lnTo>
                  <a:lnTo>
                    <a:pt x="4844" y="1531"/>
                  </a:lnTo>
                  <a:lnTo>
                    <a:pt x="4080" y="1785"/>
                  </a:lnTo>
                  <a:lnTo>
                    <a:pt x="3187" y="1913"/>
                  </a:lnTo>
                  <a:lnTo>
                    <a:pt x="2295" y="1785"/>
                  </a:lnTo>
                  <a:lnTo>
                    <a:pt x="1530" y="1531"/>
                  </a:lnTo>
                  <a:lnTo>
                    <a:pt x="1403" y="1403"/>
                  </a:lnTo>
                  <a:lnTo>
                    <a:pt x="1275" y="1403"/>
                  </a:lnTo>
                  <a:lnTo>
                    <a:pt x="1275" y="1276"/>
                  </a:lnTo>
                  <a:lnTo>
                    <a:pt x="1148" y="1276"/>
                  </a:lnTo>
                  <a:lnTo>
                    <a:pt x="1148" y="1148"/>
                  </a:lnTo>
                  <a:lnTo>
                    <a:pt x="766" y="638"/>
                  </a:lnTo>
                  <a:lnTo>
                    <a:pt x="383" y="1"/>
                  </a:lnTo>
                  <a:close/>
                </a:path>
              </a:pathLst>
            </a:custGeom>
            <a:solidFill>
              <a:srgbClr val="A9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268;p39">
              <a:extLst>
                <a:ext uri="{FF2B5EF4-FFF2-40B4-BE49-F238E27FC236}">
                  <a16:creationId xmlns:a16="http://schemas.microsoft.com/office/drawing/2014/main" id="{91DDFAB3-AB09-8F79-1C9B-55A3CAAAB0DD}"/>
                </a:ext>
              </a:extLst>
            </p:cNvPr>
            <p:cNvSpPr/>
            <p:nvPr/>
          </p:nvSpPr>
          <p:spPr>
            <a:xfrm>
              <a:off x="4861550" y="3255800"/>
              <a:ext cx="159375" cy="73325"/>
            </a:xfrm>
            <a:custGeom>
              <a:avLst/>
              <a:gdLst/>
              <a:ahLst/>
              <a:cxnLst/>
              <a:rect l="l" t="t" r="r" b="b"/>
              <a:pathLst>
                <a:path w="6375" h="2933" fill="none" extrusionOk="0">
                  <a:moveTo>
                    <a:pt x="383" y="1"/>
                  </a:moveTo>
                  <a:lnTo>
                    <a:pt x="383" y="1"/>
                  </a:lnTo>
                  <a:lnTo>
                    <a:pt x="128" y="383"/>
                  </a:lnTo>
                  <a:lnTo>
                    <a:pt x="1" y="638"/>
                  </a:lnTo>
                  <a:lnTo>
                    <a:pt x="1" y="893"/>
                  </a:lnTo>
                  <a:lnTo>
                    <a:pt x="1" y="1276"/>
                  </a:lnTo>
                  <a:lnTo>
                    <a:pt x="1" y="1531"/>
                  </a:lnTo>
                  <a:lnTo>
                    <a:pt x="256" y="1785"/>
                  </a:lnTo>
                  <a:lnTo>
                    <a:pt x="893" y="2295"/>
                  </a:lnTo>
                  <a:lnTo>
                    <a:pt x="893" y="2295"/>
                  </a:lnTo>
                  <a:lnTo>
                    <a:pt x="1403" y="2550"/>
                  </a:lnTo>
                  <a:lnTo>
                    <a:pt x="1913" y="2805"/>
                  </a:lnTo>
                  <a:lnTo>
                    <a:pt x="3187" y="2933"/>
                  </a:lnTo>
                  <a:lnTo>
                    <a:pt x="3187" y="2933"/>
                  </a:lnTo>
                  <a:lnTo>
                    <a:pt x="4335" y="2805"/>
                  </a:lnTo>
                  <a:lnTo>
                    <a:pt x="4972" y="2550"/>
                  </a:lnTo>
                  <a:lnTo>
                    <a:pt x="5354" y="2295"/>
                  </a:lnTo>
                  <a:lnTo>
                    <a:pt x="5354" y="2295"/>
                  </a:lnTo>
                  <a:lnTo>
                    <a:pt x="5992" y="1785"/>
                  </a:lnTo>
                  <a:lnTo>
                    <a:pt x="6247" y="1531"/>
                  </a:lnTo>
                  <a:lnTo>
                    <a:pt x="6374" y="1276"/>
                  </a:lnTo>
                  <a:lnTo>
                    <a:pt x="6374" y="1021"/>
                  </a:lnTo>
                  <a:lnTo>
                    <a:pt x="6247" y="638"/>
                  </a:lnTo>
                  <a:lnTo>
                    <a:pt x="6119" y="383"/>
                  </a:lnTo>
                  <a:lnTo>
                    <a:pt x="5992" y="128"/>
                  </a:lnTo>
                  <a:lnTo>
                    <a:pt x="5992" y="128"/>
                  </a:lnTo>
                  <a:lnTo>
                    <a:pt x="5609" y="766"/>
                  </a:lnTo>
                  <a:lnTo>
                    <a:pt x="5227" y="1148"/>
                  </a:lnTo>
                  <a:lnTo>
                    <a:pt x="5227" y="1276"/>
                  </a:lnTo>
                  <a:lnTo>
                    <a:pt x="5099" y="1276"/>
                  </a:lnTo>
                  <a:lnTo>
                    <a:pt x="5099" y="1403"/>
                  </a:lnTo>
                  <a:lnTo>
                    <a:pt x="5099" y="1403"/>
                  </a:lnTo>
                  <a:lnTo>
                    <a:pt x="4972" y="1403"/>
                  </a:lnTo>
                  <a:lnTo>
                    <a:pt x="4972" y="1403"/>
                  </a:lnTo>
                  <a:lnTo>
                    <a:pt x="4844" y="1531"/>
                  </a:lnTo>
                  <a:lnTo>
                    <a:pt x="4844" y="1531"/>
                  </a:lnTo>
                  <a:lnTo>
                    <a:pt x="4080" y="1785"/>
                  </a:lnTo>
                  <a:lnTo>
                    <a:pt x="3187" y="1913"/>
                  </a:lnTo>
                  <a:lnTo>
                    <a:pt x="3187" y="1913"/>
                  </a:lnTo>
                  <a:lnTo>
                    <a:pt x="2295" y="1785"/>
                  </a:lnTo>
                  <a:lnTo>
                    <a:pt x="1530" y="1531"/>
                  </a:lnTo>
                  <a:lnTo>
                    <a:pt x="1530" y="1531"/>
                  </a:lnTo>
                  <a:lnTo>
                    <a:pt x="1403" y="1403"/>
                  </a:lnTo>
                  <a:lnTo>
                    <a:pt x="1403" y="1403"/>
                  </a:lnTo>
                  <a:lnTo>
                    <a:pt x="1275" y="1403"/>
                  </a:lnTo>
                  <a:lnTo>
                    <a:pt x="1275" y="1276"/>
                  </a:lnTo>
                  <a:lnTo>
                    <a:pt x="1148" y="1276"/>
                  </a:lnTo>
                  <a:lnTo>
                    <a:pt x="1148" y="1148"/>
                  </a:lnTo>
                  <a:lnTo>
                    <a:pt x="1148" y="1148"/>
                  </a:lnTo>
                  <a:lnTo>
                    <a:pt x="766" y="638"/>
                  </a:lnTo>
                  <a:lnTo>
                    <a:pt x="3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269;p39">
              <a:extLst>
                <a:ext uri="{FF2B5EF4-FFF2-40B4-BE49-F238E27FC236}">
                  <a16:creationId xmlns:a16="http://schemas.microsoft.com/office/drawing/2014/main" id="{BFC1AA1E-A331-DB43-F6F3-9079198D867A}"/>
                </a:ext>
              </a:extLst>
            </p:cNvPr>
            <p:cNvSpPr/>
            <p:nvPr/>
          </p:nvSpPr>
          <p:spPr>
            <a:xfrm>
              <a:off x="4861550" y="3166575"/>
              <a:ext cx="162550" cy="137050"/>
            </a:xfrm>
            <a:custGeom>
              <a:avLst/>
              <a:gdLst/>
              <a:ahLst/>
              <a:cxnLst/>
              <a:rect l="l" t="t" r="r" b="b"/>
              <a:pathLst>
                <a:path w="6502" h="5482" extrusionOk="0">
                  <a:moveTo>
                    <a:pt x="511" y="1"/>
                  </a:moveTo>
                  <a:lnTo>
                    <a:pt x="128" y="383"/>
                  </a:lnTo>
                  <a:lnTo>
                    <a:pt x="1" y="893"/>
                  </a:lnTo>
                  <a:lnTo>
                    <a:pt x="1" y="1531"/>
                  </a:lnTo>
                  <a:lnTo>
                    <a:pt x="1" y="2295"/>
                  </a:lnTo>
                  <a:lnTo>
                    <a:pt x="128" y="2933"/>
                  </a:lnTo>
                  <a:lnTo>
                    <a:pt x="383" y="3697"/>
                  </a:lnTo>
                  <a:lnTo>
                    <a:pt x="766" y="4207"/>
                  </a:lnTo>
                  <a:lnTo>
                    <a:pt x="1148" y="4717"/>
                  </a:lnTo>
                  <a:lnTo>
                    <a:pt x="1148" y="4845"/>
                  </a:lnTo>
                  <a:lnTo>
                    <a:pt x="1275" y="4845"/>
                  </a:lnTo>
                  <a:lnTo>
                    <a:pt x="1275" y="4972"/>
                  </a:lnTo>
                  <a:lnTo>
                    <a:pt x="1403" y="4972"/>
                  </a:lnTo>
                  <a:lnTo>
                    <a:pt x="1530" y="5100"/>
                  </a:lnTo>
                  <a:lnTo>
                    <a:pt x="2295" y="5354"/>
                  </a:lnTo>
                  <a:lnTo>
                    <a:pt x="3187" y="5482"/>
                  </a:lnTo>
                  <a:lnTo>
                    <a:pt x="4080" y="5354"/>
                  </a:lnTo>
                  <a:lnTo>
                    <a:pt x="4844" y="5100"/>
                  </a:lnTo>
                  <a:lnTo>
                    <a:pt x="4972" y="4972"/>
                  </a:lnTo>
                  <a:lnTo>
                    <a:pt x="5099" y="4972"/>
                  </a:lnTo>
                  <a:lnTo>
                    <a:pt x="5099" y="4845"/>
                  </a:lnTo>
                  <a:lnTo>
                    <a:pt x="5227" y="4845"/>
                  </a:lnTo>
                  <a:lnTo>
                    <a:pt x="5227" y="4717"/>
                  </a:lnTo>
                  <a:lnTo>
                    <a:pt x="5609" y="4207"/>
                  </a:lnTo>
                  <a:lnTo>
                    <a:pt x="5992" y="3697"/>
                  </a:lnTo>
                  <a:lnTo>
                    <a:pt x="6247" y="2933"/>
                  </a:lnTo>
                  <a:lnTo>
                    <a:pt x="6374" y="2295"/>
                  </a:lnTo>
                  <a:lnTo>
                    <a:pt x="6501" y="1531"/>
                  </a:lnTo>
                  <a:lnTo>
                    <a:pt x="6374" y="893"/>
                  </a:lnTo>
                  <a:lnTo>
                    <a:pt x="6247" y="383"/>
                  </a:lnTo>
                  <a:lnTo>
                    <a:pt x="5864" y="1"/>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270;p39">
              <a:extLst>
                <a:ext uri="{FF2B5EF4-FFF2-40B4-BE49-F238E27FC236}">
                  <a16:creationId xmlns:a16="http://schemas.microsoft.com/office/drawing/2014/main" id="{885739DB-212C-9FFF-CC1F-C8E36509E96A}"/>
                </a:ext>
              </a:extLst>
            </p:cNvPr>
            <p:cNvSpPr/>
            <p:nvPr/>
          </p:nvSpPr>
          <p:spPr>
            <a:xfrm>
              <a:off x="4861550" y="3166575"/>
              <a:ext cx="162550" cy="137050"/>
            </a:xfrm>
            <a:custGeom>
              <a:avLst/>
              <a:gdLst/>
              <a:ahLst/>
              <a:cxnLst/>
              <a:rect l="l" t="t" r="r" b="b"/>
              <a:pathLst>
                <a:path w="6502" h="5482" fill="none" extrusionOk="0">
                  <a:moveTo>
                    <a:pt x="1148" y="4717"/>
                  </a:moveTo>
                  <a:lnTo>
                    <a:pt x="1148" y="4717"/>
                  </a:lnTo>
                  <a:lnTo>
                    <a:pt x="766" y="4207"/>
                  </a:lnTo>
                  <a:lnTo>
                    <a:pt x="383" y="3697"/>
                  </a:lnTo>
                  <a:lnTo>
                    <a:pt x="128" y="2933"/>
                  </a:lnTo>
                  <a:lnTo>
                    <a:pt x="1" y="2295"/>
                  </a:lnTo>
                  <a:lnTo>
                    <a:pt x="1" y="1531"/>
                  </a:lnTo>
                  <a:lnTo>
                    <a:pt x="1" y="893"/>
                  </a:lnTo>
                  <a:lnTo>
                    <a:pt x="128" y="383"/>
                  </a:lnTo>
                  <a:lnTo>
                    <a:pt x="511" y="1"/>
                  </a:lnTo>
                  <a:lnTo>
                    <a:pt x="5864" y="1"/>
                  </a:lnTo>
                  <a:lnTo>
                    <a:pt x="5864" y="1"/>
                  </a:lnTo>
                  <a:lnTo>
                    <a:pt x="6247" y="383"/>
                  </a:lnTo>
                  <a:lnTo>
                    <a:pt x="6374" y="893"/>
                  </a:lnTo>
                  <a:lnTo>
                    <a:pt x="6501" y="1531"/>
                  </a:lnTo>
                  <a:lnTo>
                    <a:pt x="6374" y="2295"/>
                  </a:lnTo>
                  <a:lnTo>
                    <a:pt x="6247" y="2933"/>
                  </a:lnTo>
                  <a:lnTo>
                    <a:pt x="5992" y="3697"/>
                  </a:lnTo>
                  <a:lnTo>
                    <a:pt x="5609" y="4207"/>
                  </a:lnTo>
                  <a:lnTo>
                    <a:pt x="5227" y="4717"/>
                  </a:lnTo>
                  <a:lnTo>
                    <a:pt x="5227" y="4845"/>
                  </a:lnTo>
                  <a:lnTo>
                    <a:pt x="5099" y="4845"/>
                  </a:lnTo>
                  <a:lnTo>
                    <a:pt x="5099" y="4972"/>
                  </a:lnTo>
                  <a:lnTo>
                    <a:pt x="5099" y="4972"/>
                  </a:lnTo>
                  <a:lnTo>
                    <a:pt x="4972" y="4972"/>
                  </a:lnTo>
                  <a:lnTo>
                    <a:pt x="4972" y="4972"/>
                  </a:lnTo>
                  <a:lnTo>
                    <a:pt x="4844" y="5100"/>
                  </a:lnTo>
                  <a:lnTo>
                    <a:pt x="4844" y="5100"/>
                  </a:lnTo>
                  <a:lnTo>
                    <a:pt x="4080" y="5354"/>
                  </a:lnTo>
                  <a:lnTo>
                    <a:pt x="3187" y="5482"/>
                  </a:lnTo>
                  <a:lnTo>
                    <a:pt x="2295" y="5354"/>
                  </a:lnTo>
                  <a:lnTo>
                    <a:pt x="1530" y="5100"/>
                  </a:lnTo>
                  <a:lnTo>
                    <a:pt x="1530" y="5100"/>
                  </a:lnTo>
                  <a:lnTo>
                    <a:pt x="1403" y="4972"/>
                  </a:lnTo>
                  <a:lnTo>
                    <a:pt x="1403" y="4972"/>
                  </a:lnTo>
                  <a:lnTo>
                    <a:pt x="1275" y="4972"/>
                  </a:lnTo>
                  <a:lnTo>
                    <a:pt x="1275" y="4845"/>
                  </a:lnTo>
                  <a:lnTo>
                    <a:pt x="1148" y="4845"/>
                  </a:lnTo>
                  <a:lnTo>
                    <a:pt x="1148" y="47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271;p39">
              <a:extLst>
                <a:ext uri="{FF2B5EF4-FFF2-40B4-BE49-F238E27FC236}">
                  <a16:creationId xmlns:a16="http://schemas.microsoft.com/office/drawing/2014/main" id="{50586152-6398-E040-55AA-F9E6A4F3C332}"/>
                </a:ext>
              </a:extLst>
            </p:cNvPr>
            <p:cNvSpPr/>
            <p:nvPr/>
          </p:nvSpPr>
          <p:spPr>
            <a:xfrm>
              <a:off x="4861550" y="3144275"/>
              <a:ext cx="159375" cy="92450"/>
            </a:xfrm>
            <a:custGeom>
              <a:avLst/>
              <a:gdLst/>
              <a:ahLst/>
              <a:cxnLst/>
              <a:rect l="l" t="t" r="r" b="b"/>
              <a:pathLst>
                <a:path w="6375" h="3698" extrusionOk="0">
                  <a:moveTo>
                    <a:pt x="3187" y="1"/>
                  </a:moveTo>
                  <a:lnTo>
                    <a:pt x="2040" y="128"/>
                  </a:lnTo>
                  <a:lnTo>
                    <a:pt x="1403" y="256"/>
                  </a:lnTo>
                  <a:lnTo>
                    <a:pt x="893" y="511"/>
                  </a:lnTo>
                  <a:lnTo>
                    <a:pt x="511" y="766"/>
                  </a:lnTo>
                  <a:lnTo>
                    <a:pt x="256" y="1148"/>
                  </a:lnTo>
                  <a:lnTo>
                    <a:pt x="128" y="1403"/>
                  </a:lnTo>
                  <a:lnTo>
                    <a:pt x="1" y="1785"/>
                  </a:lnTo>
                  <a:lnTo>
                    <a:pt x="128" y="2168"/>
                  </a:lnTo>
                  <a:lnTo>
                    <a:pt x="256" y="2550"/>
                  </a:lnTo>
                  <a:lnTo>
                    <a:pt x="511" y="2805"/>
                  </a:lnTo>
                  <a:lnTo>
                    <a:pt x="893" y="3060"/>
                  </a:lnTo>
                  <a:lnTo>
                    <a:pt x="1403" y="3315"/>
                  </a:lnTo>
                  <a:lnTo>
                    <a:pt x="2040" y="3442"/>
                  </a:lnTo>
                  <a:lnTo>
                    <a:pt x="3187" y="3697"/>
                  </a:lnTo>
                  <a:lnTo>
                    <a:pt x="4335" y="3442"/>
                  </a:lnTo>
                  <a:lnTo>
                    <a:pt x="4972" y="3315"/>
                  </a:lnTo>
                  <a:lnTo>
                    <a:pt x="5482" y="3060"/>
                  </a:lnTo>
                  <a:lnTo>
                    <a:pt x="5864" y="2805"/>
                  </a:lnTo>
                  <a:lnTo>
                    <a:pt x="6119" y="2550"/>
                  </a:lnTo>
                  <a:lnTo>
                    <a:pt x="6247" y="2168"/>
                  </a:lnTo>
                  <a:lnTo>
                    <a:pt x="6374" y="1785"/>
                  </a:lnTo>
                  <a:lnTo>
                    <a:pt x="6247" y="1403"/>
                  </a:lnTo>
                  <a:lnTo>
                    <a:pt x="6119" y="1148"/>
                  </a:lnTo>
                  <a:lnTo>
                    <a:pt x="5864" y="766"/>
                  </a:lnTo>
                  <a:lnTo>
                    <a:pt x="5482" y="511"/>
                  </a:lnTo>
                  <a:lnTo>
                    <a:pt x="4972" y="256"/>
                  </a:lnTo>
                  <a:lnTo>
                    <a:pt x="4335" y="128"/>
                  </a:lnTo>
                  <a:lnTo>
                    <a:pt x="3187"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272;p39">
              <a:extLst>
                <a:ext uri="{FF2B5EF4-FFF2-40B4-BE49-F238E27FC236}">
                  <a16:creationId xmlns:a16="http://schemas.microsoft.com/office/drawing/2014/main" id="{88F1334A-60FC-B7C9-9E11-974A9FFC7269}"/>
                </a:ext>
              </a:extLst>
            </p:cNvPr>
            <p:cNvSpPr/>
            <p:nvPr/>
          </p:nvSpPr>
          <p:spPr>
            <a:xfrm>
              <a:off x="4861550" y="3144275"/>
              <a:ext cx="159375" cy="92450"/>
            </a:xfrm>
            <a:custGeom>
              <a:avLst/>
              <a:gdLst/>
              <a:ahLst/>
              <a:cxnLst/>
              <a:rect l="l" t="t" r="r" b="b"/>
              <a:pathLst>
                <a:path w="6375" h="3698" fill="none" extrusionOk="0">
                  <a:moveTo>
                    <a:pt x="5482" y="511"/>
                  </a:moveTo>
                  <a:lnTo>
                    <a:pt x="5482" y="511"/>
                  </a:lnTo>
                  <a:lnTo>
                    <a:pt x="5864" y="766"/>
                  </a:lnTo>
                  <a:lnTo>
                    <a:pt x="6119" y="1148"/>
                  </a:lnTo>
                  <a:lnTo>
                    <a:pt x="6247" y="1403"/>
                  </a:lnTo>
                  <a:lnTo>
                    <a:pt x="6374" y="1785"/>
                  </a:lnTo>
                  <a:lnTo>
                    <a:pt x="6247" y="2168"/>
                  </a:lnTo>
                  <a:lnTo>
                    <a:pt x="6119" y="2550"/>
                  </a:lnTo>
                  <a:lnTo>
                    <a:pt x="5864" y="2805"/>
                  </a:lnTo>
                  <a:lnTo>
                    <a:pt x="5482" y="3060"/>
                  </a:lnTo>
                  <a:lnTo>
                    <a:pt x="5482" y="3060"/>
                  </a:lnTo>
                  <a:lnTo>
                    <a:pt x="4972" y="3315"/>
                  </a:lnTo>
                  <a:lnTo>
                    <a:pt x="4335" y="3442"/>
                  </a:lnTo>
                  <a:lnTo>
                    <a:pt x="3187" y="3697"/>
                  </a:lnTo>
                  <a:lnTo>
                    <a:pt x="2040" y="3442"/>
                  </a:lnTo>
                  <a:lnTo>
                    <a:pt x="1403" y="3315"/>
                  </a:lnTo>
                  <a:lnTo>
                    <a:pt x="893" y="3060"/>
                  </a:lnTo>
                  <a:lnTo>
                    <a:pt x="893" y="3060"/>
                  </a:lnTo>
                  <a:lnTo>
                    <a:pt x="511" y="2805"/>
                  </a:lnTo>
                  <a:lnTo>
                    <a:pt x="256" y="2550"/>
                  </a:lnTo>
                  <a:lnTo>
                    <a:pt x="128" y="2168"/>
                  </a:lnTo>
                  <a:lnTo>
                    <a:pt x="1" y="1785"/>
                  </a:lnTo>
                  <a:lnTo>
                    <a:pt x="128" y="1403"/>
                  </a:lnTo>
                  <a:lnTo>
                    <a:pt x="256" y="1148"/>
                  </a:lnTo>
                  <a:lnTo>
                    <a:pt x="511" y="766"/>
                  </a:lnTo>
                  <a:lnTo>
                    <a:pt x="893" y="511"/>
                  </a:lnTo>
                  <a:lnTo>
                    <a:pt x="893" y="511"/>
                  </a:lnTo>
                  <a:lnTo>
                    <a:pt x="1403" y="256"/>
                  </a:lnTo>
                  <a:lnTo>
                    <a:pt x="2040" y="128"/>
                  </a:lnTo>
                  <a:lnTo>
                    <a:pt x="3187" y="1"/>
                  </a:lnTo>
                  <a:lnTo>
                    <a:pt x="4335" y="128"/>
                  </a:lnTo>
                  <a:lnTo>
                    <a:pt x="4972" y="256"/>
                  </a:lnTo>
                  <a:lnTo>
                    <a:pt x="5482" y="5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273;p39">
              <a:extLst>
                <a:ext uri="{FF2B5EF4-FFF2-40B4-BE49-F238E27FC236}">
                  <a16:creationId xmlns:a16="http://schemas.microsoft.com/office/drawing/2014/main" id="{088CD399-8019-8FD7-C6F9-C4E4242842EC}"/>
                </a:ext>
              </a:extLst>
            </p:cNvPr>
            <p:cNvSpPr/>
            <p:nvPr/>
          </p:nvSpPr>
          <p:spPr>
            <a:xfrm>
              <a:off x="4893425" y="3160225"/>
              <a:ext cx="95625" cy="57375"/>
            </a:xfrm>
            <a:custGeom>
              <a:avLst/>
              <a:gdLst/>
              <a:ahLst/>
              <a:cxnLst/>
              <a:rect l="l" t="t" r="r" b="b"/>
              <a:pathLst>
                <a:path w="3825" h="2295" extrusionOk="0">
                  <a:moveTo>
                    <a:pt x="1912" y="0"/>
                  </a:moveTo>
                  <a:lnTo>
                    <a:pt x="1148" y="128"/>
                  </a:lnTo>
                  <a:lnTo>
                    <a:pt x="510" y="382"/>
                  </a:lnTo>
                  <a:lnTo>
                    <a:pt x="128" y="765"/>
                  </a:lnTo>
                  <a:lnTo>
                    <a:pt x="0" y="1147"/>
                  </a:lnTo>
                  <a:lnTo>
                    <a:pt x="128" y="1530"/>
                  </a:lnTo>
                  <a:lnTo>
                    <a:pt x="510" y="1912"/>
                  </a:lnTo>
                  <a:lnTo>
                    <a:pt x="1148" y="2167"/>
                  </a:lnTo>
                  <a:lnTo>
                    <a:pt x="1912" y="2294"/>
                  </a:lnTo>
                  <a:lnTo>
                    <a:pt x="2677" y="2167"/>
                  </a:lnTo>
                  <a:lnTo>
                    <a:pt x="3315" y="1912"/>
                  </a:lnTo>
                  <a:lnTo>
                    <a:pt x="3697" y="1530"/>
                  </a:lnTo>
                  <a:lnTo>
                    <a:pt x="3824" y="1147"/>
                  </a:lnTo>
                  <a:lnTo>
                    <a:pt x="3697" y="765"/>
                  </a:lnTo>
                  <a:lnTo>
                    <a:pt x="3315" y="382"/>
                  </a:lnTo>
                  <a:lnTo>
                    <a:pt x="2677" y="128"/>
                  </a:lnTo>
                  <a:lnTo>
                    <a:pt x="1912"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274;p39">
              <a:extLst>
                <a:ext uri="{FF2B5EF4-FFF2-40B4-BE49-F238E27FC236}">
                  <a16:creationId xmlns:a16="http://schemas.microsoft.com/office/drawing/2014/main" id="{EA3FF1B3-7671-1339-A71C-66DD0DEA1837}"/>
                </a:ext>
              </a:extLst>
            </p:cNvPr>
            <p:cNvSpPr/>
            <p:nvPr/>
          </p:nvSpPr>
          <p:spPr>
            <a:xfrm>
              <a:off x="4893425" y="3160225"/>
              <a:ext cx="95625" cy="57375"/>
            </a:xfrm>
            <a:custGeom>
              <a:avLst/>
              <a:gdLst/>
              <a:ahLst/>
              <a:cxnLst/>
              <a:rect l="l" t="t" r="r" b="b"/>
              <a:pathLst>
                <a:path w="3825" h="2295" fill="none" extrusionOk="0">
                  <a:moveTo>
                    <a:pt x="3315" y="382"/>
                  </a:moveTo>
                  <a:lnTo>
                    <a:pt x="3315" y="382"/>
                  </a:lnTo>
                  <a:lnTo>
                    <a:pt x="3697" y="765"/>
                  </a:lnTo>
                  <a:lnTo>
                    <a:pt x="3824" y="1147"/>
                  </a:lnTo>
                  <a:lnTo>
                    <a:pt x="3697" y="1530"/>
                  </a:lnTo>
                  <a:lnTo>
                    <a:pt x="3315" y="1912"/>
                  </a:lnTo>
                  <a:lnTo>
                    <a:pt x="3315" y="1912"/>
                  </a:lnTo>
                  <a:lnTo>
                    <a:pt x="2677" y="2167"/>
                  </a:lnTo>
                  <a:lnTo>
                    <a:pt x="1912" y="2294"/>
                  </a:lnTo>
                  <a:lnTo>
                    <a:pt x="1148" y="2167"/>
                  </a:lnTo>
                  <a:lnTo>
                    <a:pt x="510" y="1912"/>
                  </a:lnTo>
                  <a:lnTo>
                    <a:pt x="510" y="1912"/>
                  </a:lnTo>
                  <a:lnTo>
                    <a:pt x="128" y="1530"/>
                  </a:lnTo>
                  <a:lnTo>
                    <a:pt x="0" y="1147"/>
                  </a:lnTo>
                  <a:lnTo>
                    <a:pt x="128" y="765"/>
                  </a:lnTo>
                  <a:lnTo>
                    <a:pt x="510" y="382"/>
                  </a:lnTo>
                  <a:lnTo>
                    <a:pt x="510" y="382"/>
                  </a:lnTo>
                  <a:lnTo>
                    <a:pt x="1148" y="128"/>
                  </a:lnTo>
                  <a:lnTo>
                    <a:pt x="1912" y="0"/>
                  </a:lnTo>
                  <a:lnTo>
                    <a:pt x="2677" y="128"/>
                  </a:lnTo>
                  <a:lnTo>
                    <a:pt x="3315" y="3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275;p39">
              <a:extLst>
                <a:ext uri="{FF2B5EF4-FFF2-40B4-BE49-F238E27FC236}">
                  <a16:creationId xmlns:a16="http://schemas.microsoft.com/office/drawing/2014/main" id="{6D1C32EA-4AC1-437D-6A9B-CE5AF3CA932C}"/>
                </a:ext>
              </a:extLst>
            </p:cNvPr>
            <p:cNvSpPr/>
            <p:nvPr/>
          </p:nvSpPr>
          <p:spPr>
            <a:xfrm>
              <a:off x="4896600" y="3179325"/>
              <a:ext cx="89250" cy="38275"/>
            </a:xfrm>
            <a:custGeom>
              <a:avLst/>
              <a:gdLst/>
              <a:ahLst/>
              <a:cxnLst/>
              <a:rect l="l" t="t" r="r" b="b"/>
              <a:pathLst>
                <a:path w="3570" h="1531" extrusionOk="0">
                  <a:moveTo>
                    <a:pt x="1785" y="1"/>
                  </a:moveTo>
                  <a:lnTo>
                    <a:pt x="1021" y="128"/>
                  </a:lnTo>
                  <a:lnTo>
                    <a:pt x="383" y="383"/>
                  </a:lnTo>
                  <a:lnTo>
                    <a:pt x="128" y="511"/>
                  </a:lnTo>
                  <a:lnTo>
                    <a:pt x="1" y="766"/>
                  </a:lnTo>
                  <a:lnTo>
                    <a:pt x="128" y="1021"/>
                  </a:lnTo>
                  <a:lnTo>
                    <a:pt x="383" y="1148"/>
                  </a:lnTo>
                  <a:lnTo>
                    <a:pt x="1021" y="1403"/>
                  </a:lnTo>
                  <a:lnTo>
                    <a:pt x="1785" y="1530"/>
                  </a:lnTo>
                  <a:lnTo>
                    <a:pt x="2550" y="1403"/>
                  </a:lnTo>
                  <a:lnTo>
                    <a:pt x="3188" y="1148"/>
                  </a:lnTo>
                  <a:lnTo>
                    <a:pt x="3442" y="1021"/>
                  </a:lnTo>
                  <a:lnTo>
                    <a:pt x="3570" y="766"/>
                  </a:lnTo>
                  <a:lnTo>
                    <a:pt x="3442" y="511"/>
                  </a:lnTo>
                  <a:lnTo>
                    <a:pt x="3188" y="383"/>
                  </a:lnTo>
                  <a:lnTo>
                    <a:pt x="2550" y="128"/>
                  </a:lnTo>
                  <a:lnTo>
                    <a:pt x="1785"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276;p39">
              <a:extLst>
                <a:ext uri="{FF2B5EF4-FFF2-40B4-BE49-F238E27FC236}">
                  <a16:creationId xmlns:a16="http://schemas.microsoft.com/office/drawing/2014/main" id="{BAF79668-A2CC-445E-26F0-5807D0D5C6A6}"/>
                </a:ext>
              </a:extLst>
            </p:cNvPr>
            <p:cNvSpPr/>
            <p:nvPr/>
          </p:nvSpPr>
          <p:spPr>
            <a:xfrm>
              <a:off x="4896600" y="3179325"/>
              <a:ext cx="89250" cy="38275"/>
            </a:xfrm>
            <a:custGeom>
              <a:avLst/>
              <a:gdLst/>
              <a:ahLst/>
              <a:cxnLst/>
              <a:rect l="l" t="t" r="r" b="b"/>
              <a:pathLst>
                <a:path w="3570" h="1531" fill="none" extrusionOk="0">
                  <a:moveTo>
                    <a:pt x="383" y="383"/>
                  </a:moveTo>
                  <a:lnTo>
                    <a:pt x="383" y="383"/>
                  </a:lnTo>
                  <a:lnTo>
                    <a:pt x="1021" y="128"/>
                  </a:lnTo>
                  <a:lnTo>
                    <a:pt x="1785" y="1"/>
                  </a:lnTo>
                  <a:lnTo>
                    <a:pt x="2550" y="128"/>
                  </a:lnTo>
                  <a:lnTo>
                    <a:pt x="3188" y="383"/>
                  </a:lnTo>
                  <a:lnTo>
                    <a:pt x="3188" y="383"/>
                  </a:lnTo>
                  <a:lnTo>
                    <a:pt x="3442" y="511"/>
                  </a:lnTo>
                  <a:lnTo>
                    <a:pt x="3570" y="766"/>
                  </a:lnTo>
                  <a:lnTo>
                    <a:pt x="3570" y="766"/>
                  </a:lnTo>
                  <a:lnTo>
                    <a:pt x="3442" y="1021"/>
                  </a:lnTo>
                  <a:lnTo>
                    <a:pt x="3188" y="1148"/>
                  </a:lnTo>
                  <a:lnTo>
                    <a:pt x="3188" y="1148"/>
                  </a:lnTo>
                  <a:lnTo>
                    <a:pt x="2550" y="1403"/>
                  </a:lnTo>
                  <a:lnTo>
                    <a:pt x="1785" y="1530"/>
                  </a:lnTo>
                  <a:lnTo>
                    <a:pt x="1021" y="1403"/>
                  </a:lnTo>
                  <a:lnTo>
                    <a:pt x="383" y="1148"/>
                  </a:lnTo>
                  <a:lnTo>
                    <a:pt x="383" y="1148"/>
                  </a:lnTo>
                  <a:lnTo>
                    <a:pt x="128" y="1021"/>
                  </a:lnTo>
                  <a:lnTo>
                    <a:pt x="1" y="766"/>
                  </a:lnTo>
                  <a:lnTo>
                    <a:pt x="1" y="766"/>
                  </a:lnTo>
                  <a:lnTo>
                    <a:pt x="128" y="511"/>
                  </a:lnTo>
                  <a:lnTo>
                    <a:pt x="383" y="3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277;p39">
              <a:extLst>
                <a:ext uri="{FF2B5EF4-FFF2-40B4-BE49-F238E27FC236}">
                  <a16:creationId xmlns:a16="http://schemas.microsoft.com/office/drawing/2014/main" id="{1B4F2071-23DA-067B-4414-D75FBE336D4D}"/>
                </a:ext>
              </a:extLst>
            </p:cNvPr>
            <p:cNvSpPr/>
            <p:nvPr/>
          </p:nvSpPr>
          <p:spPr>
            <a:xfrm>
              <a:off x="4867925" y="3067800"/>
              <a:ext cx="137050" cy="137050"/>
            </a:xfrm>
            <a:custGeom>
              <a:avLst/>
              <a:gdLst/>
              <a:ahLst/>
              <a:cxnLst/>
              <a:rect l="l" t="t" r="r" b="b"/>
              <a:pathLst>
                <a:path w="5482" h="5482" extrusionOk="0">
                  <a:moveTo>
                    <a:pt x="3952" y="1"/>
                  </a:moveTo>
                  <a:lnTo>
                    <a:pt x="3697" y="128"/>
                  </a:lnTo>
                  <a:lnTo>
                    <a:pt x="3442" y="383"/>
                  </a:lnTo>
                  <a:lnTo>
                    <a:pt x="3060" y="1403"/>
                  </a:lnTo>
                  <a:lnTo>
                    <a:pt x="2678" y="2550"/>
                  </a:lnTo>
                  <a:lnTo>
                    <a:pt x="2678" y="2040"/>
                  </a:lnTo>
                  <a:lnTo>
                    <a:pt x="2423" y="1148"/>
                  </a:lnTo>
                  <a:lnTo>
                    <a:pt x="2040" y="383"/>
                  </a:lnTo>
                  <a:lnTo>
                    <a:pt x="1658" y="383"/>
                  </a:lnTo>
                  <a:lnTo>
                    <a:pt x="1530" y="638"/>
                  </a:lnTo>
                  <a:lnTo>
                    <a:pt x="1403" y="1658"/>
                  </a:lnTo>
                  <a:lnTo>
                    <a:pt x="1403" y="2550"/>
                  </a:lnTo>
                  <a:lnTo>
                    <a:pt x="1530" y="2932"/>
                  </a:lnTo>
                  <a:lnTo>
                    <a:pt x="766" y="2167"/>
                  </a:lnTo>
                  <a:lnTo>
                    <a:pt x="256" y="1785"/>
                  </a:lnTo>
                  <a:lnTo>
                    <a:pt x="1" y="1785"/>
                  </a:lnTo>
                  <a:lnTo>
                    <a:pt x="1" y="1913"/>
                  </a:lnTo>
                  <a:lnTo>
                    <a:pt x="1" y="2295"/>
                  </a:lnTo>
                  <a:lnTo>
                    <a:pt x="128" y="2932"/>
                  </a:lnTo>
                  <a:lnTo>
                    <a:pt x="511" y="3697"/>
                  </a:lnTo>
                  <a:lnTo>
                    <a:pt x="1020" y="4334"/>
                  </a:lnTo>
                  <a:lnTo>
                    <a:pt x="1403" y="4844"/>
                  </a:lnTo>
                  <a:lnTo>
                    <a:pt x="1785" y="5227"/>
                  </a:lnTo>
                  <a:lnTo>
                    <a:pt x="1913" y="5354"/>
                  </a:lnTo>
                  <a:lnTo>
                    <a:pt x="2423" y="5482"/>
                  </a:lnTo>
                  <a:lnTo>
                    <a:pt x="3060" y="5482"/>
                  </a:lnTo>
                  <a:lnTo>
                    <a:pt x="3570" y="5354"/>
                  </a:lnTo>
                  <a:lnTo>
                    <a:pt x="4080" y="5227"/>
                  </a:lnTo>
                  <a:lnTo>
                    <a:pt x="4462" y="4844"/>
                  </a:lnTo>
                  <a:lnTo>
                    <a:pt x="5099" y="3952"/>
                  </a:lnTo>
                  <a:lnTo>
                    <a:pt x="5354" y="3315"/>
                  </a:lnTo>
                  <a:lnTo>
                    <a:pt x="5482" y="2677"/>
                  </a:lnTo>
                  <a:lnTo>
                    <a:pt x="5482" y="2167"/>
                  </a:lnTo>
                  <a:lnTo>
                    <a:pt x="5354" y="1913"/>
                  </a:lnTo>
                  <a:lnTo>
                    <a:pt x="5099" y="2040"/>
                  </a:lnTo>
                  <a:lnTo>
                    <a:pt x="4717" y="2295"/>
                  </a:lnTo>
                  <a:lnTo>
                    <a:pt x="4207" y="2805"/>
                  </a:lnTo>
                  <a:lnTo>
                    <a:pt x="4335" y="2422"/>
                  </a:lnTo>
                  <a:lnTo>
                    <a:pt x="4335" y="1530"/>
                  </a:lnTo>
                  <a:lnTo>
                    <a:pt x="4207" y="510"/>
                  </a:lnTo>
                  <a:lnTo>
                    <a:pt x="4080" y="128"/>
                  </a:lnTo>
                  <a:lnTo>
                    <a:pt x="3952"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278;p39">
              <a:extLst>
                <a:ext uri="{FF2B5EF4-FFF2-40B4-BE49-F238E27FC236}">
                  <a16:creationId xmlns:a16="http://schemas.microsoft.com/office/drawing/2014/main" id="{EA8E8A37-7B54-798C-6F9E-023CDDB0D448}"/>
                </a:ext>
              </a:extLst>
            </p:cNvPr>
            <p:cNvSpPr/>
            <p:nvPr/>
          </p:nvSpPr>
          <p:spPr>
            <a:xfrm>
              <a:off x="4867925" y="3067800"/>
              <a:ext cx="137050" cy="137050"/>
            </a:xfrm>
            <a:custGeom>
              <a:avLst/>
              <a:gdLst/>
              <a:ahLst/>
              <a:cxnLst/>
              <a:rect l="l" t="t" r="r" b="b"/>
              <a:pathLst>
                <a:path w="5482" h="5482" fill="none" extrusionOk="0">
                  <a:moveTo>
                    <a:pt x="4080" y="5227"/>
                  </a:moveTo>
                  <a:lnTo>
                    <a:pt x="4080" y="5227"/>
                  </a:lnTo>
                  <a:lnTo>
                    <a:pt x="4462" y="4844"/>
                  </a:lnTo>
                  <a:lnTo>
                    <a:pt x="5099" y="3952"/>
                  </a:lnTo>
                  <a:lnTo>
                    <a:pt x="5099" y="3952"/>
                  </a:lnTo>
                  <a:lnTo>
                    <a:pt x="5354" y="3315"/>
                  </a:lnTo>
                  <a:lnTo>
                    <a:pt x="5482" y="2677"/>
                  </a:lnTo>
                  <a:lnTo>
                    <a:pt x="5482" y="2167"/>
                  </a:lnTo>
                  <a:lnTo>
                    <a:pt x="5354" y="1913"/>
                  </a:lnTo>
                  <a:lnTo>
                    <a:pt x="5354" y="1913"/>
                  </a:lnTo>
                  <a:lnTo>
                    <a:pt x="5099" y="2040"/>
                  </a:lnTo>
                  <a:lnTo>
                    <a:pt x="4717" y="2295"/>
                  </a:lnTo>
                  <a:lnTo>
                    <a:pt x="4207" y="2805"/>
                  </a:lnTo>
                  <a:lnTo>
                    <a:pt x="4207" y="2805"/>
                  </a:lnTo>
                  <a:lnTo>
                    <a:pt x="4335" y="2422"/>
                  </a:lnTo>
                  <a:lnTo>
                    <a:pt x="4335" y="1530"/>
                  </a:lnTo>
                  <a:lnTo>
                    <a:pt x="4335" y="1530"/>
                  </a:lnTo>
                  <a:lnTo>
                    <a:pt x="4207" y="510"/>
                  </a:lnTo>
                  <a:lnTo>
                    <a:pt x="4080" y="128"/>
                  </a:lnTo>
                  <a:lnTo>
                    <a:pt x="3952" y="1"/>
                  </a:lnTo>
                  <a:lnTo>
                    <a:pt x="3952" y="1"/>
                  </a:lnTo>
                  <a:lnTo>
                    <a:pt x="3697" y="128"/>
                  </a:lnTo>
                  <a:lnTo>
                    <a:pt x="3442" y="383"/>
                  </a:lnTo>
                  <a:lnTo>
                    <a:pt x="3060" y="1403"/>
                  </a:lnTo>
                  <a:lnTo>
                    <a:pt x="3060" y="1403"/>
                  </a:lnTo>
                  <a:lnTo>
                    <a:pt x="2678" y="2550"/>
                  </a:lnTo>
                  <a:lnTo>
                    <a:pt x="2678" y="2550"/>
                  </a:lnTo>
                  <a:lnTo>
                    <a:pt x="2678" y="2040"/>
                  </a:lnTo>
                  <a:lnTo>
                    <a:pt x="2423" y="1148"/>
                  </a:lnTo>
                  <a:lnTo>
                    <a:pt x="2423" y="1148"/>
                  </a:lnTo>
                  <a:lnTo>
                    <a:pt x="2040" y="383"/>
                  </a:lnTo>
                  <a:lnTo>
                    <a:pt x="1913" y="383"/>
                  </a:lnTo>
                  <a:lnTo>
                    <a:pt x="1785" y="383"/>
                  </a:lnTo>
                  <a:lnTo>
                    <a:pt x="1785" y="383"/>
                  </a:lnTo>
                  <a:lnTo>
                    <a:pt x="1658" y="383"/>
                  </a:lnTo>
                  <a:lnTo>
                    <a:pt x="1530" y="638"/>
                  </a:lnTo>
                  <a:lnTo>
                    <a:pt x="1403" y="1658"/>
                  </a:lnTo>
                  <a:lnTo>
                    <a:pt x="1403" y="1658"/>
                  </a:lnTo>
                  <a:lnTo>
                    <a:pt x="1403" y="2550"/>
                  </a:lnTo>
                  <a:lnTo>
                    <a:pt x="1530" y="2932"/>
                  </a:lnTo>
                  <a:lnTo>
                    <a:pt x="1530" y="2932"/>
                  </a:lnTo>
                  <a:lnTo>
                    <a:pt x="766" y="2167"/>
                  </a:lnTo>
                  <a:lnTo>
                    <a:pt x="766" y="2167"/>
                  </a:lnTo>
                  <a:lnTo>
                    <a:pt x="256" y="1785"/>
                  </a:lnTo>
                  <a:lnTo>
                    <a:pt x="1" y="1785"/>
                  </a:lnTo>
                  <a:lnTo>
                    <a:pt x="1" y="1785"/>
                  </a:lnTo>
                  <a:lnTo>
                    <a:pt x="1" y="1913"/>
                  </a:lnTo>
                  <a:lnTo>
                    <a:pt x="1" y="2295"/>
                  </a:lnTo>
                  <a:lnTo>
                    <a:pt x="128" y="2932"/>
                  </a:lnTo>
                  <a:lnTo>
                    <a:pt x="511" y="3697"/>
                  </a:lnTo>
                  <a:lnTo>
                    <a:pt x="511" y="3697"/>
                  </a:lnTo>
                  <a:lnTo>
                    <a:pt x="1020" y="4334"/>
                  </a:lnTo>
                  <a:lnTo>
                    <a:pt x="1403" y="4844"/>
                  </a:lnTo>
                  <a:lnTo>
                    <a:pt x="1785" y="5227"/>
                  </a:lnTo>
                  <a:lnTo>
                    <a:pt x="1785" y="5227"/>
                  </a:lnTo>
                  <a:lnTo>
                    <a:pt x="1913" y="5354"/>
                  </a:lnTo>
                  <a:lnTo>
                    <a:pt x="2423" y="5482"/>
                  </a:lnTo>
                  <a:lnTo>
                    <a:pt x="3060" y="5482"/>
                  </a:lnTo>
                  <a:lnTo>
                    <a:pt x="3570" y="5354"/>
                  </a:lnTo>
                  <a:lnTo>
                    <a:pt x="4080" y="52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279;p39">
              <a:extLst>
                <a:ext uri="{FF2B5EF4-FFF2-40B4-BE49-F238E27FC236}">
                  <a16:creationId xmlns:a16="http://schemas.microsoft.com/office/drawing/2014/main" id="{3412A58D-F612-4173-99C7-58E7489369F5}"/>
                </a:ext>
              </a:extLst>
            </p:cNvPr>
            <p:cNvSpPr/>
            <p:nvPr/>
          </p:nvSpPr>
          <p:spPr>
            <a:xfrm>
              <a:off x="4867925" y="3067800"/>
              <a:ext cx="137050" cy="137050"/>
            </a:xfrm>
            <a:custGeom>
              <a:avLst/>
              <a:gdLst/>
              <a:ahLst/>
              <a:cxnLst/>
              <a:rect l="l" t="t" r="r" b="b"/>
              <a:pathLst>
                <a:path w="5482" h="5482" extrusionOk="0">
                  <a:moveTo>
                    <a:pt x="3825" y="1"/>
                  </a:moveTo>
                  <a:lnTo>
                    <a:pt x="3697" y="128"/>
                  </a:lnTo>
                  <a:lnTo>
                    <a:pt x="3442" y="510"/>
                  </a:lnTo>
                  <a:lnTo>
                    <a:pt x="3060" y="1403"/>
                  </a:lnTo>
                  <a:lnTo>
                    <a:pt x="2932" y="1913"/>
                  </a:lnTo>
                  <a:lnTo>
                    <a:pt x="2678" y="2550"/>
                  </a:lnTo>
                  <a:lnTo>
                    <a:pt x="2550" y="1785"/>
                  </a:lnTo>
                  <a:lnTo>
                    <a:pt x="2423" y="1148"/>
                  </a:lnTo>
                  <a:lnTo>
                    <a:pt x="2040" y="510"/>
                  </a:lnTo>
                  <a:lnTo>
                    <a:pt x="1785" y="383"/>
                  </a:lnTo>
                  <a:lnTo>
                    <a:pt x="1530" y="510"/>
                  </a:lnTo>
                  <a:lnTo>
                    <a:pt x="1403" y="1148"/>
                  </a:lnTo>
                  <a:lnTo>
                    <a:pt x="1403" y="1658"/>
                  </a:lnTo>
                  <a:lnTo>
                    <a:pt x="1403" y="1913"/>
                  </a:lnTo>
                  <a:lnTo>
                    <a:pt x="1530" y="2932"/>
                  </a:lnTo>
                  <a:lnTo>
                    <a:pt x="766" y="2167"/>
                  </a:lnTo>
                  <a:lnTo>
                    <a:pt x="383" y="1913"/>
                  </a:lnTo>
                  <a:lnTo>
                    <a:pt x="128" y="1785"/>
                  </a:lnTo>
                  <a:lnTo>
                    <a:pt x="1" y="1785"/>
                  </a:lnTo>
                  <a:lnTo>
                    <a:pt x="1" y="2040"/>
                  </a:lnTo>
                  <a:lnTo>
                    <a:pt x="128" y="2677"/>
                  </a:lnTo>
                  <a:lnTo>
                    <a:pt x="511" y="3697"/>
                  </a:lnTo>
                  <a:lnTo>
                    <a:pt x="1020" y="4334"/>
                  </a:lnTo>
                  <a:lnTo>
                    <a:pt x="1403" y="4844"/>
                  </a:lnTo>
                  <a:lnTo>
                    <a:pt x="1785" y="5227"/>
                  </a:lnTo>
                  <a:lnTo>
                    <a:pt x="2040" y="5354"/>
                  </a:lnTo>
                  <a:lnTo>
                    <a:pt x="2423" y="5482"/>
                  </a:lnTo>
                  <a:lnTo>
                    <a:pt x="3442" y="5482"/>
                  </a:lnTo>
                  <a:lnTo>
                    <a:pt x="4080" y="5227"/>
                  </a:lnTo>
                  <a:lnTo>
                    <a:pt x="4462" y="4844"/>
                  </a:lnTo>
                  <a:lnTo>
                    <a:pt x="5099" y="3952"/>
                  </a:lnTo>
                  <a:lnTo>
                    <a:pt x="5482" y="3060"/>
                  </a:lnTo>
                  <a:lnTo>
                    <a:pt x="5482" y="2422"/>
                  </a:lnTo>
                  <a:lnTo>
                    <a:pt x="5482" y="2040"/>
                  </a:lnTo>
                  <a:lnTo>
                    <a:pt x="5354" y="1913"/>
                  </a:lnTo>
                  <a:lnTo>
                    <a:pt x="5099" y="2040"/>
                  </a:lnTo>
                  <a:lnTo>
                    <a:pt x="4717" y="2422"/>
                  </a:lnTo>
                  <a:lnTo>
                    <a:pt x="4207" y="2805"/>
                  </a:lnTo>
                  <a:lnTo>
                    <a:pt x="4335" y="2550"/>
                  </a:lnTo>
                  <a:lnTo>
                    <a:pt x="4335" y="1785"/>
                  </a:lnTo>
                  <a:lnTo>
                    <a:pt x="4335" y="1530"/>
                  </a:lnTo>
                  <a:lnTo>
                    <a:pt x="4207" y="510"/>
                  </a:lnTo>
                  <a:lnTo>
                    <a:pt x="4080" y="128"/>
                  </a:lnTo>
                  <a:lnTo>
                    <a:pt x="3952" y="1"/>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80;p39">
              <a:extLst>
                <a:ext uri="{FF2B5EF4-FFF2-40B4-BE49-F238E27FC236}">
                  <a16:creationId xmlns:a16="http://schemas.microsoft.com/office/drawing/2014/main" id="{C3EA7191-4029-9024-2263-962AC6F30BBF}"/>
                </a:ext>
              </a:extLst>
            </p:cNvPr>
            <p:cNvSpPr/>
            <p:nvPr/>
          </p:nvSpPr>
          <p:spPr>
            <a:xfrm>
              <a:off x="4867925" y="3067800"/>
              <a:ext cx="137050" cy="137050"/>
            </a:xfrm>
            <a:custGeom>
              <a:avLst/>
              <a:gdLst/>
              <a:ahLst/>
              <a:cxnLst/>
              <a:rect l="l" t="t" r="r" b="b"/>
              <a:pathLst>
                <a:path w="5482" h="5482" fill="none" extrusionOk="0">
                  <a:moveTo>
                    <a:pt x="3825" y="1"/>
                  </a:moveTo>
                  <a:lnTo>
                    <a:pt x="3825" y="1"/>
                  </a:lnTo>
                  <a:lnTo>
                    <a:pt x="3697" y="128"/>
                  </a:lnTo>
                  <a:lnTo>
                    <a:pt x="3442" y="510"/>
                  </a:lnTo>
                  <a:lnTo>
                    <a:pt x="3060" y="1403"/>
                  </a:lnTo>
                  <a:lnTo>
                    <a:pt x="3060" y="1403"/>
                  </a:lnTo>
                  <a:lnTo>
                    <a:pt x="2932" y="1913"/>
                  </a:lnTo>
                  <a:lnTo>
                    <a:pt x="2932" y="1913"/>
                  </a:lnTo>
                  <a:lnTo>
                    <a:pt x="2678" y="2550"/>
                  </a:lnTo>
                  <a:lnTo>
                    <a:pt x="2678" y="2550"/>
                  </a:lnTo>
                  <a:lnTo>
                    <a:pt x="2550" y="1785"/>
                  </a:lnTo>
                  <a:lnTo>
                    <a:pt x="2550" y="1785"/>
                  </a:lnTo>
                  <a:lnTo>
                    <a:pt x="2423" y="1148"/>
                  </a:lnTo>
                  <a:lnTo>
                    <a:pt x="2423" y="1148"/>
                  </a:lnTo>
                  <a:lnTo>
                    <a:pt x="2040" y="510"/>
                  </a:lnTo>
                  <a:lnTo>
                    <a:pt x="1785" y="383"/>
                  </a:lnTo>
                  <a:lnTo>
                    <a:pt x="1785" y="383"/>
                  </a:lnTo>
                  <a:lnTo>
                    <a:pt x="1785" y="383"/>
                  </a:lnTo>
                  <a:lnTo>
                    <a:pt x="1785" y="383"/>
                  </a:lnTo>
                  <a:lnTo>
                    <a:pt x="1530" y="510"/>
                  </a:lnTo>
                  <a:lnTo>
                    <a:pt x="1403" y="1148"/>
                  </a:lnTo>
                  <a:lnTo>
                    <a:pt x="1403" y="1148"/>
                  </a:lnTo>
                  <a:lnTo>
                    <a:pt x="1403" y="1658"/>
                  </a:lnTo>
                  <a:lnTo>
                    <a:pt x="1403" y="1658"/>
                  </a:lnTo>
                  <a:lnTo>
                    <a:pt x="1403" y="1913"/>
                  </a:lnTo>
                  <a:lnTo>
                    <a:pt x="1403" y="1913"/>
                  </a:lnTo>
                  <a:lnTo>
                    <a:pt x="1530" y="2932"/>
                  </a:lnTo>
                  <a:lnTo>
                    <a:pt x="1530" y="2932"/>
                  </a:lnTo>
                  <a:lnTo>
                    <a:pt x="1530" y="2932"/>
                  </a:lnTo>
                  <a:lnTo>
                    <a:pt x="1530" y="2932"/>
                  </a:lnTo>
                  <a:lnTo>
                    <a:pt x="766" y="2167"/>
                  </a:lnTo>
                  <a:lnTo>
                    <a:pt x="766" y="2167"/>
                  </a:lnTo>
                  <a:lnTo>
                    <a:pt x="383" y="1913"/>
                  </a:lnTo>
                  <a:lnTo>
                    <a:pt x="128" y="1785"/>
                  </a:lnTo>
                  <a:lnTo>
                    <a:pt x="128" y="1785"/>
                  </a:lnTo>
                  <a:lnTo>
                    <a:pt x="1" y="1785"/>
                  </a:lnTo>
                  <a:lnTo>
                    <a:pt x="1" y="1785"/>
                  </a:lnTo>
                  <a:lnTo>
                    <a:pt x="1" y="2040"/>
                  </a:lnTo>
                  <a:lnTo>
                    <a:pt x="1" y="2040"/>
                  </a:lnTo>
                  <a:lnTo>
                    <a:pt x="128" y="2677"/>
                  </a:lnTo>
                  <a:lnTo>
                    <a:pt x="511" y="3697"/>
                  </a:lnTo>
                  <a:lnTo>
                    <a:pt x="511" y="3697"/>
                  </a:lnTo>
                  <a:lnTo>
                    <a:pt x="1020" y="4334"/>
                  </a:lnTo>
                  <a:lnTo>
                    <a:pt x="1403" y="4844"/>
                  </a:lnTo>
                  <a:lnTo>
                    <a:pt x="1785" y="5227"/>
                  </a:lnTo>
                  <a:lnTo>
                    <a:pt x="1785" y="5227"/>
                  </a:lnTo>
                  <a:lnTo>
                    <a:pt x="2040" y="5354"/>
                  </a:lnTo>
                  <a:lnTo>
                    <a:pt x="2423" y="5482"/>
                  </a:lnTo>
                  <a:lnTo>
                    <a:pt x="2805" y="5482"/>
                  </a:lnTo>
                  <a:lnTo>
                    <a:pt x="2805" y="5482"/>
                  </a:lnTo>
                  <a:lnTo>
                    <a:pt x="3442" y="5482"/>
                  </a:lnTo>
                  <a:lnTo>
                    <a:pt x="4080" y="5227"/>
                  </a:lnTo>
                  <a:lnTo>
                    <a:pt x="4080" y="5227"/>
                  </a:lnTo>
                  <a:lnTo>
                    <a:pt x="4462" y="4844"/>
                  </a:lnTo>
                  <a:lnTo>
                    <a:pt x="5099" y="3952"/>
                  </a:lnTo>
                  <a:lnTo>
                    <a:pt x="5099" y="3952"/>
                  </a:lnTo>
                  <a:lnTo>
                    <a:pt x="5482" y="3060"/>
                  </a:lnTo>
                  <a:lnTo>
                    <a:pt x="5482" y="2422"/>
                  </a:lnTo>
                  <a:lnTo>
                    <a:pt x="5482" y="2422"/>
                  </a:lnTo>
                  <a:lnTo>
                    <a:pt x="5482" y="2040"/>
                  </a:lnTo>
                  <a:lnTo>
                    <a:pt x="5354" y="1913"/>
                  </a:lnTo>
                  <a:lnTo>
                    <a:pt x="5354" y="1913"/>
                  </a:lnTo>
                  <a:lnTo>
                    <a:pt x="5354" y="1913"/>
                  </a:lnTo>
                  <a:lnTo>
                    <a:pt x="5354" y="1913"/>
                  </a:lnTo>
                  <a:lnTo>
                    <a:pt x="5099" y="2040"/>
                  </a:lnTo>
                  <a:lnTo>
                    <a:pt x="4717" y="2422"/>
                  </a:lnTo>
                  <a:lnTo>
                    <a:pt x="4207" y="2805"/>
                  </a:lnTo>
                  <a:lnTo>
                    <a:pt x="4207" y="2805"/>
                  </a:lnTo>
                  <a:lnTo>
                    <a:pt x="4207" y="2805"/>
                  </a:lnTo>
                  <a:lnTo>
                    <a:pt x="4207" y="2805"/>
                  </a:lnTo>
                  <a:lnTo>
                    <a:pt x="4335" y="2550"/>
                  </a:lnTo>
                  <a:lnTo>
                    <a:pt x="4335" y="1785"/>
                  </a:lnTo>
                  <a:lnTo>
                    <a:pt x="4335" y="1785"/>
                  </a:lnTo>
                  <a:lnTo>
                    <a:pt x="4335" y="1530"/>
                  </a:lnTo>
                  <a:lnTo>
                    <a:pt x="4335" y="1530"/>
                  </a:lnTo>
                  <a:lnTo>
                    <a:pt x="4207" y="510"/>
                  </a:lnTo>
                  <a:lnTo>
                    <a:pt x="4080" y="128"/>
                  </a:lnTo>
                  <a:lnTo>
                    <a:pt x="3952" y="1"/>
                  </a:lnTo>
                  <a:lnTo>
                    <a:pt x="3952" y="1"/>
                  </a:lnTo>
                  <a:lnTo>
                    <a:pt x="38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81;p39">
              <a:extLst>
                <a:ext uri="{FF2B5EF4-FFF2-40B4-BE49-F238E27FC236}">
                  <a16:creationId xmlns:a16="http://schemas.microsoft.com/office/drawing/2014/main" id="{D3C2C47A-E2BF-1D68-F100-EF6BD80F8D73}"/>
                </a:ext>
              </a:extLst>
            </p:cNvPr>
            <p:cNvSpPr/>
            <p:nvPr/>
          </p:nvSpPr>
          <p:spPr>
            <a:xfrm>
              <a:off x="2070125" y="3259000"/>
              <a:ext cx="1794050" cy="729750"/>
            </a:xfrm>
            <a:custGeom>
              <a:avLst/>
              <a:gdLst/>
              <a:ahLst/>
              <a:cxnLst/>
              <a:rect l="l" t="t" r="r" b="b"/>
              <a:pathLst>
                <a:path w="71762" h="29190" extrusionOk="0">
                  <a:moveTo>
                    <a:pt x="66536" y="0"/>
                  </a:moveTo>
                  <a:lnTo>
                    <a:pt x="66026" y="893"/>
                  </a:lnTo>
                  <a:lnTo>
                    <a:pt x="65644" y="1275"/>
                  </a:lnTo>
                  <a:lnTo>
                    <a:pt x="65261" y="1530"/>
                  </a:lnTo>
                  <a:lnTo>
                    <a:pt x="64114" y="2167"/>
                  </a:lnTo>
                  <a:lnTo>
                    <a:pt x="64114" y="2295"/>
                  </a:lnTo>
                  <a:lnTo>
                    <a:pt x="63859" y="3314"/>
                  </a:lnTo>
                  <a:lnTo>
                    <a:pt x="63732" y="3442"/>
                  </a:lnTo>
                  <a:lnTo>
                    <a:pt x="63604" y="3697"/>
                  </a:lnTo>
                  <a:lnTo>
                    <a:pt x="63477" y="3697"/>
                  </a:lnTo>
                  <a:lnTo>
                    <a:pt x="63604" y="4844"/>
                  </a:lnTo>
                  <a:lnTo>
                    <a:pt x="67811" y="2422"/>
                  </a:lnTo>
                  <a:lnTo>
                    <a:pt x="68320" y="2040"/>
                  </a:lnTo>
                  <a:lnTo>
                    <a:pt x="68448" y="1657"/>
                  </a:lnTo>
                  <a:lnTo>
                    <a:pt x="68320" y="1148"/>
                  </a:lnTo>
                  <a:lnTo>
                    <a:pt x="67811" y="765"/>
                  </a:lnTo>
                  <a:lnTo>
                    <a:pt x="66536" y="0"/>
                  </a:lnTo>
                  <a:close/>
                  <a:moveTo>
                    <a:pt x="64114" y="7138"/>
                  </a:moveTo>
                  <a:lnTo>
                    <a:pt x="64369" y="8286"/>
                  </a:lnTo>
                  <a:lnTo>
                    <a:pt x="64751" y="9178"/>
                  </a:lnTo>
                  <a:lnTo>
                    <a:pt x="65644" y="10707"/>
                  </a:lnTo>
                  <a:lnTo>
                    <a:pt x="66791" y="12237"/>
                  </a:lnTo>
                  <a:lnTo>
                    <a:pt x="67428" y="12874"/>
                  </a:lnTo>
                  <a:lnTo>
                    <a:pt x="69468" y="11727"/>
                  </a:lnTo>
                  <a:lnTo>
                    <a:pt x="69595" y="11727"/>
                  </a:lnTo>
                  <a:lnTo>
                    <a:pt x="71762" y="10325"/>
                  </a:lnTo>
                  <a:lnTo>
                    <a:pt x="70997" y="9560"/>
                  </a:lnTo>
                  <a:lnTo>
                    <a:pt x="69850" y="8795"/>
                  </a:lnTo>
                  <a:lnTo>
                    <a:pt x="68575" y="8158"/>
                  </a:lnTo>
                  <a:lnTo>
                    <a:pt x="67173" y="7648"/>
                  </a:lnTo>
                  <a:lnTo>
                    <a:pt x="65644" y="7266"/>
                  </a:lnTo>
                  <a:lnTo>
                    <a:pt x="64114" y="7138"/>
                  </a:lnTo>
                  <a:close/>
                  <a:moveTo>
                    <a:pt x="59780" y="4589"/>
                  </a:moveTo>
                  <a:lnTo>
                    <a:pt x="57231" y="5991"/>
                  </a:lnTo>
                  <a:lnTo>
                    <a:pt x="57613" y="9433"/>
                  </a:lnTo>
                  <a:lnTo>
                    <a:pt x="57486" y="9560"/>
                  </a:lnTo>
                  <a:lnTo>
                    <a:pt x="57996" y="11217"/>
                  </a:lnTo>
                  <a:lnTo>
                    <a:pt x="58251" y="11982"/>
                  </a:lnTo>
                  <a:lnTo>
                    <a:pt x="58506" y="12619"/>
                  </a:lnTo>
                  <a:lnTo>
                    <a:pt x="59525" y="14149"/>
                  </a:lnTo>
                  <a:lnTo>
                    <a:pt x="60673" y="15678"/>
                  </a:lnTo>
                  <a:lnTo>
                    <a:pt x="61437" y="16443"/>
                  </a:lnTo>
                  <a:lnTo>
                    <a:pt x="64879" y="14404"/>
                  </a:lnTo>
                  <a:lnTo>
                    <a:pt x="65771" y="13894"/>
                  </a:lnTo>
                  <a:lnTo>
                    <a:pt x="65006" y="13766"/>
                  </a:lnTo>
                  <a:lnTo>
                    <a:pt x="64496" y="13384"/>
                  </a:lnTo>
                  <a:lnTo>
                    <a:pt x="63732" y="12874"/>
                  </a:lnTo>
                  <a:lnTo>
                    <a:pt x="63222" y="12109"/>
                  </a:lnTo>
                  <a:lnTo>
                    <a:pt x="62202" y="10962"/>
                  </a:lnTo>
                  <a:lnTo>
                    <a:pt x="61437" y="10197"/>
                  </a:lnTo>
                  <a:lnTo>
                    <a:pt x="61182" y="9815"/>
                  </a:lnTo>
                  <a:lnTo>
                    <a:pt x="61182" y="9433"/>
                  </a:lnTo>
                  <a:lnTo>
                    <a:pt x="61310" y="9178"/>
                  </a:lnTo>
                  <a:lnTo>
                    <a:pt x="61310" y="8668"/>
                  </a:lnTo>
                  <a:lnTo>
                    <a:pt x="61182" y="8158"/>
                  </a:lnTo>
                  <a:lnTo>
                    <a:pt x="60928" y="7011"/>
                  </a:lnTo>
                  <a:lnTo>
                    <a:pt x="59653" y="7138"/>
                  </a:lnTo>
                  <a:lnTo>
                    <a:pt x="59653" y="7138"/>
                  </a:lnTo>
                  <a:lnTo>
                    <a:pt x="60673" y="6501"/>
                  </a:lnTo>
                  <a:lnTo>
                    <a:pt x="59780" y="4589"/>
                  </a:lnTo>
                  <a:close/>
                  <a:moveTo>
                    <a:pt x="53662" y="8031"/>
                  </a:moveTo>
                  <a:lnTo>
                    <a:pt x="49583" y="10452"/>
                  </a:lnTo>
                  <a:lnTo>
                    <a:pt x="50221" y="10835"/>
                  </a:lnTo>
                  <a:lnTo>
                    <a:pt x="50858" y="11217"/>
                  </a:lnTo>
                  <a:lnTo>
                    <a:pt x="51113" y="11472"/>
                  </a:lnTo>
                  <a:lnTo>
                    <a:pt x="51240" y="11727"/>
                  </a:lnTo>
                  <a:lnTo>
                    <a:pt x="51240" y="11982"/>
                  </a:lnTo>
                  <a:lnTo>
                    <a:pt x="51240" y="12237"/>
                  </a:lnTo>
                  <a:lnTo>
                    <a:pt x="51240" y="12364"/>
                  </a:lnTo>
                  <a:lnTo>
                    <a:pt x="50985" y="12619"/>
                  </a:lnTo>
                  <a:lnTo>
                    <a:pt x="50730" y="12747"/>
                  </a:lnTo>
                  <a:lnTo>
                    <a:pt x="50221" y="13002"/>
                  </a:lnTo>
                  <a:lnTo>
                    <a:pt x="48691" y="13002"/>
                  </a:lnTo>
                  <a:lnTo>
                    <a:pt x="48054" y="12747"/>
                  </a:lnTo>
                  <a:lnTo>
                    <a:pt x="47671" y="12492"/>
                  </a:lnTo>
                  <a:lnTo>
                    <a:pt x="47416" y="12364"/>
                  </a:lnTo>
                  <a:lnTo>
                    <a:pt x="47034" y="11855"/>
                  </a:lnTo>
                  <a:lnTo>
                    <a:pt x="46014" y="12492"/>
                  </a:lnTo>
                  <a:lnTo>
                    <a:pt x="46524" y="12874"/>
                  </a:lnTo>
                  <a:lnTo>
                    <a:pt x="47161" y="13257"/>
                  </a:lnTo>
                  <a:lnTo>
                    <a:pt x="47416" y="13512"/>
                  </a:lnTo>
                  <a:lnTo>
                    <a:pt x="47544" y="13766"/>
                  </a:lnTo>
                  <a:lnTo>
                    <a:pt x="47544" y="13894"/>
                  </a:lnTo>
                  <a:lnTo>
                    <a:pt x="47544" y="14149"/>
                  </a:lnTo>
                  <a:lnTo>
                    <a:pt x="47544" y="14404"/>
                  </a:lnTo>
                  <a:lnTo>
                    <a:pt x="47416" y="14531"/>
                  </a:lnTo>
                  <a:lnTo>
                    <a:pt x="47034" y="14786"/>
                  </a:lnTo>
                  <a:lnTo>
                    <a:pt x="46524" y="14914"/>
                  </a:lnTo>
                  <a:lnTo>
                    <a:pt x="45759" y="15041"/>
                  </a:lnTo>
                  <a:lnTo>
                    <a:pt x="44995" y="15041"/>
                  </a:lnTo>
                  <a:lnTo>
                    <a:pt x="44357" y="14786"/>
                  </a:lnTo>
                  <a:lnTo>
                    <a:pt x="43975" y="14531"/>
                  </a:lnTo>
                  <a:lnTo>
                    <a:pt x="43720" y="14276"/>
                  </a:lnTo>
                  <a:lnTo>
                    <a:pt x="43465" y="14021"/>
                  </a:lnTo>
                  <a:lnTo>
                    <a:pt x="28934" y="22307"/>
                  </a:lnTo>
                  <a:lnTo>
                    <a:pt x="28679" y="22434"/>
                  </a:lnTo>
                  <a:lnTo>
                    <a:pt x="27915" y="22434"/>
                  </a:lnTo>
                  <a:lnTo>
                    <a:pt x="27532" y="22307"/>
                  </a:lnTo>
                  <a:lnTo>
                    <a:pt x="27277" y="22179"/>
                  </a:lnTo>
                  <a:lnTo>
                    <a:pt x="27022" y="22816"/>
                  </a:lnTo>
                  <a:lnTo>
                    <a:pt x="26767" y="23326"/>
                  </a:lnTo>
                  <a:lnTo>
                    <a:pt x="26385" y="23964"/>
                  </a:lnTo>
                  <a:lnTo>
                    <a:pt x="25875" y="24346"/>
                  </a:lnTo>
                  <a:lnTo>
                    <a:pt x="24728" y="24983"/>
                  </a:lnTo>
                  <a:lnTo>
                    <a:pt x="24600" y="24983"/>
                  </a:lnTo>
                  <a:lnTo>
                    <a:pt x="24473" y="25111"/>
                  </a:lnTo>
                  <a:lnTo>
                    <a:pt x="23963" y="25238"/>
                  </a:lnTo>
                  <a:lnTo>
                    <a:pt x="23326" y="25366"/>
                  </a:lnTo>
                  <a:lnTo>
                    <a:pt x="22816" y="25238"/>
                  </a:lnTo>
                  <a:lnTo>
                    <a:pt x="22306" y="25111"/>
                  </a:lnTo>
                  <a:lnTo>
                    <a:pt x="22051" y="25111"/>
                  </a:lnTo>
                  <a:lnTo>
                    <a:pt x="21924" y="24983"/>
                  </a:lnTo>
                  <a:lnTo>
                    <a:pt x="3442" y="14404"/>
                  </a:lnTo>
                  <a:lnTo>
                    <a:pt x="2932" y="13894"/>
                  </a:lnTo>
                  <a:lnTo>
                    <a:pt x="2422" y="13257"/>
                  </a:lnTo>
                  <a:lnTo>
                    <a:pt x="510" y="14276"/>
                  </a:lnTo>
                  <a:lnTo>
                    <a:pt x="128" y="14659"/>
                  </a:lnTo>
                  <a:lnTo>
                    <a:pt x="0" y="15169"/>
                  </a:lnTo>
                  <a:lnTo>
                    <a:pt x="128" y="15551"/>
                  </a:lnTo>
                  <a:lnTo>
                    <a:pt x="510" y="15933"/>
                  </a:lnTo>
                  <a:lnTo>
                    <a:pt x="21159" y="27787"/>
                  </a:lnTo>
                  <a:lnTo>
                    <a:pt x="21796" y="28042"/>
                  </a:lnTo>
                  <a:lnTo>
                    <a:pt x="22561" y="28170"/>
                  </a:lnTo>
                  <a:lnTo>
                    <a:pt x="23198" y="28042"/>
                  </a:lnTo>
                  <a:lnTo>
                    <a:pt x="23963" y="27787"/>
                  </a:lnTo>
                  <a:lnTo>
                    <a:pt x="34033" y="21924"/>
                  </a:lnTo>
                  <a:lnTo>
                    <a:pt x="33523" y="22689"/>
                  </a:lnTo>
                  <a:lnTo>
                    <a:pt x="33395" y="23581"/>
                  </a:lnTo>
                  <a:lnTo>
                    <a:pt x="33268" y="24346"/>
                  </a:lnTo>
                  <a:lnTo>
                    <a:pt x="33395" y="25111"/>
                  </a:lnTo>
                  <a:lnTo>
                    <a:pt x="33778" y="25876"/>
                  </a:lnTo>
                  <a:lnTo>
                    <a:pt x="34415" y="26640"/>
                  </a:lnTo>
                  <a:lnTo>
                    <a:pt x="35180" y="27278"/>
                  </a:lnTo>
                  <a:lnTo>
                    <a:pt x="36072" y="28042"/>
                  </a:lnTo>
                  <a:lnTo>
                    <a:pt x="37602" y="28680"/>
                  </a:lnTo>
                  <a:lnTo>
                    <a:pt x="39259" y="29190"/>
                  </a:lnTo>
                  <a:lnTo>
                    <a:pt x="41426" y="27915"/>
                  </a:lnTo>
                  <a:lnTo>
                    <a:pt x="50730" y="22561"/>
                  </a:lnTo>
                  <a:lnTo>
                    <a:pt x="50858" y="22561"/>
                  </a:lnTo>
                  <a:lnTo>
                    <a:pt x="51623" y="22052"/>
                  </a:lnTo>
                  <a:lnTo>
                    <a:pt x="51240" y="21542"/>
                  </a:lnTo>
                  <a:lnTo>
                    <a:pt x="50730" y="21032"/>
                  </a:lnTo>
                  <a:lnTo>
                    <a:pt x="49583" y="20140"/>
                  </a:lnTo>
                  <a:lnTo>
                    <a:pt x="48054" y="19502"/>
                  </a:lnTo>
                  <a:lnTo>
                    <a:pt x="46397" y="18992"/>
                  </a:lnTo>
                  <a:lnTo>
                    <a:pt x="44612" y="18738"/>
                  </a:lnTo>
                  <a:lnTo>
                    <a:pt x="42828" y="18610"/>
                  </a:lnTo>
                  <a:lnTo>
                    <a:pt x="40916" y="18738"/>
                  </a:lnTo>
                  <a:lnTo>
                    <a:pt x="39131" y="18992"/>
                  </a:lnTo>
                  <a:lnTo>
                    <a:pt x="42063" y="17335"/>
                  </a:lnTo>
                  <a:lnTo>
                    <a:pt x="43083" y="17718"/>
                  </a:lnTo>
                  <a:lnTo>
                    <a:pt x="44102" y="17973"/>
                  </a:lnTo>
                  <a:lnTo>
                    <a:pt x="45122" y="18100"/>
                  </a:lnTo>
                  <a:lnTo>
                    <a:pt x="47544" y="18100"/>
                  </a:lnTo>
                  <a:lnTo>
                    <a:pt x="48819" y="17845"/>
                  </a:lnTo>
                  <a:lnTo>
                    <a:pt x="49966" y="17463"/>
                  </a:lnTo>
                  <a:lnTo>
                    <a:pt x="51113" y="16953"/>
                  </a:lnTo>
                  <a:lnTo>
                    <a:pt x="51878" y="16316"/>
                  </a:lnTo>
                  <a:lnTo>
                    <a:pt x="52515" y="15678"/>
                  </a:lnTo>
                  <a:lnTo>
                    <a:pt x="53407" y="16698"/>
                  </a:lnTo>
                  <a:lnTo>
                    <a:pt x="54682" y="17590"/>
                  </a:lnTo>
                  <a:lnTo>
                    <a:pt x="56084" y="18228"/>
                  </a:lnTo>
                  <a:lnTo>
                    <a:pt x="57486" y="18738"/>
                  </a:lnTo>
                  <a:lnTo>
                    <a:pt x="59653" y="17335"/>
                  </a:lnTo>
                  <a:lnTo>
                    <a:pt x="59016" y="17208"/>
                  </a:lnTo>
                  <a:lnTo>
                    <a:pt x="58378" y="16953"/>
                  </a:lnTo>
                  <a:lnTo>
                    <a:pt x="57741" y="16316"/>
                  </a:lnTo>
                  <a:lnTo>
                    <a:pt x="57104" y="15678"/>
                  </a:lnTo>
                  <a:lnTo>
                    <a:pt x="55956" y="14531"/>
                  </a:lnTo>
                  <a:lnTo>
                    <a:pt x="55192" y="13766"/>
                  </a:lnTo>
                  <a:lnTo>
                    <a:pt x="55064" y="13512"/>
                  </a:lnTo>
                  <a:lnTo>
                    <a:pt x="54937" y="13129"/>
                  </a:lnTo>
                  <a:lnTo>
                    <a:pt x="55064" y="12874"/>
                  </a:lnTo>
                  <a:lnTo>
                    <a:pt x="55064" y="12237"/>
                  </a:lnTo>
                  <a:lnTo>
                    <a:pt x="55064" y="11600"/>
                  </a:lnTo>
                  <a:lnTo>
                    <a:pt x="54682" y="10197"/>
                  </a:lnTo>
                  <a:lnTo>
                    <a:pt x="54554" y="10070"/>
                  </a:lnTo>
                  <a:lnTo>
                    <a:pt x="53662" y="8031"/>
                  </a:lnTo>
                  <a:close/>
                </a:path>
              </a:pathLst>
            </a:custGeom>
            <a:solidFill>
              <a:srgbClr val="538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282;p39">
              <a:extLst>
                <a:ext uri="{FF2B5EF4-FFF2-40B4-BE49-F238E27FC236}">
                  <a16:creationId xmlns:a16="http://schemas.microsoft.com/office/drawing/2014/main" id="{49F8F632-AFDF-851E-3F59-A3D6E4CDE4B3}"/>
                </a:ext>
              </a:extLst>
            </p:cNvPr>
            <p:cNvSpPr/>
            <p:nvPr/>
          </p:nvSpPr>
          <p:spPr>
            <a:xfrm>
              <a:off x="2070125" y="3459750"/>
              <a:ext cx="1491325" cy="529000"/>
            </a:xfrm>
            <a:custGeom>
              <a:avLst/>
              <a:gdLst/>
              <a:ahLst/>
              <a:cxnLst/>
              <a:rect l="l" t="t" r="r" b="b"/>
              <a:pathLst>
                <a:path w="59653" h="21160" fill="none" extrusionOk="0">
                  <a:moveTo>
                    <a:pt x="53662" y="1"/>
                  </a:moveTo>
                  <a:lnTo>
                    <a:pt x="49583" y="2422"/>
                  </a:lnTo>
                  <a:lnTo>
                    <a:pt x="49583" y="2422"/>
                  </a:lnTo>
                  <a:lnTo>
                    <a:pt x="50221" y="2805"/>
                  </a:lnTo>
                  <a:lnTo>
                    <a:pt x="50221" y="2805"/>
                  </a:lnTo>
                  <a:lnTo>
                    <a:pt x="50858" y="3187"/>
                  </a:lnTo>
                  <a:lnTo>
                    <a:pt x="51113" y="3442"/>
                  </a:lnTo>
                  <a:lnTo>
                    <a:pt x="51240" y="3697"/>
                  </a:lnTo>
                  <a:lnTo>
                    <a:pt x="51240" y="3697"/>
                  </a:lnTo>
                  <a:lnTo>
                    <a:pt x="51240" y="3697"/>
                  </a:lnTo>
                  <a:lnTo>
                    <a:pt x="51240" y="3697"/>
                  </a:lnTo>
                  <a:lnTo>
                    <a:pt x="51240" y="3952"/>
                  </a:lnTo>
                  <a:lnTo>
                    <a:pt x="51240" y="3952"/>
                  </a:lnTo>
                  <a:lnTo>
                    <a:pt x="51240" y="3952"/>
                  </a:lnTo>
                  <a:lnTo>
                    <a:pt x="51240" y="3952"/>
                  </a:lnTo>
                  <a:lnTo>
                    <a:pt x="51240" y="4207"/>
                  </a:lnTo>
                  <a:lnTo>
                    <a:pt x="51240" y="4334"/>
                  </a:lnTo>
                  <a:lnTo>
                    <a:pt x="51240" y="4334"/>
                  </a:lnTo>
                  <a:lnTo>
                    <a:pt x="50985" y="4589"/>
                  </a:lnTo>
                  <a:lnTo>
                    <a:pt x="50730" y="4717"/>
                  </a:lnTo>
                  <a:lnTo>
                    <a:pt x="50221" y="4972"/>
                  </a:lnTo>
                  <a:lnTo>
                    <a:pt x="49456" y="4972"/>
                  </a:lnTo>
                  <a:lnTo>
                    <a:pt x="49456" y="4972"/>
                  </a:lnTo>
                  <a:lnTo>
                    <a:pt x="49328" y="4972"/>
                  </a:lnTo>
                  <a:lnTo>
                    <a:pt x="49328" y="4972"/>
                  </a:lnTo>
                  <a:lnTo>
                    <a:pt x="48691" y="4972"/>
                  </a:lnTo>
                  <a:lnTo>
                    <a:pt x="48054" y="4717"/>
                  </a:lnTo>
                  <a:lnTo>
                    <a:pt x="47671" y="4462"/>
                  </a:lnTo>
                  <a:lnTo>
                    <a:pt x="47416" y="4334"/>
                  </a:lnTo>
                  <a:lnTo>
                    <a:pt x="47416" y="4334"/>
                  </a:lnTo>
                  <a:lnTo>
                    <a:pt x="47034" y="3825"/>
                  </a:lnTo>
                  <a:lnTo>
                    <a:pt x="47034" y="3825"/>
                  </a:lnTo>
                  <a:lnTo>
                    <a:pt x="46014" y="4462"/>
                  </a:lnTo>
                  <a:lnTo>
                    <a:pt x="46014" y="4462"/>
                  </a:lnTo>
                  <a:lnTo>
                    <a:pt x="46524" y="4844"/>
                  </a:lnTo>
                  <a:lnTo>
                    <a:pt x="46524" y="4844"/>
                  </a:lnTo>
                  <a:lnTo>
                    <a:pt x="47161" y="5227"/>
                  </a:lnTo>
                  <a:lnTo>
                    <a:pt x="47416" y="5482"/>
                  </a:lnTo>
                  <a:lnTo>
                    <a:pt x="47544" y="5736"/>
                  </a:lnTo>
                  <a:lnTo>
                    <a:pt x="47544" y="5736"/>
                  </a:lnTo>
                  <a:lnTo>
                    <a:pt x="47544" y="5736"/>
                  </a:lnTo>
                  <a:lnTo>
                    <a:pt x="47544" y="5736"/>
                  </a:lnTo>
                  <a:lnTo>
                    <a:pt x="47544" y="5864"/>
                  </a:lnTo>
                  <a:lnTo>
                    <a:pt x="47544" y="5864"/>
                  </a:lnTo>
                  <a:lnTo>
                    <a:pt x="47544" y="5864"/>
                  </a:lnTo>
                  <a:lnTo>
                    <a:pt x="47544" y="5864"/>
                  </a:lnTo>
                  <a:lnTo>
                    <a:pt x="47544" y="6119"/>
                  </a:lnTo>
                  <a:lnTo>
                    <a:pt x="47544" y="6374"/>
                  </a:lnTo>
                  <a:lnTo>
                    <a:pt x="47544" y="6374"/>
                  </a:lnTo>
                  <a:lnTo>
                    <a:pt x="47416" y="6501"/>
                  </a:lnTo>
                  <a:lnTo>
                    <a:pt x="47034" y="6756"/>
                  </a:lnTo>
                  <a:lnTo>
                    <a:pt x="46524" y="6884"/>
                  </a:lnTo>
                  <a:lnTo>
                    <a:pt x="45759" y="7011"/>
                  </a:lnTo>
                  <a:lnTo>
                    <a:pt x="45759" y="7011"/>
                  </a:lnTo>
                  <a:lnTo>
                    <a:pt x="45632" y="7011"/>
                  </a:lnTo>
                  <a:lnTo>
                    <a:pt x="45632" y="7011"/>
                  </a:lnTo>
                  <a:lnTo>
                    <a:pt x="44995" y="7011"/>
                  </a:lnTo>
                  <a:lnTo>
                    <a:pt x="44357" y="6756"/>
                  </a:lnTo>
                  <a:lnTo>
                    <a:pt x="43975" y="6501"/>
                  </a:lnTo>
                  <a:lnTo>
                    <a:pt x="43720" y="6246"/>
                  </a:lnTo>
                  <a:lnTo>
                    <a:pt x="43720" y="6246"/>
                  </a:lnTo>
                  <a:lnTo>
                    <a:pt x="43465" y="5991"/>
                  </a:lnTo>
                  <a:lnTo>
                    <a:pt x="43465" y="5991"/>
                  </a:lnTo>
                  <a:lnTo>
                    <a:pt x="28934" y="14277"/>
                  </a:lnTo>
                  <a:lnTo>
                    <a:pt x="28934" y="14277"/>
                  </a:lnTo>
                  <a:lnTo>
                    <a:pt x="28679" y="14404"/>
                  </a:lnTo>
                  <a:lnTo>
                    <a:pt x="28297" y="14404"/>
                  </a:lnTo>
                  <a:lnTo>
                    <a:pt x="28297" y="14404"/>
                  </a:lnTo>
                  <a:lnTo>
                    <a:pt x="27915" y="14404"/>
                  </a:lnTo>
                  <a:lnTo>
                    <a:pt x="27532" y="14277"/>
                  </a:lnTo>
                  <a:lnTo>
                    <a:pt x="27277" y="14149"/>
                  </a:lnTo>
                  <a:lnTo>
                    <a:pt x="27277" y="14149"/>
                  </a:lnTo>
                  <a:lnTo>
                    <a:pt x="27022" y="14786"/>
                  </a:lnTo>
                  <a:lnTo>
                    <a:pt x="26767" y="15296"/>
                  </a:lnTo>
                  <a:lnTo>
                    <a:pt x="26385" y="15934"/>
                  </a:lnTo>
                  <a:lnTo>
                    <a:pt x="25875" y="16316"/>
                  </a:lnTo>
                  <a:lnTo>
                    <a:pt x="25875" y="16316"/>
                  </a:lnTo>
                  <a:lnTo>
                    <a:pt x="24728" y="16953"/>
                  </a:lnTo>
                  <a:lnTo>
                    <a:pt x="24600" y="16953"/>
                  </a:lnTo>
                  <a:lnTo>
                    <a:pt x="24473" y="17081"/>
                  </a:lnTo>
                  <a:lnTo>
                    <a:pt x="24473" y="17081"/>
                  </a:lnTo>
                  <a:lnTo>
                    <a:pt x="24473" y="17081"/>
                  </a:lnTo>
                  <a:lnTo>
                    <a:pt x="23963" y="17208"/>
                  </a:lnTo>
                  <a:lnTo>
                    <a:pt x="23326" y="17336"/>
                  </a:lnTo>
                  <a:lnTo>
                    <a:pt x="23326" y="17336"/>
                  </a:lnTo>
                  <a:lnTo>
                    <a:pt x="22816" y="17208"/>
                  </a:lnTo>
                  <a:lnTo>
                    <a:pt x="22306" y="17081"/>
                  </a:lnTo>
                  <a:lnTo>
                    <a:pt x="22306" y="17081"/>
                  </a:lnTo>
                  <a:lnTo>
                    <a:pt x="22051" y="17081"/>
                  </a:lnTo>
                  <a:lnTo>
                    <a:pt x="22051" y="17081"/>
                  </a:lnTo>
                  <a:lnTo>
                    <a:pt x="22051" y="17081"/>
                  </a:lnTo>
                  <a:lnTo>
                    <a:pt x="21924" y="16953"/>
                  </a:lnTo>
                  <a:lnTo>
                    <a:pt x="3442" y="6374"/>
                  </a:lnTo>
                  <a:lnTo>
                    <a:pt x="3442" y="6374"/>
                  </a:lnTo>
                  <a:lnTo>
                    <a:pt x="2932" y="5864"/>
                  </a:lnTo>
                  <a:lnTo>
                    <a:pt x="2422" y="5227"/>
                  </a:lnTo>
                  <a:lnTo>
                    <a:pt x="510" y="6246"/>
                  </a:lnTo>
                  <a:lnTo>
                    <a:pt x="510" y="6246"/>
                  </a:lnTo>
                  <a:lnTo>
                    <a:pt x="128" y="6629"/>
                  </a:lnTo>
                  <a:lnTo>
                    <a:pt x="0" y="7139"/>
                  </a:lnTo>
                  <a:lnTo>
                    <a:pt x="128" y="7521"/>
                  </a:lnTo>
                  <a:lnTo>
                    <a:pt x="510" y="7903"/>
                  </a:lnTo>
                  <a:lnTo>
                    <a:pt x="21159" y="19757"/>
                  </a:lnTo>
                  <a:lnTo>
                    <a:pt x="21159" y="19757"/>
                  </a:lnTo>
                  <a:lnTo>
                    <a:pt x="21796" y="20012"/>
                  </a:lnTo>
                  <a:lnTo>
                    <a:pt x="22561" y="20140"/>
                  </a:lnTo>
                  <a:lnTo>
                    <a:pt x="22561" y="20140"/>
                  </a:lnTo>
                  <a:lnTo>
                    <a:pt x="23198" y="20012"/>
                  </a:lnTo>
                  <a:lnTo>
                    <a:pt x="23963" y="19757"/>
                  </a:lnTo>
                  <a:lnTo>
                    <a:pt x="34033" y="13894"/>
                  </a:lnTo>
                  <a:lnTo>
                    <a:pt x="34033" y="13894"/>
                  </a:lnTo>
                  <a:lnTo>
                    <a:pt x="33523" y="14659"/>
                  </a:lnTo>
                  <a:lnTo>
                    <a:pt x="33395" y="15551"/>
                  </a:lnTo>
                  <a:lnTo>
                    <a:pt x="33268" y="16316"/>
                  </a:lnTo>
                  <a:lnTo>
                    <a:pt x="33395" y="17081"/>
                  </a:lnTo>
                  <a:lnTo>
                    <a:pt x="33778" y="17846"/>
                  </a:lnTo>
                  <a:lnTo>
                    <a:pt x="34415" y="18610"/>
                  </a:lnTo>
                  <a:lnTo>
                    <a:pt x="35180" y="19248"/>
                  </a:lnTo>
                  <a:lnTo>
                    <a:pt x="36072" y="20012"/>
                  </a:lnTo>
                  <a:lnTo>
                    <a:pt x="36072" y="20012"/>
                  </a:lnTo>
                  <a:lnTo>
                    <a:pt x="37602" y="20650"/>
                  </a:lnTo>
                  <a:lnTo>
                    <a:pt x="39259" y="21160"/>
                  </a:lnTo>
                  <a:lnTo>
                    <a:pt x="41426" y="19885"/>
                  </a:lnTo>
                  <a:lnTo>
                    <a:pt x="41426" y="19885"/>
                  </a:lnTo>
                  <a:lnTo>
                    <a:pt x="41426" y="19885"/>
                  </a:lnTo>
                  <a:lnTo>
                    <a:pt x="50730" y="14531"/>
                  </a:lnTo>
                  <a:lnTo>
                    <a:pt x="50730" y="14531"/>
                  </a:lnTo>
                  <a:lnTo>
                    <a:pt x="50858" y="14531"/>
                  </a:lnTo>
                  <a:lnTo>
                    <a:pt x="51623" y="14022"/>
                  </a:lnTo>
                  <a:lnTo>
                    <a:pt x="51623" y="14022"/>
                  </a:lnTo>
                  <a:lnTo>
                    <a:pt x="51240" y="13512"/>
                  </a:lnTo>
                  <a:lnTo>
                    <a:pt x="50730" y="13002"/>
                  </a:lnTo>
                  <a:lnTo>
                    <a:pt x="49583" y="12110"/>
                  </a:lnTo>
                  <a:lnTo>
                    <a:pt x="49583" y="12110"/>
                  </a:lnTo>
                  <a:lnTo>
                    <a:pt x="48054" y="11472"/>
                  </a:lnTo>
                  <a:lnTo>
                    <a:pt x="46397" y="10962"/>
                  </a:lnTo>
                  <a:lnTo>
                    <a:pt x="44612" y="10708"/>
                  </a:lnTo>
                  <a:lnTo>
                    <a:pt x="42828" y="10580"/>
                  </a:lnTo>
                  <a:lnTo>
                    <a:pt x="42828" y="10580"/>
                  </a:lnTo>
                  <a:lnTo>
                    <a:pt x="40916" y="10708"/>
                  </a:lnTo>
                  <a:lnTo>
                    <a:pt x="39131" y="10962"/>
                  </a:lnTo>
                  <a:lnTo>
                    <a:pt x="42063" y="9305"/>
                  </a:lnTo>
                  <a:lnTo>
                    <a:pt x="42063" y="9305"/>
                  </a:lnTo>
                  <a:lnTo>
                    <a:pt x="43083" y="9688"/>
                  </a:lnTo>
                  <a:lnTo>
                    <a:pt x="44102" y="9943"/>
                  </a:lnTo>
                  <a:lnTo>
                    <a:pt x="45122" y="10070"/>
                  </a:lnTo>
                  <a:lnTo>
                    <a:pt x="46269" y="10070"/>
                  </a:lnTo>
                  <a:lnTo>
                    <a:pt x="46269" y="10070"/>
                  </a:lnTo>
                  <a:lnTo>
                    <a:pt x="47544" y="10070"/>
                  </a:lnTo>
                  <a:lnTo>
                    <a:pt x="48819" y="9815"/>
                  </a:lnTo>
                  <a:lnTo>
                    <a:pt x="49966" y="9433"/>
                  </a:lnTo>
                  <a:lnTo>
                    <a:pt x="51113" y="8923"/>
                  </a:lnTo>
                  <a:lnTo>
                    <a:pt x="51113" y="8923"/>
                  </a:lnTo>
                  <a:lnTo>
                    <a:pt x="51878" y="8286"/>
                  </a:lnTo>
                  <a:lnTo>
                    <a:pt x="52515" y="7648"/>
                  </a:lnTo>
                  <a:lnTo>
                    <a:pt x="52515" y="7648"/>
                  </a:lnTo>
                  <a:lnTo>
                    <a:pt x="53407" y="8668"/>
                  </a:lnTo>
                  <a:lnTo>
                    <a:pt x="54682" y="9560"/>
                  </a:lnTo>
                  <a:lnTo>
                    <a:pt x="54682" y="9560"/>
                  </a:lnTo>
                  <a:lnTo>
                    <a:pt x="56084" y="10198"/>
                  </a:lnTo>
                  <a:lnTo>
                    <a:pt x="57486" y="10708"/>
                  </a:lnTo>
                  <a:lnTo>
                    <a:pt x="59653" y="9305"/>
                  </a:lnTo>
                  <a:lnTo>
                    <a:pt x="59653" y="9305"/>
                  </a:lnTo>
                  <a:lnTo>
                    <a:pt x="59016" y="9178"/>
                  </a:lnTo>
                  <a:lnTo>
                    <a:pt x="58378" y="8923"/>
                  </a:lnTo>
                  <a:lnTo>
                    <a:pt x="58378" y="8923"/>
                  </a:lnTo>
                  <a:lnTo>
                    <a:pt x="57741" y="8286"/>
                  </a:lnTo>
                  <a:lnTo>
                    <a:pt x="57104" y="7648"/>
                  </a:lnTo>
                  <a:lnTo>
                    <a:pt x="55956" y="6501"/>
                  </a:lnTo>
                  <a:lnTo>
                    <a:pt x="55956" y="6501"/>
                  </a:lnTo>
                  <a:lnTo>
                    <a:pt x="55192" y="5736"/>
                  </a:lnTo>
                  <a:lnTo>
                    <a:pt x="55192" y="5736"/>
                  </a:lnTo>
                  <a:lnTo>
                    <a:pt x="55064" y="5482"/>
                  </a:lnTo>
                  <a:lnTo>
                    <a:pt x="54937" y="5099"/>
                  </a:lnTo>
                  <a:lnTo>
                    <a:pt x="54937" y="5099"/>
                  </a:lnTo>
                  <a:lnTo>
                    <a:pt x="55064" y="4844"/>
                  </a:lnTo>
                  <a:lnTo>
                    <a:pt x="55064" y="4844"/>
                  </a:lnTo>
                  <a:lnTo>
                    <a:pt x="55064" y="4207"/>
                  </a:lnTo>
                  <a:lnTo>
                    <a:pt x="55064" y="3570"/>
                  </a:lnTo>
                  <a:lnTo>
                    <a:pt x="54682" y="2167"/>
                  </a:lnTo>
                  <a:lnTo>
                    <a:pt x="54682" y="2167"/>
                  </a:lnTo>
                  <a:lnTo>
                    <a:pt x="54554" y="2040"/>
                  </a:lnTo>
                  <a:lnTo>
                    <a:pt x="54554" y="2040"/>
                  </a:lnTo>
                  <a:lnTo>
                    <a:pt x="53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283;p39">
              <a:extLst>
                <a:ext uri="{FF2B5EF4-FFF2-40B4-BE49-F238E27FC236}">
                  <a16:creationId xmlns:a16="http://schemas.microsoft.com/office/drawing/2014/main" id="{A5B72743-8FD5-57E5-4580-13875964C9F1}"/>
                </a:ext>
              </a:extLst>
            </p:cNvPr>
            <p:cNvSpPr/>
            <p:nvPr/>
          </p:nvSpPr>
          <p:spPr>
            <a:xfrm>
              <a:off x="3672975" y="3437450"/>
              <a:ext cx="191200" cy="143425"/>
            </a:xfrm>
            <a:custGeom>
              <a:avLst/>
              <a:gdLst/>
              <a:ahLst/>
              <a:cxnLst/>
              <a:rect l="l" t="t" r="r" b="b"/>
              <a:pathLst>
                <a:path w="7648" h="5737" fill="none" extrusionOk="0">
                  <a:moveTo>
                    <a:pt x="0" y="0"/>
                  </a:moveTo>
                  <a:lnTo>
                    <a:pt x="0" y="0"/>
                  </a:lnTo>
                  <a:lnTo>
                    <a:pt x="255" y="1148"/>
                  </a:lnTo>
                  <a:lnTo>
                    <a:pt x="637" y="2040"/>
                  </a:lnTo>
                  <a:lnTo>
                    <a:pt x="637" y="2040"/>
                  </a:lnTo>
                  <a:lnTo>
                    <a:pt x="1530" y="3569"/>
                  </a:lnTo>
                  <a:lnTo>
                    <a:pt x="2677" y="5099"/>
                  </a:lnTo>
                  <a:lnTo>
                    <a:pt x="2677" y="5099"/>
                  </a:lnTo>
                  <a:lnTo>
                    <a:pt x="3314" y="5736"/>
                  </a:lnTo>
                  <a:lnTo>
                    <a:pt x="5354" y="4589"/>
                  </a:lnTo>
                  <a:lnTo>
                    <a:pt x="5354" y="4589"/>
                  </a:lnTo>
                  <a:lnTo>
                    <a:pt x="5481" y="4589"/>
                  </a:lnTo>
                  <a:lnTo>
                    <a:pt x="7648" y="3187"/>
                  </a:lnTo>
                  <a:lnTo>
                    <a:pt x="7648" y="3187"/>
                  </a:lnTo>
                  <a:lnTo>
                    <a:pt x="6883" y="2422"/>
                  </a:lnTo>
                  <a:lnTo>
                    <a:pt x="5736" y="1657"/>
                  </a:lnTo>
                  <a:lnTo>
                    <a:pt x="5736" y="1657"/>
                  </a:lnTo>
                  <a:lnTo>
                    <a:pt x="4461" y="1020"/>
                  </a:lnTo>
                  <a:lnTo>
                    <a:pt x="3059" y="510"/>
                  </a:lnTo>
                  <a:lnTo>
                    <a:pt x="1530" y="12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284;p39">
              <a:extLst>
                <a:ext uri="{FF2B5EF4-FFF2-40B4-BE49-F238E27FC236}">
                  <a16:creationId xmlns:a16="http://schemas.microsoft.com/office/drawing/2014/main" id="{A0728762-64DD-C649-AA5C-9F8569E7CD2A}"/>
                </a:ext>
              </a:extLst>
            </p:cNvPr>
            <p:cNvSpPr/>
            <p:nvPr/>
          </p:nvSpPr>
          <p:spPr>
            <a:xfrm>
              <a:off x="3500900" y="3373725"/>
              <a:ext cx="213525" cy="296375"/>
            </a:xfrm>
            <a:custGeom>
              <a:avLst/>
              <a:gdLst/>
              <a:ahLst/>
              <a:cxnLst/>
              <a:rect l="l" t="t" r="r" b="b"/>
              <a:pathLst>
                <a:path w="8541" h="11855" fill="none" extrusionOk="0">
                  <a:moveTo>
                    <a:pt x="2549" y="0"/>
                  </a:moveTo>
                  <a:lnTo>
                    <a:pt x="0" y="1402"/>
                  </a:lnTo>
                  <a:lnTo>
                    <a:pt x="0" y="1402"/>
                  </a:lnTo>
                  <a:lnTo>
                    <a:pt x="382" y="4844"/>
                  </a:lnTo>
                  <a:lnTo>
                    <a:pt x="382" y="4844"/>
                  </a:lnTo>
                  <a:lnTo>
                    <a:pt x="382" y="4844"/>
                  </a:lnTo>
                  <a:lnTo>
                    <a:pt x="382" y="4844"/>
                  </a:lnTo>
                  <a:lnTo>
                    <a:pt x="255" y="4971"/>
                  </a:lnTo>
                  <a:lnTo>
                    <a:pt x="255" y="4971"/>
                  </a:lnTo>
                  <a:lnTo>
                    <a:pt x="765" y="6628"/>
                  </a:lnTo>
                  <a:lnTo>
                    <a:pt x="1020" y="7393"/>
                  </a:lnTo>
                  <a:lnTo>
                    <a:pt x="1275" y="8030"/>
                  </a:lnTo>
                  <a:lnTo>
                    <a:pt x="1275" y="8030"/>
                  </a:lnTo>
                  <a:lnTo>
                    <a:pt x="2294" y="9560"/>
                  </a:lnTo>
                  <a:lnTo>
                    <a:pt x="3442" y="11089"/>
                  </a:lnTo>
                  <a:lnTo>
                    <a:pt x="3442" y="11089"/>
                  </a:lnTo>
                  <a:lnTo>
                    <a:pt x="4206" y="11854"/>
                  </a:lnTo>
                  <a:lnTo>
                    <a:pt x="7648" y="9815"/>
                  </a:lnTo>
                  <a:lnTo>
                    <a:pt x="7648" y="9815"/>
                  </a:lnTo>
                  <a:lnTo>
                    <a:pt x="7648" y="9815"/>
                  </a:lnTo>
                  <a:lnTo>
                    <a:pt x="8540" y="9305"/>
                  </a:lnTo>
                  <a:lnTo>
                    <a:pt x="8540" y="9305"/>
                  </a:lnTo>
                  <a:lnTo>
                    <a:pt x="7775" y="9177"/>
                  </a:lnTo>
                  <a:lnTo>
                    <a:pt x="7265" y="8795"/>
                  </a:lnTo>
                  <a:lnTo>
                    <a:pt x="7265" y="8795"/>
                  </a:lnTo>
                  <a:lnTo>
                    <a:pt x="6501" y="8285"/>
                  </a:lnTo>
                  <a:lnTo>
                    <a:pt x="5991" y="7520"/>
                  </a:lnTo>
                  <a:lnTo>
                    <a:pt x="4971" y="6373"/>
                  </a:lnTo>
                  <a:lnTo>
                    <a:pt x="4971" y="6373"/>
                  </a:lnTo>
                  <a:lnTo>
                    <a:pt x="4206" y="5608"/>
                  </a:lnTo>
                  <a:lnTo>
                    <a:pt x="4206" y="5608"/>
                  </a:lnTo>
                  <a:lnTo>
                    <a:pt x="3951" y="5226"/>
                  </a:lnTo>
                  <a:lnTo>
                    <a:pt x="3951" y="4844"/>
                  </a:lnTo>
                  <a:lnTo>
                    <a:pt x="3951" y="4844"/>
                  </a:lnTo>
                  <a:lnTo>
                    <a:pt x="4079" y="4589"/>
                  </a:lnTo>
                  <a:lnTo>
                    <a:pt x="4079" y="4589"/>
                  </a:lnTo>
                  <a:lnTo>
                    <a:pt x="4079" y="4079"/>
                  </a:lnTo>
                  <a:lnTo>
                    <a:pt x="3951" y="3569"/>
                  </a:lnTo>
                  <a:lnTo>
                    <a:pt x="3697" y="2422"/>
                  </a:lnTo>
                  <a:lnTo>
                    <a:pt x="3697" y="2422"/>
                  </a:lnTo>
                  <a:lnTo>
                    <a:pt x="2422" y="2549"/>
                  </a:lnTo>
                  <a:lnTo>
                    <a:pt x="3442" y="1912"/>
                  </a:lnTo>
                  <a:lnTo>
                    <a:pt x="3442" y="1912"/>
                  </a:lnTo>
                  <a:lnTo>
                    <a:pt x="3442" y="1912"/>
                  </a:lnTo>
                  <a:lnTo>
                    <a:pt x="3442" y="1912"/>
                  </a:lnTo>
                  <a:lnTo>
                    <a:pt x="25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285;p39">
              <a:extLst>
                <a:ext uri="{FF2B5EF4-FFF2-40B4-BE49-F238E27FC236}">
                  <a16:creationId xmlns:a16="http://schemas.microsoft.com/office/drawing/2014/main" id="{00764456-7F78-7BE1-45FA-D569B949A01D}"/>
                </a:ext>
              </a:extLst>
            </p:cNvPr>
            <p:cNvSpPr/>
            <p:nvPr/>
          </p:nvSpPr>
          <p:spPr>
            <a:xfrm>
              <a:off x="3657025" y="3259000"/>
              <a:ext cx="124300" cy="121125"/>
            </a:xfrm>
            <a:custGeom>
              <a:avLst/>
              <a:gdLst/>
              <a:ahLst/>
              <a:cxnLst/>
              <a:rect l="l" t="t" r="r" b="b"/>
              <a:pathLst>
                <a:path w="4972" h="4845" fill="none" extrusionOk="0">
                  <a:moveTo>
                    <a:pt x="3060" y="0"/>
                  </a:moveTo>
                  <a:lnTo>
                    <a:pt x="3060" y="0"/>
                  </a:lnTo>
                  <a:lnTo>
                    <a:pt x="2550" y="893"/>
                  </a:lnTo>
                  <a:lnTo>
                    <a:pt x="2168" y="1275"/>
                  </a:lnTo>
                  <a:lnTo>
                    <a:pt x="1785" y="1530"/>
                  </a:lnTo>
                  <a:lnTo>
                    <a:pt x="638" y="2167"/>
                  </a:lnTo>
                  <a:lnTo>
                    <a:pt x="638" y="2167"/>
                  </a:lnTo>
                  <a:lnTo>
                    <a:pt x="638" y="2167"/>
                  </a:lnTo>
                  <a:lnTo>
                    <a:pt x="638" y="2167"/>
                  </a:lnTo>
                  <a:lnTo>
                    <a:pt x="638" y="2167"/>
                  </a:lnTo>
                  <a:lnTo>
                    <a:pt x="638" y="2295"/>
                  </a:lnTo>
                  <a:lnTo>
                    <a:pt x="383" y="3314"/>
                  </a:lnTo>
                  <a:lnTo>
                    <a:pt x="383" y="3314"/>
                  </a:lnTo>
                  <a:lnTo>
                    <a:pt x="383" y="3314"/>
                  </a:lnTo>
                  <a:lnTo>
                    <a:pt x="256" y="3442"/>
                  </a:lnTo>
                  <a:lnTo>
                    <a:pt x="128" y="3697"/>
                  </a:lnTo>
                  <a:lnTo>
                    <a:pt x="128" y="3697"/>
                  </a:lnTo>
                  <a:lnTo>
                    <a:pt x="1" y="3697"/>
                  </a:lnTo>
                  <a:lnTo>
                    <a:pt x="1" y="3697"/>
                  </a:lnTo>
                  <a:lnTo>
                    <a:pt x="128" y="4844"/>
                  </a:lnTo>
                  <a:lnTo>
                    <a:pt x="4335" y="2422"/>
                  </a:lnTo>
                  <a:lnTo>
                    <a:pt x="4335" y="2422"/>
                  </a:lnTo>
                  <a:lnTo>
                    <a:pt x="4844" y="2040"/>
                  </a:lnTo>
                  <a:lnTo>
                    <a:pt x="4972" y="1657"/>
                  </a:lnTo>
                  <a:lnTo>
                    <a:pt x="4844" y="1148"/>
                  </a:lnTo>
                  <a:lnTo>
                    <a:pt x="4335" y="765"/>
                  </a:lnTo>
                  <a:lnTo>
                    <a:pt x="30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286;p39">
              <a:extLst>
                <a:ext uri="{FF2B5EF4-FFF2-40B4-BE49-F238E27FC236}">
                  <a16:creationId xmlns:a16="http://schemas.microsoft.com/office/drawing/2014/main" id="{06C1C510-4E62-4F2F-E812-3423724E6248}"/>
                </a:ext>
              </a:extLst>
            </p:cNvPr>
            <p:cNvSpPr/>
            <p:nvPr/>
          </p:nvSpPr>
          <p:spPr>
            <a:xfrm>
              <a:off x="3061150" y="3523475"/>
              <a:ext cx="831725" cy="474825"/>
            </a:xfrm>
            <a:custGeom>
              <a:avLst/>
              <a:gdLst/>
              <a:ahLst/>
              <a:cxnLst/>
              <a:rect l="l" t="t" r="r" b="b"/>
              <a:pathLst>
                <a:path w="33269" h="18993" extrusionOk="0">
                  <a:moveTo>
                    <a:pt x="32376" y="1"/>
                  </a:moveTo>
                  <a:lnTo>
                    <a:pt x="30209" y="1276"/>
                  </a:lnTo>
                  <a:lnTo>
                    <a:pt x="33268" y="3060"/>
                  </a:lnTo>
                  <a:lnTo>
                    <a:pt x="33268" y="2295"/>
                  </a:lnTo>
                  <a:lnTo>
                    <a:pt x="33141" y="1530"/>
                  </a:lnTo>
                  <a:lnTo>
                    <a:pt x="32886" y="766"/>
                  </a:lnTo>
                  <a:lnTo>
                    <a:pt x="32376" y="1"/>
                  </a:lnTo>
                  <a:close/>
                  <a:moveTo>
                    <a:pt x="29827" y="1530"/>
                  </a:moveTo>
                  <a:lnTo>
                    <a:pt x="27915" y="2550"/>
                  </a:lnTo>
                  <a:lnTo>
                    <a:pt x="28042" y="2805"/>
                  </a:lnTo>
                  <a:lnTo>
                    <a:pt x="27915" y="3060"/>
                  </a:lnTo>
                  <a:lnTo>
                    <a:pt x="27405" y="3315"/>
                  </a:lnTo>
                  <a:lnTo>
                    <a:pt x="26767" y="3442"/>
                  </a:lnTo>
                  <a:lnTo>
                    <a:pt x="26513" y="3442"/>
                  </a:lnTo>
                  <a:lnTo>
                    <a:pt x="25493" y="3952"/>
                  </a:lnTo>
                  <a:lnTo>
                    <a:pt x="29827" y="6374"/>
                  </a:lnTo>
                  <a:lnTo>
                    <a:pt x="29827" y="1530"/>
                  </a:lnTo>
                  <a:close/>
                  <a:moveTo>
                    <a:pt x="30081" y="1530"/>
                  </a:moveTo>
                  <a:lnTo>
                    <a:pt x="30081" y="6502"/>
                  </a:lnTo>
                  <a:lnTo>
                    <a:pt x="31229" y="6247"/>
                  </a:lnTo>
                  <a:lnTo>
                    <a:pt x="31993" y="5609"/>
                  </a:lnTo>
                  <a:lnTo>
                    <a:pt x="32631" y="4844"/>
                  </a:lnTo>
                  <a:lnTo>
                    <a:pt x="33013" y="4080"/>
                  </a:lnTo>
                  <a:lnTo>
                    <a:pt x="33268" y="3315"/>
                  </a:lnTo>
                  <a:lnTo>
                    <a:pt x="30081" y="1530"/>
                  </a:lnTo>
                  <a:close/>
                  <a:moveTo>
                    <a:pt x="30591" y="6629"/>
                  </a:moveTo>
                  <a:lnTo>
                    <a:pt x="30336" y="6756"/>
                  </a:lnTo>
                  <a:lnTo>
                    <a:pt x="30464" y="6756"/>
                  </a:lnTo>
                  <a:lnTo>
                    <a:pt x="30591" y="6629"/>
                  </a:lnTo>
                  <a:close/>
                  <a:moveTo>
                    <a:pt x="20394" y="6884"/>
                  </a:moveTo>
                  <a:lnTo>
                    <a:pt x="18227" y="8159"/>
                  </a:lnTo>
                  <a:lnTo>
                    <a:pt x="19247" y="8413"/>
                  </a:lnTo>
                  <a:lnTo>
                    <a:pt x="20394" y="8668"/>
                  </a:lnTo>
                  <a:lnTo>
                    <a:pt x="20394" y="6884"/>
                  </a:lnTo>
                  <a:close/>
                  <a:moveTo>
                    <a:pt x="25238" y="4080"/>
                  </a:moveTo>
                  <a:lnTo>
                    <a:pt x="21924" y="5992"/>
                  </a:lnTo>
                  <a:lnTo>
                    <a:pt x="22051" y="6247"/>
                  </a:lnTo>
                  <a:lnTo>
                    <a:pt x="21924" y="6502"/>
                  </a:lnTo>
                  <a:lnTo>
                    <a:pt x="21541" y="6629"/>
                  </a:lnTo>
                  <a:lnTo>
                    <a:pt x="21032" y="6756"/>
                  </a:lnTo>
                  <a:lnTo>
                    <a:pt x="24346" y="8668"/>
                  </a:lnTo>
                  <a:lnTo>
                    <a:pt x="26003" y="8413"/>
                  </a:lnTo>
                  <a:lnTo>
                    <a:pt x="27405" y="8159"/>
                  </a:lnTo>
                  <a:lnTo>
                    <a:pt x="28934" y="7649"/>
                  </a:lnTo>
                  <a:lnTo>
                    <a:pt x="30209" y="7011"/>
                  </a:lnTo>
                  <a:lnTo>
                    <a:pt x="25238" y="4080"/>
                  </a:lnTo>
                  <a:close/>
                  <a:moveTo>
                    <a:pt x="20777" y="6884"/>
                  </a:moveTo>
                  <a:lnTo>
                    <a:pt x="20777" y="8668"/>
                  </a:lnTo>
                  <a:lnTo>
                    <a:pt x="22689" y="8796"/>
                  </a:lnTo>
                  <a:lnTo>
                    <a:pt x="23836" y="8668"/>
                  </a:lnTo>
                  <a:lnTo>
                    <a:pt x="20777" y="6884"/>
                  </a:lnTo>
                  <a:close/>
                  <a:moveTo>
                    <a:pt x="12237" y="11728"/>
                  </a:moveTo>
                  <a:lnTo>
                    <a:pt x="11472" y="12110"/>
                  </a:lnTo>
                  <a:lnTo>
                    <a:pt x="12619" y="12747"/>
                  </a:lnTo>
                  <a:lnTo>
                    <a:pt x="12492" y="12237"/>
                  </a:lnTo>
                  <a:lnTo>
                    <a:pt x="12237" y="11728"/>
                  </a:lnTo>
                  <a:close/>
                  <a:moveTo>
                    <a:pt x="11344" y="12365"/>
                  </a:moveTo>
                  <a:lnTo>
                    <a:pt x="11344" y="16316"/>
                  </a:lnTo>
                  <a:lnTo>
                    <a:pt x="11982" y="15551"/>
                  </a:lnTo>
                  <a:lnTo>
                    <a:pt x="12492" y="14787"/>
                  </a:lnTo>
                  <a:lnTo>
                    <a:pt x="12746" y="13894"/>
                  </a:lnTo>
                  <a:lnTo>
                    <a:pt x="12619" y="13002"/>
                  </a:lnTo>
                  <a:lnTo>
                    <a:pt x="11344" y="12365"/>
                  </a:lnTo>
                  <a:close/>
                  <a:moveTo>
                    <a:pt x="11089" y="12365"/>
                  </a:moveTo>
                  <a:lnTo>
                    <a:pt x="6883" y="14787"/>
                  </a:lnTo>
                  <a:lnTo>
                    <a:pt x="10580" y="16954"/>
                  </a:lnTo>
                  <a:lnTo>
                    <a:pt x="11089" y="16571"/>
                  </a:lnTo>
                  <a:lnTo>
                    <a:pt x="11089" y="12365"/>
                  </a:lnTo>
                  <a:close/>
                  <a:moveTo>
                    <a:pt x="1785" y="17718"/>
                  </a:moveTo>
                  <a:lnTo>
                    <a:pt x="0" y="18738"/>
                  </a:lnTo>
                  <a:lnTo>
                    <a:pt x="1785" y="18993"/>
                  </a:lnTo>
                  <a:lnTo>
                    <a:pt x="1785" y="17718"/>
                  </a:lnTo>
                  <a:close/>
                  <a:moveTo>
                    <a:pt x="2040" y="17718"/>
                  </a:moveTo>
                  <a:lnTo>
                    <a:pt x="2040" y="18993"/>
                  </a:lnTo>
                  <a:lnTo>
                    <a:pt x="4206" y="18993"/>
                  </a:lnTo>
                  <a:lnTo>
                    <a:pt x="2040" y="17718"/>
                  </a:lnTo>
                  <a:close/>
                  <a:moveTo>
                    <a:pt x="6501" y="14914"/>
                  </a:moveTo>
                  <a:lnTo>
                    <a:pt x="2167" y="17463"/>
                  </a:lnTo>
                  <a:lnTo>
                    <a:pt x="4716" y="18993"/>
                  </a:lnTo>
                  <a:lnTo>
                    <a:pt x="6118" y="18738"/>
                  </a:lnTo>
                  <a:lnTo>
                    <a:pt x="7520" y="18483"/>
                  </a:lnTo>
                  <a:lnTo>
                    <a:pt x="8795" y="17973"/>
                  </a:lnTo>
                  <a:lnTo>
                    <a:pt x="9942" y="17463"/>
                  </a:lnTo>
                  <a:lnTo>
                    <a:pt x="10325" y="17081"/>
                  </a:lnTo>
                  <a:lnTo>
                    <a:pt x="6501" y="14914"/>
                  </a:lnTo>
                  <a:close/>
                </a:path>
              </a:pathLst>
            </a:custGeom>
            <a:solidFill>
              <a:srgbClr val="97B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287;p39">
              <a:extLst>
                <a:ext uri="{FF2B5EF4-FFF2-40B4-BE49-F238E27FC236}">
                  <a16:creationId xmlns:a16="http://schemas.microsoft.com/office/drawing/2014/main" id="{C0C08D4C-D550-967A-B031-C0AF7C0001F3}"/>
                </a:ext>
              </a:extLst>
            </p:cNvPr>
            <p:cNvSpPr/>
            <p:nvPr/>
          </p:nvSpPr>
          <p:spPr>
            <a:xfrm>
              <a:off x="3061150" y="3966425"/>
              <a:ext cx="44625" cy="31875"/>
            </a:xfrm>
            <a:custGeom>
              <a:avLst/>
              <a:gdLst/>
              <a:ahLst/>
              <a:cxnLst/>
              <a:rect l="l" t="t" r="r" b="b"/>
              <a:pathLst>
                <a:path w="1785" h="1275" fill="none" extrusionOk="0">
                  <a:moveTo>
                    <a:pt x="1785" y="0"/>
                  </a:moveTo>
                  <a:lnTo>
                    <a:pt x="0" y="1020"/>
                  </a:lnTo>
                  <a:lnTo>
                    <a:pt x="0" y="1020"/>
                  </a:lnTo>
                  <a:lnTo>
                    <a:pt x="1785" y="1275"/>
                  </a:lnTo>
                  <a:lnTo>
                    <a:pt x="17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288;p39">
              <a:extLst>
                <a:ext uri="{FF2B5EF4-FFF2-40B4-BE49-F238E27FC236}">
                  <a16:creationId xmlns:a16="http://schemas.microsoft.com/office/drawing/2014/main" id="{7A2037C7-2C7C-DE93-962C-D407522BA7C0}"/>
                </a:ext>
              </a:extLst>
            </p:cNvPr>
            <p:cNvSpPr/>
            <p:nvPr/>
          </p:nvSpPr>
          <p:spPr>
            <a:xfrm>
              <a:off x="3112125" y="3966425"/>
              <a:ext cx="54200" cy="31875"/>
            </a:xfrm>
            <a:custGeom>
              <a:avLst/>
              <a:gdLst/>
              <a:ahLst/>
              <a:cxnLst/>
              <a:rect l="l" t="t" r="r" b="b"/>
              <a:pathLst>
                <a:path w="2168" h="1275" fill="none" extrusionOk="0">
                  <a:moveTo>
                    <a:pt x="1" y="0"/>
                  </a:moveTo>
                  <a:lnTo>
                    <a:pt x="1" y="1275"/>
                  </a:lnTo>
                  <a:lnTo>
                    <a:pt x="1" y="1275"/>
                  </a:lnTo>
                  <a:lnTo>
                    <a:pt x="1148" y="1275"/>
                  </a:lnTo>
                  <a:lnTo>
                    <a:pt x="1148" y="1275"/>
                  </a:lnTo>
                  <a:lnTo>
                    <a:pt x="2167" y="127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9;p39">
              <a:extLst>
                <a:ext uri="{FF2B5EF4-FFF2-40B4-BE49-F238E27FC236}">
                  <a16:creationId xmlns:a16="http://schemas.microsoft.com/office/drawing/2014/main" id="{DFFF22AF-871B-D64C-012E-A527FAEE4D8E}"/>
                </a:ext>
              </a:extLst>
            </p:cNvPr>
            <p:cNvSpPr/>
            <p:nvPr/>
          </p:nvSpPr>
          <p:spPr>
            <a:xfrm>
              <a:off x="3115325" y="3896325"/>
              <a:ext cx="203950" cy="101975"/>
            </a:xfrm>
            <a:custGeom>
              <a:avLst/>
              <a:gdLst/>
              <a:ahLst/>
              <a:cxnLst/>
              <a:rect l="l" t="t" r="r" b="b"/>
              <a:pathLst>
                <a:path w="8158" h="4079" fill="none" extrusionOk="0">
                  <a:moveTo>
                    <a:pt x="4334" y="0"/>
                  </a:moveTo>
                  <a:lnTo>
                    <a:pt x="0" y="2549"/>
                  </a:lnTo>
                  <a:lnTo>
                    <a:pt x="2549" y="4079"/>
                  </a:lnTo>
                  <a:lnTo>
                    <a:pt x="2549" y="4079"/>
                  </a:lnTo>
                  <a:lnTo>
                    <a:pt x="3951" y="3824"/>
                  </a:lnTo>
                  <a:lnTo>
                    <a:pt x="5353" y="3569"/>
                  </a:lnTo>
                  <a:lnTo>
                    <a:pt x="6628" y="3059"/>
                  </a:lnTo>
                  <a:lnTo>
                    <a:pt x="7775" y="2549"/>
                  </a:lnTo>
                  <a:lnTo>
                    <a:pt x="7775" y="2549"/>
                  </a:lnTo>
                  <a:lnTo>
                    <a:pt x="8158" y="2167"/>
                  </a:lnTo>
                  <a:lnTo>
                    <a:pt x="43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90;p39">
              <a:extLst>
                <a:ext uri="{FF2B5EF4-FFF2-40B4-BE49-F238E27FC236}">
                  <a16:creationId xmlns:a16="http://schemas.microsoft.com/office/drawing/2014/main" id="{1CAF91F1-046E-918F-DD76-9CBE2A838E26}"/>
                </a:ext>
              </a:extLst>
            </p:cNvPr>
            <p:cNvSpPr/>
            <p:nvPr/>
          </p:nvSpPr>
          <p:spPr>
            <a:xfrm>
              <a:off x="3233225" y="3832575"/>
              <a:ext cx="105175" cy="114750"/>
            </a:xfrm>
            <a:custGeom>
              <a:avLst/>
              <a:gdLst/>
              <a:ahLst/>
              <a:cxnLst/>
              <a:rect l="l" t="t" r="r" b="b"/>
              <a:pathLst>
                <a:path w="4207" h="4590" fill="none" extrusionOk="0">
                  <a:moveTo>
                    <a:pt x="4206" y="1"/>
                  </a:moveTo>
                  <a:lnTo>
                    <a:pt x="0" y="2423"/>
                  </a:lnTo>
                  <a:lnTo>
                    <a:pt x="3697" y="4590"/>
                  </a:lnTo>
                  <a:lnTo>
                    <a:pt x="3697" y="4590"/>
                  </a:lnTo>
                  <a:lnTo>
                    <a:pt x="4206" y="4207"/>
                  </a:lnTo>
                  <a:lnTo>
                    <a:pt x="42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91;p39">
              <a:extLst>
                <a:ext uri="{FF2B5EF4-FFF2-40B4-BE49-F238E27FC236}">
                  <a16:creationId xmlns:a16="http://schemas.microsoft.com/office/drawing/2014/main" id="{B3969F08-8E2D-FD7B-DF2D-4B9946E24517}"/>
                </a:ext>
              </a:extLst>
            </p:cNvPr>
            <p:cNvSpPr/>
            <p:nvPr/>
          </p:nvSpPr>
          <p:spPr>
            <a:xfrm>
              <a:off x="3344750" y="3832575"/>
              <a:ext cx="35075" cy="98825"/>
            </a:xfrm>
            <a:custGeom>
              <a:avLst/>
              <a:gdLst/>
              <a:ahLst/>
              <a:cxnLst/>
              <a:rect l="l" t="t" r="r" b="b"/>
              <a:pathLst>
                <a:path w="1403" h="3953" fill="none" extrusionOk="0">
                  <a:moveTo>
                    <a:pt x="0" y="1"/>
                  </a:moveTo>
                  <a:lnTo>
                    <a:pt x="0" y="3952"/>
                  </a:lnTo>
                  <a:lnTo>
                    <a:pt x="0" y="3952"/>
                  </a:lnTo>
                  <a:lnTo>
                    <a:pt x="638" y="3187"/>
                  </a:lnTo>
                  <a:lnTo>
                    <a:pt x="1148" y="2423"/>
                  </a:lnTo>
                  <a:lnTo>
                    <a:pt x="1402" y="1530"/>
                  </a:lnTo>
                  <a:lnTo>
                    <a:pt x="1275" y="63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2;p39">
              <a:extLst>
                <a:ext uri="{FF2B5EF4-FFF2-40B4-BE49-F238E27FC236}">
                  <a16:creationId xmlns:a16="http://schemas.microsoft.com/office/drawing/2014/main" id="{0D400172-340A-A402-4D0A-6CAFA8F23659}"/>
                </a:ext>
              </a:extLst>
            </p:cNvPr>
            <p:cNvSpPr/>
            <p:nvPr/>
          </p:nvSpPr>
          <p:spPr>
            <a:xfrm>
              <a:off x="3347925" y="3816650"/>
              <a:ext cx="28700" cy="25525"/>
            </a:xfrm>
            <a:custGeom>
              <a:avLst/>
              <a:gdLst/>
              <a:ahLst/>
              <a:cxnLst/>
              <a:rect l="l" t="t" r="r" b="b"/>
              <a:pathLst>
                <a:path w="1148" h="1021" fill="none" extrusionOk="0">
                  <a:moveTo>
                    <a:pt x="766" y="1"/>
                  </a:moveTo>
                  <a:lnTo>
                    <a:pt x="1" y="383"/>
                  </a:lnTo>
                  <a:lnTo>
                    <a:pt x="1148" y="1020"/>
                  </a:lnTo>
                  <a:lnTo>
                    <a:pt x="1148" y="1020"/>
                  </a:lnTo>
                  <a:lnTo>
                    <a:pt x="1021" y="510"/>
                  </a:lnTo>
                  <a:lnTo>
                    <a:pt x="7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3;p39">
              <a:extLst>
                <a:ext uri="{FF2B5EF4-FFF2-40B4-BE49-F238E27FC236}">
                  <a16:creationId xmlns:a16="http://schemas.microsoft.com/office/drawing/2014/main" id="{E64DE5D9-1BCB-7D37-F02E-C0CB79CE99DC}"/>
                </a:ext>
              </a:extLst>
            </p:cNvPr>
            <p:cNvSpPr/>
            <p:nvPr/>
          </p:nvSpPr>
          <p:spPr>
            <a:xfrm>
              <a:off x="3580550" y="3695550"/>
              <a:ext cx="76500" cy="47825"/>
            </a:xfrm>
            <a:custGeom>
              <a:avLst/>
              <a:gdLst/>
              <a:ahLst/>
              <a:cxnLst/>
              <a:rect l="l" t="t" r="r" b="b"/>
              <a:pathLst>
                <a:path w="3060" h="1913" fill="none" extrusionOk="0">
                  <a:moveTo>
                    <a:pt x="1" y="1"/>
                  </a:moveTo>
                  <a:lnTo>
                    <a:pt x="1" y="1785"/>
                  </a:lnTo>
                  <a:lnTo>
                    <a:pt x="1" y="1785"/>
                  </a:lnTo>
                  <a:lnTo>
                    <a:pt x="1913" y="1913"/>
                  </a:lnTo>
                  <a:lnTo>
                    <a:pt x="1913" y="1913"/>
                  </a:lnTo>
                  <a:lnTo>
                    <a:pt x="3060" y="178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4;p39">
              <a:extLst>
                <a:ext uri="{FF2B5EF4-FFF2-40B4-BE49-F238E27FC236}">
                  <a16:creationId xmlns:a16="http://schemas.microsoft.com/office/drawing/2014/main" id="{E6F40854-8CEB-32FA-2A91-673348C98297}"/>
                </a:ext>
              </a:extLst>
            </p:cNvPr>
            <p:cNvSpPr/>
            <p:nvPr/>
          </p:nvSpPr>
          <p:spPr>
            <a:xfrm>
              <a:off x="3516825" y="3695550"/>
              <a:ext cx="54200" cy="44650"/>
            </a:xfrm>
            <a:custGeom>
              <a:avLst/>
              <a:gdLst/>
              <a:ahLst/>
              <a:cxnLst/>
              <a:rect l="l" t="t" r="r" b="b"/>
              <a:pathLst>
                <a:path w="2168" h="1786" fill="none" extrusionOk="0">
                  <a:moveTo>
                    <a:pt x="2167" y="1"/>
                  </a:moveTo>
                  <a:lnTo>
                    <a:pt x="0" y="1276"/>
                  </a:lnTo>
                  <a:lnTo>
                    <a:pt x="0" y="1276"/>
                  </a:lnTo>
                  <a:lnTo>
                    <a:pt x="1020" y="1530"/>
                  </a:lnTo>
                  <a:lnTo>
                    <a:pt x="2167" y="1785"/>
                  </a:lnTo>
                  <a:lnTo>
                    <a:pt x="21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5;p39">
              <a:extLst>
                <a:ext uri="{FF2B5EF4-FFF2-40B4-BE49-F238E27FC236}">
                  <a16:creationId xmlns:a16="http://schemas.microsoft.com/office/drawing/2014/main" id="{A719F3DC-C753-72FB-12A7-D3EB2A788E86}"/>
                </a:ext>
              </a:extLst>
            </p:cNvPr>
            <p:cNvSpPr/>
            <p:nvPr/>
          </p:nvSpPr>
          <p:spPr>
            <a:xfrm>
              <a:off x="3819550" y="3689175"/>
              <a:ext cx="6400" cy="3225"/>
            </a:xfrm>
            <a:custGeom>
              <a:avLst/>
              <a:gdLst/>
              <a:ahLst/>
              <a:cxnLst/>
              <a:rect l="l" t="t" r="r" b="b"/>
              <a:pathLst>
                <a:path w="256" h="129" fill="none" extrusionOk="0">
                  <a:moveTo>
                    <a:pt x="255" y="1"/>
                  </a:moveTo>
                  <a:lnTo>
                    <a:pt x="0" y="128"/>
                  </a:lnTo>
                  <a:lnTo>
                    <a:pt x="128" y="128"/>
                  </a:lnTo>
                  <a:lnTo>
                    <a:pt x="128" y="128"/>
                  </a:lnTo>
                  <a:lnTo>
                    <a:pt x="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6;p39">
              <a:extLst>
                <a:ext uri="{FF2B5EF4-FFF2-40B4-BE49-F238E27FC236}">
                  <a16:creationId xmlns:a16="http://schemas.microsoft.com/office/drawing/2014/main" id="{86FE5E53-9729-C8A4-AC1D-75257961F1E5}"/>
                </a:ext>
              </a:extLst>
            </p:cNvPr>
            <p:cNvSpPr/>
            <p:nvPr/>
          </p:nvSpPr>
          <p:spPr>
            <a:xfrm>
              <a:off x="3586925" y="3625450"/>
              <a:ext cx="229450" cy="114750"/>
            </a:xfrm>
            <a:custGeom>
              <a:avLst/>
              <a:gdLst/>
              <a:ahLst/>
              <a:cxnLst/>
              <a:rect l="l" t="t" r="r" b="b"/>
              <a:pathLst>
                <a:path w="9178" h="4590" fill="none" extrusionOk="0">
                  <a:moveTo>
                    <a:pt x="4207" y="1"/>
                  </a:moveTo>
                  <a:lnTo>
                    <a:pt x="893" y="1913"/>
                  </a:lnTo>
                  <a:lnTo>
                    <a:pt x="893" y="1913"/>
                  </a:lnTo>
                  <a:lnTo>
                    <a:pt x="1020" y="2168"/>
                  </a:lnTo>
                  <a:lnTo>
                    <a:pt x="893" y="2423"/>
                  </a:lnTo>
                  <a:lnTo>
                    <a:pt x="893" y="2423"/>
                  </a:lnTo>
                  <a:lnTo>
                    <a:pt x="510" y="2550"/>
                  </a:lnTo>
                  <a:lnTo>
                    <a:pt x="1" y="2677"/>
                  </a:lnTo>
                  <a:lnTo>
                    <a:pt x="3315" y="4589"/>
                  </a:lnTo>
                  <a:lnTo>
                    <a:pt x="3315" y="4589"/>
                  </a:lnTo>
                  <a:lnTo>
                    <a:pt x="4972" y="4334"/>
                  </a:lnTo>
                  <a:lnTo>
                    <a:pt x="6374" y="4080"/>
                  </a:lnTo>
                  <a:lnTo>
                    <a:pt x="7903" y="3570"/>
                  </a:lnTo>
                  <a:lnTo>
                    <a:pt x="9178" y="2932"/>
                  </a:lnTo>
                  <a:lnTo>
                    <a:pt x="42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97;p39">
              <a:extLst>
                <a:ext uri="{FF2B5EF4-FFF2-40B4-BE49-F238E27FC236}">
                  <a16:creationId xmlns:a16="http://schemas.microsoft.com/office/drawing/2014/main" id="{9FD9851C-C1E9-BF8B-82D6-57D08E6D4007}"/>
                </a:ext>
              </a:extLst>
            </p:cNvPr>
            <p:cNvSpPr/>
            <p:nvPr/>
          </p:nvSpPr>
          <p:spPr>
            <a:xfrm>
              <a:off x="3813175" y="3561725"/>
              <a:ext cx="79700" cy="124300"/>
            </a:xfrm>
            <a:custGeom>
              <a:avLst/>
              <a:gdLst/>
              <a:ahLst/>
              <a:cxnLst/>
              <a:rect l="l" t="t" r="r" b="b"/>
              <a:pathLst>
                <a:path w="3188" h="4972" fill="none" extrusionOk="0">
                  <a:moveTo>
                    <a:pt x="0" y="0"/>
                  </a:moveTo>
                  <a:lnTo>
                    <a:pt x="0" y="4972"/>
                  </a:lnTo>
                  <a:lnTo>
                    <a:pt x="1148" y="4717"/>
                  </a:lnTo>
                  <a:lnTo>
                    <a:pt x="1148" y="4717"/>
                  </a:lnTo>
                  <a:lnTo>
                    <a:pt x="1912" y="4079"/>
                  </a:lnTo>
                  <a:lnTo>
                    <a:pt x="2550" y="3314"/>
                  </a:lnTo>
                  <a:lnTo>
                    <a:pt x="2932" y="2550"/>
                  </a:lnTo>
                  <a:lnTo>
                    <a:pt x="3187" y="178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98;p39">
              <a:extLst>
                <a:ext uri="{FF2B5EF4-FFF2-40B4-BE49-F238E27FC236}">
                  <a16:creationId xmlns:a16="http://schemas.microsoft.com/office/drawing/2014/main" id="{1506C7AA-B88A-2FE0-938B-60F899430E97}"/>
                </a:ext>
              </a:extLst>
            </p:cNvPr>
            <p:cNvSpPr/>
            <p:nvPr/>
          </p:nvSpPr>
          <p:spPr>
            <a:xfrm>
              <a:off x="3698450" y="3561725"/>
              <a:ext cx="108375" cy="121125"/>
            </a:xfrm>
            <a:custGeom>
              <a:avLst/>
              <a:gdLst/>
              <a:ahLst/>
              <a:cxnLst/>
              <a:rect l="l" t="t" r="r" b="b"/>
              <a:pathLst>
                <a:path w="4335" h="4845" fill="none" extrusionOk="0">
                  <a:moveTo>
                    <a:pt x="4335" y="0"/>
                  </a:moveTo>
                  <a:lnTo>
                    <a:pt x="2423" y="1020"/>
                  </a:lnTo>
                  <a:lnTo>
                    <a:pt x="2423" y="1020"/>
                  </a:lnTo>
                  <a:lnTo>
                    <a:pt x="2550" y="1275"/>
                  </a:lnTo>
                  <a:lnTo>
                    <a:pt x="2423" y="1530"/>
                  </a:lnTo>
                  <a:lnTo>
                    <a:pt x="2423" y="1530"/>
                  </a:lnTo>
                  <a:lnTo>
                    <a:pt x="1913" y="1785"/>
                  </a:lnTo>
                  <a:lnTo>
                    <a:pt x="1275" y="1912"/>
                  </a:lnTo>
                  <a:lnTo>
                    <a:pt x="1275" y="1912"/>
                  </a:lnTo>
                  <a:lnTo>
                    <a:pt x="1021" y="1912"/>
                  </a:lnTo>
                  <a:lnTo>
                    <a:pt x="1" y="2422"/>
                  </a:lnTo>
                  <a:lnTo>
                    <a:pt x="4335" y="4844"/>
                  </a:lnTo>
                  <a:lnTo>
                    <a:pt x="433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99;p39">
              <a:extLst>
                <a:ext uri="{FF2B5EF4-FFF2-40B4-BE49-F238E27FC236}">
                  <a16:creationId xmlns:a16="http://schemas.microsoft.com/office/drawing/2014/main" id="{5135827D-3984-1F27-0FFA-BFCC7231A8D7}"/>
                </a:ext>
              </a:extLst>
            </p:cNvPr>
            <p:cNvSpPr/>
            <p:nvPr/>
          </p:nvSpPr>
          <p:spPr>
            <a:xfrm>
              <a:off x="3816350" y="3523475"/>
              <a:ext cx="76525" cy="76500"/>
            </a:xfrm>
            <a:custGeom>
              <a:avLst/>
              <a:gdLst/>
              <a:ahLst/>
              <a:cxnLst/>
              <a:rect l="l" t="t" r="r" b="b"/>
              <a:pathLst>
                <a:path w="3061" h="3060" fill="none" extrusionOk="0">
                  <a:moveTo>
                    <a:pt x="2168" y="1"/>
                  </a:moveTo>
                  <a:lnTo>
                    <a:pt x="1" y="1276"/>
                  </a:lnTo>
                  <a:lnTo>
                    <a:pt x="3060" y="3060"/>
                  </a:lnTo>
                  <a:lnTo>
                    <a:pt x="3060" y="3060"/>
                  </a:lnTo>
                  <a:lnTo>
                    <a:pt x="3060" y="2295"/>
                  </a:lnTo>
                  <a:lnTo>
                    <a:pt x="2933" y="1530"/>
                  </a:lnTo>
                  <a:lnTo>
                    <a:pt x="2678" y="766"/>
                  </a:lnTo>
                  <a:lnTo>
                    <a:pt x="21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300;p39">
              <a:extLst>
                <a:ext uri="{FF2B5EF4-FFF2-40B4-BE49-F238E27FC236}">
                  <a16:creationId xmlns:a16="http://schemas.microsoft.com/office/drawing/2014/main" id="{363AE14D-9AF5-1522-96A0-1F785732BC6F}"/>
                </a:ext>
              </a:extLst>
            </p:cNvPr>
            <p:cNvSpPr/>
            <p:nvPr/>
          </p:nvSpPr>
          <p:spPr>
            <a:xfrm>
              <a:off x="3051575" y="3517100"/>
              <a:ext cx="818975" cy="474825"/>
            </a:xfrm>
            <a:custGeom>
              <a:avLst/>
              <a:gdLst/>
              <a:ahLst/>
              <a:cxnLst/>
              <a:rect l="l" t="t" r="r" b="b"/>
              <a:pathLst>
                <a:path w="32759" h="18993" extrusionOk="0">
                  <a:moveTo>
                    <a:pt x="32504" y="1"/>
                  </a:moveTo>
                  <a:lnTo>
                    <a:pt x="30337" y="1403"/>
                  </a:lnTo>
                  <a:lnTo>
                    <a:pt x="30464" y="1403"/>
                  </a:lnTo>
                  <a:lnTo>
                    <a:pt x="30592" y="1531"/>
                  </a:lnTo>
                  <a:lnTo>
                    <a:pt x="32759" y="256"/>
                  </a:lnTo>
                  <a:lnTo>
                    <a:pt x="32504" y="1"/>
                  </a:lnTo>
                  <a:close/>
                  <a:moveTo>
                    <a:pt x="30210" y="1403"/>
                  </a:moveTo>
                  <a:lnTo>
                    <a:pt x="28170" y="2550"/>
                  </a:lnTo>
                  <a:lnTo>
                    <a:pt x="28298" y="2805"/>
                  </a:lnTo>
                  <a:lnTo>
                    <a:pt x="30210" y="1785"/>
                  </a:lnTo>
                  <a:lnTo>
                    <a:pt x="30210" y="1531"/>
                  </a:lnTo>
                  <a:lnTo>
                    <a:pt x="30210" y="1403"/>
                  </a:lnTo>
                  <a:close/>
                  <a:moveTo>
                    <a:pt x="25493" y="4080"/>
                  </a:moveTo>
                  <a:lnTo>
                    <a:pt x="25493" y="4155"/>
                  </a:lnTo>
                  <a:lnTo>
                    <a:pt x="25621" y="4080"/>
                  </a:lnTo>
                  <a:close/>
                  <a:moveTo>
                    <a:pt x="26513" y="3570"/>
                  </a:moveTo>
                  <a:lnTo>
                    <a:pt x="25621" y="4080"/>
                  </a:lnTo>
                  <a:lnTo>
                    <a:pt x="25748" y="4080"/>
                  </a:lnTo>
                  <a:lnTo>
                    <a:pt x="25876" y="4207"/>
                  </a:lnTo>
                  <a:lnTo>
                    <a:pt x="26896" y="3697"/>
                  </a:lnTo>
                  <a:lnTo>
                    <a:pt x="26513" y="3570"/>
                  </a:lnTo>
                  <a:close/>
                  <a:moveTo>
                    <a:pt x="25493" y="4155"/>
                  </a:moveTo>
                  <a:lnTo>
                    <a:pt x="22179" y="6119"/>
                  </a:lnTo>
                  <a:lnTo>
                    <a:pt x="22307" y="6119"/>
                  </a:lnTo>
                  <a:lnTo>
                    <a:pt x="22307" y="6247"/>
                  </a:lnTo>
                  <a:lnTo>
                    <a:pt x="25621" y="4335"/>
                  </a:lnTo>
                  <a:lnTo>
                    <a:pt x="25493" y="4207"/>
                  </a:lnTo>
                  <a:lnTo>
                    <a:pt x="25493" y="4155"/>
                  </a:lnTo>
                  <a:close/>
                  <a:moveTo>
                    <a:pt x="20395" y="7011"/>
                  </a:moveTo>
                  <a:lnTo>
                    <a:pt x="18228" y="8414"/>
                  </a:lnTo>
                  <a:lnTo>
                    <a:pt x="18610" y="8414"/>
                  </a:lnTo>
                  <a:lnTo>
                    <a:pt x="20777" y="7139"/>
                  </a:lnTo>
                  <a:lnTo>
                    <a:pt x="20777" y="7011"/>
                  </a:lnTo>
                  <a:close/>
                  <a:moveTo>
                    <a:pt x="11600" y="12110"/>
                  </a:moveTo>
                  <a:lnTo>
                    <a:pt x="11600" y="12237"/>
                  </a:lnTo>
                  <a:lnTo>
                    <a:pt x="11676" y="12186"/>
                  </a:lnTo>
                  <a:lnTo>
                    <a:pt x="11676" y="12186"/>
                  </a:lnTo>
                  <a:lnTo>
                    <a:pt x="11600" y="12110"/>
                  </a:lnTo>
                  <a:close/>
                  <a:moveTo>
                    <a:pt x="12365" y="11728"/>
                  </a:moveTo>
                  <a:lnTo>
                    <a:pt x="11676" y="12186"/>
                  </a:lnTo>
                  <a:lnTo>
                    <a:pt x="11676" y="12186"/>
                  </a:lnTo>
                  <a:lnTo>
                    <a:pt x="11727" y="12237"/>
                  </a:lnTo>
                  <a:lnTo>
                    <a:pt x="11855" y="12365"/>
                  </a:lnTo>
                  <a:lnTo>
                    <a:pt x="12620" y="11983"/>
                  </a:lnTo>
                  <a:lnTo>
                    <a:pt x="12365" y="11728"/>
                  </a:lnTo>
                  <a:close/>
                  <a:moveTo>
                    <a:pt x="6756" y="14914"/>
                  </a:moveTo>
                  <a:lnTo>
                    <a:pt x="6756" y="14951"/>
                  </a:lnTo>
                  <a:lnTo>
                    <a:pt x="6756" y="14951"/>
                  </a:lnTo>
                  <a:lnTo>
                    <a:pt x="6820" y="14914"/>
                  </a:lnTo>
                  <a:close/>
                  <a:moveTo>
                    <a:pt x="11472" y="12237"/>
                  </a:moveTo>
                  <a:lnTo>
                    <a:pt x="6820" y="14914"/>
                  </a:lnTo>
                  <a:lnTo>
                    <a:pt x="7011" y="14914"/>
                  </a:lnTo>
                  <a:lnTo>
                    <a:pt x="7266" y="15042"/>
                  </a:lnTo>
                  <a:lnTo>
                    <a:pt x="11472" y="12620"/>
                  </a:lnTo>
                  <a:lnTo>
                    <a:pt x="11472" y="12365"/>
                  </a:lnTo>
                  <a:lnTo>
                    <a:pt x="11472" y="12237"/>
                  </a:lnTo>
                  <a:close/>
                  <a:moveTo>
                    <a:pt x="6756" y="14951"/>
                  </a:moveTo>
                  <a:lnTo>
                    <a:pt x="2168" y="17591"/>
                  </a:lnTo>
                  <a:lnTo>
                    <a:pt x="2295" y="17591"/>
                  </a:lnTo>
                  <a:lnTo>
                    <a:pt x="2550" y="17718"/>
                  </a:lnTo>
                  <a:lnTo>
                    <a:pt x="6884" y="15169"/>
                  </a:lnTo>
                  <a:lnTo>
                    <a:pt x="6756" y="15042"/>
                  </a:lnTo>
                  <a:lnTo>
                    <a:pt x="6756" y="14951"/>
                  </a:lnTo>
                  <a:close/>
                  <a:moveTo>
                    <a:pt x="2168" y="17591"/>
                  </a:moveTo>
                  <a:lnTo>
                    <a:pt x="1" y="18866"/>
                  </a:lnTo>
                  <a:lnTo>
                    <a:pt x="383" y="18993"/>
                  </a:lnTo>
                  <a:lnTo>
                    <a:pt x="2168" y="17973"/>
                  </a:lnTo>
                  <a:lnTo>
                    <a:pt x="2168" y="17718"/>
                  </a:lnTo>
                  <a:lnTo>
                    <a:pt x="2168" y="17591"/>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301;p39">
              <a:extLst>
                <a:ext uri="{FF2B5EF4-FFF2-40B4-BE49-F238E27FC236}">
                  <a16:creationId xmlns:a16="http://schemas.microsoft.com/office/drawing/2014/main" id="{2C9620EC-C113-E8A8-50DB-29243DE2C604}"/>
                </a:ext>
              </a:extLst>
            </p:cNvPr>
            <p:cNvSpPr/>
            <p:nvPr/>
          </p:nvSpPr>
          <p:spPr>
            <a:xfrm>
              <a:off x="3051575" y="3956850"/>
              <a:ext cx="54200" cy="35075"/>
            </a:xfrm>
            <a:custGeom>
              <a:avLst/>
              <a:gdLst/>
              <a:ahLst/>
              <a:cxnLst/>
              <a:rect l="l" t="t" r="r" b="b"/>
              <a:pathLst>
                <a:path w="2168" h="1403" fill="none" extrusionOk="0">
                  <a:moveTo>
                    <a:pt x="2168" y="1"/>
                  </a:moveTo>
                  <a:lnTo>
                    <a:pt x="1" y="1276"/>
                  </a:lnTo>
                  <a:lnTo>
                    <a:pt x="1" y="1276"/>
                  </a:lnTo>
                  <a:lnTo>
                    <a:pt x="383" y="1403"/>
                  </a:lnTo>
                  <a:lnTo>
                    <a:pt x="2168" y="383"/>
                  </a:lnTo>
                  <a:lnTo>
                    <a:pt x="2168" y="128"/>
                  </a:lnTo>
                  <a:lnTo>
                    <a:pt x="2168" y="128"/>
                  </a:lnTo>
                  <a:lnTo>
                    <a:pt x="21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302;p39">
              <a:extLst>
                <a:ext uri="{FF2B5EF4-FFF2-40B4-BE49-F238E27FC236}">
                  <a16:creationId xmlns:a16="http://schemas.microsoft.com/office/drawing/2014/main" id="{96DF3212-024E-CA61-6831-3B3561972339}"/>
                </a:ext>
              </a:extLst>
            </p:cNvPr>
            <p:cNvSpPr/>
            <p:nvPr/>
          </p:nvSpPr>
          <p:spPr>
            <a:xfrm>
              <a:off x="3105750" y="3823025"/>
              <a:ext cx="232650" cy="137050"/>
            </a:xfrm>
            <a:custGeom>
              <a:avLst/>
              <a:gdLst/>
              <a:ahLst/>
              <a:cxnLst/>
              <a:rect l="l" t="t" r="r" b="b"/>
              <a:pathLst>
                <a:path w="9306" h="5482" fill="none" extrusionOk="0">
                  <a:moveTo>
                    <a:pt x="9305" y="0"/>
                  </a:moveTo>
                  <a:lnTo>
                    <a:pt x="1" y="5354"/>
                  </a:lnTo>
                  <a:lnTo>
                    <a:pt x="1" y="5354"/>
                  </a:lnTo>
                  <a:lnTo>
                    <a:pt x="128" y="5354"/>
                  </a:lnTo>
                  <a:lnTo>
                    <a:pt x="128" y="5354"/>
                  </a:lnTo>
                  <a:lnTo>
                    <a:pt x="128" y="5354"/>
                  </a:lnTo>
                  <a:lnTo>
                    <a:pt x="128" y="5354"/>
                  </a:lnTo>
                  <a:lnTo>
                    <a:pt x="128" y="5354"/>
                  </a:lnTo>
                  <a:lnTo>
                    <a:pt x="383" y="5481"/>
                  </a:lnTo>
                  <a:lnTo>
                    <a:pt x="4717" y="2932"/>
                  </a:lnTo>
                  <a:lnTo>
                    <a:pt x="4717" y="2932"/>
                  </a:lnTo>
                  <a:lnTo>
                    <a:pt x="4717" y="2932"/>
                  </a:lnTo>
                  <a:lnTo>
                    <a:pt x="4589" y="2805"/>
                  </a:lnTo>
                  <a:lnTo>
                    <a:pt x="4589" y="2677"/>
                  </a:lnTo>
                  <a:lnTo>
                    <a:pt x="4589" y="2677"/>
                  </a:lnTo>
                  <a:lnTo>
                    <a:pt x="4717" y="2677"/>
                  </a:lnTo>
                  <a:lnTo>
                    <a:pt x="4717" y="2677"/>
                  </a:lnTo>
                  <a:lnTo>
                    <a:pt x="4844" y="2677"/>
                  </a:lnTo>
                  <a:lnTo>
                    <a:pt x="5099" y="2805"/>
                  </a:lnTo>
                  <a:lnTo>
                    <a:pt x="9305" y="383"/>
                  </a:lnTo>
                  <a:lnTo>
                    <a:pt x="9305" y="128"/>
                  </a:lnTo>
                  <a:lnTo>
                    <a:pt x="9305" y="128"/>
                  </a:lnTo>
                  <a:lnTo>
                    <a:pt x="93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303;p39">
              <a:extLst>
                <a:ext uri="{FF2B5EF4-FFF2-40B4-BE49-F238E27FC236}">
                  <a16:creationId xmlns:a16="http://schemas.microsoft.com/office/drawing/2014/main" id="{AE2C9E7D-BFC9-87D3-21A0-41A6EEE0C03E}"/>
                </a:ext>
              </a:extLst>
            </p:cNvPr>
            <p:cNvSpPr/>
            <p:nvPr/>
          </p:nvSpPr>
          <p:spPr>
            <a:xfrm>
              <a:off x="3341550" y="3810275"/>
              <a:ext cx="25525" cy="15950"/>
            </a:xfrm>
            <a:custGeom>
              <a:avLst/>
              <a:gdLst/>
              <a:ahLst/>
              <a:cxnLst/>
              <a:rect l="l" t="t" r="r" b="b"/>
              <a:pathLst>
                <a:path w="1021" h="638" fill="none" extrusionOk="0">
                  <a:moveTo>
                    <a:pt x="766" y="1"/>
                  </a:moveTo>
                  <a:lnTo>
                    <a:pt x="1" y="510"/>
                  </a:lnTo>
                  <a:lnTo>
                    <a:pt x="1" y="510"/>
                  </a:lnTo>
                  <a:lnTo>
                    <a:pt x="1" y="383"/>
                  </a:lnTo>
                  <a:lnTo>
                    <a:pt x="1" y="383"/>
                  </a:lnTo>
                  <a:lnTo>
                    <a:pt x="128" y="510"/>
                  </a:lnTo>
                  <a:lnTo>
                    <a:pt x="256" y="638"/>
                  </a:lnTo>
                  <a:lnTo>
                    <a:pt x="1021" y="256"/>
                  </a:lnTo>
                  <a:lnTo>
                    <a:pt x="1021" y="256"/>
                  </a:lnTo>
                  <a:lnTo>
                    <a:pt x="76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304;p39">
              <a:extLst>
                <a:ext uri="{FF2B5EF4-FFF2-40B4-BE49-F238E27FC236}">
                  <a16:creationId xmlns:a16="http://schemas.microsoft.com/office/drawing/2014/main" id="{68993BE5-EA59-5A00-D21D-5872BF85BA05}"/>
                </a:ext>
              </a:extLst>
            </p:cNvPr>
            <p:cNvSpPr/>
            <p:nvPr/>
          </p:nvSpPr>
          <p:spPr>
            <a:xfrm>
              <a:off x="3507275" y="3692375"/>
              <a:ext cx="63750" cy="35075"/>
            </a:xfrm>
            <a:custGeom>
              <a:avLst/>
              <a:gdLst/>
              <a:ahLst/>
              <a:cxnLst/>
              <a:rect l="l" t="t" r="r" b="b"/>
              <a:pathLst>
                <a:path w="2550" h="1403" fill="none" extrusionOk="0">
                  <a:moveTo>
                    <a:pt x="2167" y="0"/>
                  </a:moveTo>
                  <a:lnTo>
                    <a:pt x="0" y="1403"/>
                  </a:lnTo>
                  <a:lnTo>
                    <a:pt x="0" y="1403"/>
                  </a:lnTo>
                  <a:lnTo>
                    <a:pt x="382" y="1403"/>
                  </a:lnTo>
                  <a:lnTo>
                    <a:pt x="2549" y="128"/>
                  </a:lnTo>
                  <a:lnTo>
                    <a:pt x="2549" y="0"/>
                  </a:lnTo>
                  <a:lnTo>
                    <a:pt x="2549" y="0"/>
                  </a:lnTo>
                  <a:lnTo>
                    <a:pt x="21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305;p39">
              <a:extLst>
                <a:ext uri="{FF2B5EF4-FFF2-40B4-BE49-F238E27FC236}">
                  <a16:creationId xmlns:a16="http://schemas.microsoft.com/office/drawing/2014/main" id="{45041CA4-7B34-F4D1-C02C-CD816025E392}"/>
                </a:ext>
              </a:extLst>
            </p:cNvPr>
            <p:cNvSpPr/>
            <p:nvPr/>
          </p:nvSpPr>
          <p:spPr>
            <a:xfrm>
              <a:off x="3606050" y="3619075"/>
              <a:ext cx="86050" cy="54200"/>
            </a:xfrm>
            <a:custGeom>
              <a:avLst/>
              <a:gdLst/>
              <a:ahLst/>
              <a:cxnLst/>
              <a:rect l="l" t="t" r="r" b="b"/>
              <a:pathLst>
                <a:path w="3442" h="2168" fill="none" extrusionOk="0">
                  <a:moveTo>
                    <a:pt x="3442" y="1"/>
                  </a:moveTo>
                  <a:lnTo>
                    <a:pt x="0" y="2040"/>
                  </a:lnTo>
                  <a:lnTo>
                    <a:pt x="0" y="2040"/>
                  </a:lnTo>
                  <a:lnTo>
                    <a:pt x="128" y="2040"/>
                  </a:lnTo>
                  <a:lnTo>
                    <a:pt x="128" y="2040"/>
                  </a:lnTo>
                  <a:lnTo>
                    <a:pt x="128" y="2168"/>
                  </a:lnTo>
                  <a:lnTo>
                    <a:pt x="3442" y="256"/>
                  </a:lnTo>
                  <a:lnTo>
                    <a:pt x="3442" y="256"/>
                  </a:lnTo>
                  <a:lnTo>
                    <a:pt x="3442" y="256"/>
                  </a:lnTo>
                  <a:lnTo>
                    <a:pt x="3314" y="128"/>
                  </a:lnTo>
                  <a:lnTo>
                    <a:pt x="3314" y="1"/>
                  </a:lnTo>
                  <a:lnTo>
                    <a:pt x="3314" y="1"/>
                  </a:lnTo>
                  <a:lnTo>
                    <a:pt x="3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306;p39">
              <a:extLst>
                <a:ext uri="{FF2B5EF4-FFF2-40B4-BE49-F238E27FC236}">
                  <a16:creationId xmlns:a16="http://schemas.microsoft.com/office/drawing/2014/main" id="{B147529A-CB09-F1EC-17B1-BA15BF2B6358}"/>
                </a:ext>
              </a:extLst>
            </p:cNvPr>
            <p:cNvSpPr/>
            <p:nvPr/>
          </p:nvSpPr>
          <p:spPr>
            <a:xfrm>
              <a:off x="3692075" y="3606325"/>
              <a:ext cx="31900" cy="15975"/>
            </a:xfrm>
            <a:custGeom>
              <a:avLst/>
              <a:gdLst/>
              <a:ahLst/>
              <a:cxnLst/>
              <a:rect l="l" t="t" r="r" b="b"/>
              <a:pathLst>
                <a:path w="1276" h="639" fill="none" extrusionOk="0">
                  <a:moveTo>
                    <a:pt x="893" y="1"/>
                  </a:moveTo>
                  <a:lnTo>
                    <a:pt x="1" y="511"/>
                  </a:lnTo>
                  <a:lnTo>
                    <a:pt x="1" y="511"/>
                  </a:lnTo>
                  <a:lnTo>
                    <a:pt x="1" y="511"/>
                  </a:lnTo>
                  <a:lnTo>
                    <a:pt x="1" y="511"/>
                  </a:lnTo>
                  <a:lnTo>
                    <a:pt x="128" y="511"/>
                  </a:lnTo>
                  <a:lnTo>
                    <a:pt x="256" y="638"/>
                  </a:lnTo>
                  <a:lnTo>
                    <a:pt x="1276" y="128"/>
                  </a:lnTo>
                  <a:lnTo>
                    <a:pt x="1276" y="128"/>
                  </a:lnTo>
                  <a:lnTo>
                    <a:pt x="8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307;p39">
              <a:extLst>
                <a:ext uri="{FF2B5EF4-FFF2-40B4-BE49-F238E27FC236}">
                  <a16:creationId xmlns:a16="http://schemas.microsoft.com/office/drawing/2014/main" id="{88C318C3-4B26-07FB-514C-B06866E42743}"/>
                </a:ext>
              </a:extLst>
            </p:cNvPr>
            <p:cNvSpPr/>
            <p:nvPr/>
          </p:nvSpPr>
          <p:spPr>
            <a:xfrm>
              <a:off x="3755825" y="3552175"/>
              <a:ext cx="51000" cy="35075"/>
            </a:xfrm>
            <a:custGeom>
              <a:avLst/>
              <a:gdLst/>
              <a:ahLst/>
              <a:cxnLst/>
              <a:rect l="l" t="t" r="r" b="b"/>
              <a:pathLst>
                <a:path w="2040" h="1403" fill="none" extrusionOk="0">
                  <a:moveTo>
                    <a:pt x="2040" y="0"/>
                  </a:moveTo>
                  <a:lnTo>
                    <a:pt x="0" y="1147"/>
                  </a:lnTo>
                  <a:lnTo>
                    <a:pt x="0" y="1147"/>
                  </a:lnTo>
                  <a:lnTo>
                    <a:pt x="128" y="1402"/>
                  </a:lnTo>
                  <a:lnTo>
                    <a:pt x="128" y="1402"/>
                  </a:lnTo>
                  <a:lnTo>
                    <a:pt x="128" y="1402"/>
                  </a:lnTo>
                  <a:lnTo>
                    <a:pt x="2040" y="382"/>
                  </a:lnTo>
                  <a:lnTo>
                    <a:pt x="2040" y="128"/>
                  </a:lnTo>
                  <a:lnTo>
                    <a:pt x="2040" y="128"/>
                  </a:lnTo>
                  <a:lnTo>
                    <a:pt x="2040" y="0"/>
                  </a:lnTo>
                  <a:lnTo>
                    <a:pt x="2040" y="0"/>
                  </a:lnTo>
                  <a:lnTo>
                    <a:pt x="2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308;p39">
              <a:extLst>
                <a:ext uri="{FF2B5EF4-FFF2-40B4-BE49-F238E27FC236}">
                  <a16:creationId xmlns:a16="http://schemas.microsoft.com/office/drawing/2014/main" id="{45FC5784-831B-A5A5-D17B-6A08125F33D2}"/>
                </a:ext>
              </a:extLst>
            </p:cNvPr>
            <p:cNvSpPr/>
            <p:nvPr/>
          </p:nvSpPr>
          <p:spPr>
            <a:xfrm>
              <a:off x="3810000" y="3517100"/>
              <a:ext cx="60550" cy="38275"/>
            </a:xfrm>
            <a:custGeom>
              <a:avLst/>
              <a:gdLst/>
              <a:ahLst/>
              <a:cxnLst/>
              <a:rect l="l" t="t" r="r" b="b"/>
              <a:pathLst>
                <a:path w="2422" h="1531" fill="none" extrusionOk="0">
                  <a:moveTo>
                    <a:pt x="2167" y="1"/>
                  </a:moveTo>
                  <a:lnTo>
                    <a:pt x="0" y="1403"/>
                  </a:lnTo>
                  <a:lnTo>
                    <a:pt x="0" y="1403"/>
                  </a:lnTo>
                  <a:lnTo>
                    <a:pt x="0" y="1403"/>
                  </a:lnTo>
                  <a:lnTo>
                    <a:pt x="0" y="1403"/>
                  </a:lnTo>
                  <a:lnTo>
                    <a:pt x="0" y="1403"/>
                  </a:lnTo>
                  <a:lnTo>
                    <a:pt x="0" y="1403"/>
                  </a:lnTo>
                  <a:lnTo>
                    <a:pt x="127" y="1403"/>
                  </a:lnTo>
                  <a:lnTo>
                    <a:pt x="255" y="1531"/>
                  </a:lnTo>
                  <a:lnTo>
                    <a:pt x="2422" y="256"/>
                  </a:lnTo>
                  <a:lnTo>
                    <a:pt x="2422" y="256"/>
                  </a:lnTo>
                  <a:lnTo>
                    <a:pt x="21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309;p39">
              <a:extLst>
                <a:ext uri="{FF2B5EF4-FFF2-40B4-BE49-F238E27FC236}">
                  <a16:creationId xmlns:a16="http://schemas.microsoft.com/office/drawing/2014/main" id="{AC8DA7C5-7049-269A-6D81-2E1A00D2151E}"/>
                </a:ext>
              </a:extLst>
            </p:cNvPr>
            <p:cNvSpPr/>
            <p:nvPr/>
          </p:nvSpPr>
          <p:spPr>
            <a:xfrm>
              <a:off x="3108950" y="3956850"/>
              <a:ext cx="70125" cy="41450"/>
            </a:xfrm>
            <a:custGeom>
              <a:avLst/>
              <a:gdLst/>
              <a:ahLst/>
              <a:cxnLst/>
              <a:rect l="l" t="t" r="r" b="b"/>
              <a:pathLst>
                <a:path w="2805" h="1658" extrusionOk="0">
                  <a:moveTo>
                    <a:pt x="0" y="1"/>
                  </a:moveTo>
                  <a:lnTo>
                    <a:pt x="128" y="128"/>
                  </a:lnTo>
                  <a:lnTo>
                    <a:pt x="128" y="383"/>
                  </a:lnTo>
                  <a:lnTo>
                    <a:pt x="2294" y="1658"/>
                  </a:lnTo>
                  <a:lnTo>
                    <a:pt x="2804" y="1658"/>
                  </a:lnTo>
                  <a:lnTo>
                    <a:pt x="255" y="128"/>
                  </a:lnTo>
                  <a:lnTo>
                    <a:pt x="0" y="1"/>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310;p39">
              <a:extLst>
                <a:ext uri="{FF2B5EF4-FFF2-40B4-BE49-F238E27FC236}">
                  <a16:creationId xmlns:a16="http://schemas.microsoft.com/office/drawing/2014/main" id="{F8591447-A5B4-E896-FB67-6CAB1BCE4D2B}"/>
                </a:ext>
              </a:extLst>
            </p:cNvPr>
            <p:cNvSpPr/>
            <p:nvPr/>
          </p:nvSpPr>
          <p:spPr>
            <a:xfrm>
              <a:off x="3108950" y="3956850"/>
              <a:ext cx="70125" cy="41450"/>
            </a:xfrm>
            <a:custGeom>
              <a:avLst/>
              <a:gdLst/>
              <a:ahLst/>
              <a:cxnLst/>
              <a:rect l="l" t="t" r="r" b="b"/>
              <a:pathLst>
                <a:path w="2805" h="1658" fill="none" extrusionOk="0">
                  <a:moveTo>
                    <a:pt x="0" y="1"/>
                  </a:moveTo>
                  <a:lnTo>
                    <a:pt x="0" y="1"/>
                  </a:lnTo>
                  <a:lnTo>
                    <a:pt x="128" y="128"/>
                  </a:lnTo>
                  <a:lnTo>
                    <a:pt x="128" y="383"/>
                  </a:lnTo>
                  <a:lnTo>
                    <a:pt x="2294" y="1658"/>
                  </a:lnTo>
                  <a:lnTo>
                    <a:pt x="2294" y="1658"/>
                  </a:lnTo>
                  <a:lnTo>
                    <a:pt x="2804" y="1658"/>
                  </a:lnTo>
                  <a:lnTo>
                    <a:pt x="255" y="128"/>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311;p39">
              <a:extLst>
                <a:ext uri="{FF2B5EF4-FFF2-40B4-BE49-F238E27FC236}">
                  <a16:creationId xmlns:a16="http://schemas.microsoft.com/office/drawing/2014/main" id="{655C231E-42F2-62CD-E440-4A675D997594}"/>
                </a:ext>
              </a:extLst>
            </p:cNvPr>
            <p:cNvSpPr/>
            <p:nvPr/>
          </p:nvSpPr>
          <p:spPr>
            <a:xfrm>
              <a:off x="3220475" y="3889950"/>
              <a:ext cx="105175" cy="60550"/>
            </a:xfrm>
            <a:custGeom>
              <a:avLst/>
              <a:gdLst/>
              <a:ahLst/>
              <a:cxnLst/>
              <a:rect l="l" t="t" r="r" b="b"/>
              <a:pathLst>
                <a:path w="4207" h="2422" extrusionOk="0">
                  <a:moveTo>
                    <a:pt x="0" y="0"/>
                  </a:moveTo>
                  <a:lnTo>
                    <a:pt x="0" y="128"/>
                  </a:lnTo>
                  <a:lnTo>
                    <a:pt x="128" y="255"/>
                  </a:lnTo>
                  <a:lnTo>
                    <a:pt x="3952" y="2422"/>
                  </a:lnTo>
                  <a:lnTo>
                    <a:pt x="4207" y="2295"/>
                  </a:lnTo>
                  <a:lnTo>
                    <a:pt x="510" y="128"/>
                  </a:lnTo>
                  <a:lnTo>
                    <a:pt x="255"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312;p39">
              <a:extLst>
                <a:ext uri="{FF2B5EF4-FFF2-40B4-BE49-F238E27FC236}">
                  <a16:creationId xmlns:a16="http://schemas.microsoft.com/office/drawing/2014/main" id="{EC4B456E-31E4-E7B0-0916-69F4D571B4A1}"/>
                </a:ext>
              </a:extLst>
            </p:cNvPr>
            <p:cNvSpPr/>
            <p:nvPr/>
          </p:nvSpPr>
          <p:spPr>
            <a:xfrm>
              <a:off x="3220475" y="3889950"/>
              <a:ext cx="105175" cy="60550"/>
            </a:xfrm>
            <a:custGeom>
              <a:avLst/>
              <a:gdLst/>
              <a:ahLst/>
              <a:cxnLst/>
              <a:rect l="l" t="t" r="r" b="b"/>
              <a:pathLst>
                <a:path w="4207" h="2422" fill="none" extrusionOk="0">
                  <a:moveTo>
                    <a:pt x="128" y="0"/>
                  </a:moveTo>
                  <a:lnTo>
                    <a:pt x="128" y="0"/>
                  </a:lnTo>
                  <a:lnTo>
                    <a:pt x="0" y="0"/>
                  </a:lnTo>
                  <a:lnTo>
                    <a:pt x="0" y="0"/>
                  </a:lnTo>
                  <a:lnTo>
                    <a:pt x="0" y="128"/>
                  </a:lnTo>
                  <a:lnTo>
                    <a:pt x="128" y="255"/>
                  </a:lnTo>
                  <a:lnTo>
                    <a:pt x="128" y="255"/>
                  </a:lnTo>
                  <a:lnTo>
                    <a:pt x="3952" y="2422"/>
                  </a:lnTo>
                  <a:lnTo>
                    <a:pt x="3952" y="2422"/>
                  </a:lnTo>
                  <a:lnTo>
                    <a:pt x="4207" y="2295"/>
                  </a:lnTo>
                  <a:lnTo>
                    <a:pt x="510" y="128"/>
                  </a:lnTo>
                  <a:lnTo>
                    <a:pt x="255" y="0"/>
                  </a:lnTo>
                  <a:lnTo>
                    <a:pt x="255" y="0"/>
                  </a:lnTo>
                  <a:lnTo>
                    <a:pt x="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313;p39">
              <a:extLst>
                <a:ext uri="{FF2B5EF4-FFF2-40B4-BE49-F238E27FC236}">
                  <a16:creationId xmlns:a16="http://schemas.microsoft.com/office/drawing/2014/main" id="{2C01DE51-DACA-CA13-E3AE-A7D9F8D5A21C}"/>
                </a:ext>
              </a:extLst>
            </p:cNvPr>
            <p:cNvSpPr/>
            <p:nvPr/>
          </p:nvSpPr>
          <p:spPr>
            <a:xfrm>
              <a:off x="3344750" y="3823025"/>
              <a:ext cx="31875" cy="25525"/>
            </a:xfrm>
            <a:custGeom>
              <a:avLst/>
              <a:gdLst/>
              <a:ahLst/>
              <a:cxnLst/>
              <a:rect l="l" t="t" r="r" b="b"/>
              <a:pathLst>
                <a:path w="1275" h="1021" extrusionOk="0">
                  <a:moveTo>
                    <a:pt x="0" y="0"/>
                  </a:moveTo>
                  <a:lnTo>
                    <a:pt x="0" y="128"/>
                  </a:lnTo>
                  <a:lnTo>
                    <a:pt x="0" y="383"/>
                  </a:lnTo>
                  <a:lnTo>
                    <a:pt x="1275" y="1020"/>
                  </a:lnTo>
                  <a:lnTo>
                    <a:pt x="1275" y="765"/>
                  </a:lnTo>
                  <a:lnTo>
                    <a:pt x="128" y="128"/>
                  </a:lnTo>
                  <a:lnTo>
                    <a:pt x="0"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314;p39">
              <a:extLst>
                <a:ext uri="{FF2B5EF4-FFF2-40B4-BE49-F238E27FC236}">
                  <a16:creationId xmlns:a16="http://schemas.microsoft.com/office/drawing/2014/main" id="{40EE9953-6491-D71C-EFC2-8DC6886FEBDF}"/>
                </a:ext>
              </a:extLst>
            </p:cNvPr>
            <p:cNvSpPr/>
            <p:nvPr/>
          </p:nvSpPr>
          <p:spPr>
            <a:xfrm>
              <a:off x="3344750" y="3823025"/>
              <a:ext cx="31875" cy="25525"/>
            </a:xfrm>
            <a:custGeom>
              <a:avLst/>
              <a:gdLst/>
              <a:ahLst/>
              <a:cxnLst/>
              <a:rect l="l" t="t" r="r" b="b"/>
              <a:pathLst>
                <a:path w="1275" h="1021" fill="none" extrusionOk="0">
                  <a:moveTo>
                    <a:pt x="0" y="0"/>
                  </a:moveTo>
                  <a:lnTo>
                    <a:pt x="0" y="0"/>
                  </a:lnTo>
                  <a:lnTo>
                    <a:pt x="0" y="128"/>
                  </a:lnTo>
                  <a:lnTo>
                    <a:pt x="0" y="383"/>
                  </a:lnTo>
                  <a:lnTo>
                    <a:pt x="1275" y="1020"/>
                  </a:lnTo>
                  <a:lnTo>
                    <a:pt x="1275" y="1020"/>
                  </a:lnTo>
                  <a:lnTo>
                    <a:pt x="1275" y="765"/>
                  </a:lnTo>
                  <a:lnTo>
                    <a:pt x="128" y="12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315;p39">
              <a:extLst>
                <a:ext uri="{FF2B5EF4-FFF2-40B4-BE49-F238E27FC236}">
                  <a16:creationId xmlns:a16="http://schemas.microsoft.com/office/drawing/2014/main" id="{089884BE-912F-5A30-1DD1-825042526689}"/>
                </a:ext>
              </a:extLst>
            </p:cNvPr>
            <p:cNvSpPr/>
            <p:nvPr/>
          </p:nvSpPr>
          <p:spPr>
            <a:xfrm>
              <a:off x="3580550" y="3692375"/>
              <a:ext cx="89250" cy="47825"/>
            </a:xfrm>
            <a:custGeom>
              <a:avLst/>
              <a:gdLst/>
              <a:ahLst/>
              <a:cxnLst/>
              <a:rect l="l" t="t" r="r" b="b"/>
              <a:pathLst>
                <a:path w="3570" h="1913" extrusionOk="0">
                  <a:moveTo>
                    <a:pt x="1" y="0"/>
                  </a:moveTo>
                  <a:lnTo>
                    <a:pt x="1" y="128"/>
                  </a:lnTo>
                  <a:lnTo>
                    <a:pt x="3060" y="1912"/>
                  </a:lnTo>
                  <a:lnTo>
                    <a:pt x="3570" y="1912"/>
                  </a:lnTo>
                  <a:lnTo>
                    <a:pt x="256"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316;p39">
              <a:extLst>
                <a:ext uri="{FF2B5EF4-FFF2-40B4-BE49-F238E27FC236}">
                  <a16:creationId xmlns:a16="http://schemas.microsoft.com/office/drawing/2014/main" id="{84A33E5C-4798-D59D-AEC4-B6A5D009530E}"/>
                </a:ext>
              </a:extLst>
            </p:cNvPr>
            <p:cNvSpPr/>
            <p:nvPr/>
          </p:nvSpPr>
          <p:spPr>
            <a:xfrm>
              <a:off x="3580550" y="3692375"/>
              <a:ext cx="89250" cy="47825"/>
            </a:xfrm>
            <a:custGeom>
              <a:avLst/>
              <a:gdLst/>
              <a:ahLst/>
              <a:cxnLst/>
              <a:rect l="l" t="t" r="r" b="b"/>
              <a:pathLst>
                <a:path w="3570" h="1913" fill="none" extrusionOk="0">
                  <a:moveTo>
                    <a:pt x="256" y="0"/>
                  </a:moveTo>
                  <a:lnTo>
                    <a:pt x="256" y="0"/>
                  </a:lnTo>
                  <a:lnTo>
                    <a:pt x="1" y="0"/>
                  </a:lnTo>
                  <a:lnTo>
                    <a:pt x="1" y="128"/>
                  </a:lnTo>
                  <a:lnTo>
                    <a:pt x="3060" y="1912"/>
                  </a:lnTo>
                  <a:lnTo>
                    <a:pt x="3060" y="1912"/>
                  </a:lnTo>
                  <a:lnTo>
                    <a:pt x="3570" y="1912"/>
                  </a:lnTo>
                  <a:lnTo>
                    <a:pt x="25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317;p39">
              <a:extLst>
                <a:ext uri="{FF2B5EF4-FFF2-40B4-BE49-F238E27FC236}">
                  <a16:creationId xmlns:a16="http://schemas.microsoft.com/office/drawing/2014/main" id="{A56A9803-1AC2-526A-3EC6-3F2CBF0B24C2}"/>
                </a:ext>
              </a:extLst>
            </p:cNvPr>
            <p:cNvSpPr/>
            <p:nvPr/>
          </p:nvSpPr>
          <p:spPr>
            <a:xfrm>
              <a:off x="3688900" y="3619075"/>
              <a:ext cx="133850" cy="79700"/>
            </a:xfrm>
            <a:custGeom>
              <a:avLst/>
              <a:gdLst/>
              <a:ahLst/>
              <a:cxnLst/>
              <a:rect l="l" t="t" r="r" b="b"/>
              <a:pathLst>
                <a:path w="5354" h="3188" extrusionOk="0">
                  <a:moveTo>
                    <a:pt x="0" y="1"/>
                  </a:moveTo>
                  <a:lnTo>
                    <a:pt x="0" y="128"/>
                  </a:lnTo>
                  <a:lnTo>
                    <a:pt x="128" y="256"/>
                  </a:lnTo>
                  <a:lnTo>
                    <a:pt x="5099" y="3187"/>
                  </a:lnTo>
                  <a:lnTo>
                    <a:pt x="5354" y="2932"/>
                  </a:lnTo>
                  <a:lnTo>
                    <a:pt x="4717" y="2932"/>
                  </a:lnTo>
                  <a:lnTo>
                    <a:pt x="4717" y="2805"/>
                  </a:lnTo>
                  <a:lnTo>
                    <a:pt x="4717" y="2550"/>
                  </a:lnTo>
                  <a:lnTo>
                    <a:pt x="383" y="128"/>
                  </a:lnTo>
                  <a:lnTo>
                    <a:pt x="255" y="1"/>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318;p39">
              <a:extLst>
                <a:ext uri="{FF2B5EF4-FFF2-40B4-BE49-F238E27FC236}">
                  <a16:creationId xmlns:a16="http://schemas.microsoft.com/office/drawing/2014/main" id="{5AFE9120-21F4-A5C2-4D0C-7075397B7BF1}"/>
                </a:ext>
              </a:extLst>
            </p:cNvPr>
            <p:cNvSpPr/>
            <p:nvPr/>
          </p:nvSpPr>
          <p:spPr>
            <a:xfrm>
              <a:off x="3688900" y="3619075"/>
              <a:ext cx="133850" cy="79700"/>
            </a:xfrm>
            <a:custGeom>
              <a:avLst/>
              <a:gdLst/>
              <a:ahLst/>
              <a:cxnLst/>
              <a:rect l="l" t="t" r="r" b="b"/>
              <a:pathLst>
                <a:path w="5354" h="3188" fill="none" extrusionOk="0">
                  <a:moveTo>
                    <a:pt x="128" y="1"/>
                  </a:moveTo>
                  <a:lnTo>
                    <a:pt x="128" y="1"/>
                  </a:lnTo>
                  <a:lnTo>
                    <a:pt x="128" y="1"/>
                  </a:lnTo>
                  <a:lnTo>
                    <a:pt x="128" y="1"/>
                  </a:lnTo>
                  <a:lnTo>
                    <a:pt x="128" y="1"/>
                  </a:lnTo>
                  <a:lnTo>
                    <a:pt x="128" y="1"/>
                  </a:lnTo>
                  <a:lnTo>
                    <a:pt x="0" y="1"/>
                  </a:lnTo>
                  <a:lnTo>
                    <a:pt x="0" y="1"/>
                  </a:lnTo>
                  <a:lnTo>
                    <a:pt x="0" y="128"/>
                  </a:lnTo>
                  <a:lnTo>
                    <a:pt x="128" y="256"/>
                  </a:lnTo>
                  <a:lnTo>
                    <a:pt x="128" y="256"/>
                  </a:lnTo>
                  <a:lnTo>
                    <a:pt x="5099" y="3187"/>
                  </a:lnTo>
                  <a:lnTo>
                    <a:pt x="5099" y="3187"/>
                  </a:lnTo>
                  <a:lnTo>
                    <a:pt x="5099" y="3187"/>
                  </a:lnTo>
                  <a:lnTo>
                    <a:pt x="5099" y="3187"/>
                  </a:lnTo>
                  <a:lnTo>
                    <a:pt x="5354" y="2932"/>
                  </a:lnTo>
                  <a:lnTo>
                    <a:pt x="5226" y="2932"/>
                  </a:lnTo>
                  <a:lnTo>
                    <a:pt x="4844" y="2932"/>
                  </a:lnTo>
                  <a:lnTo>
                    <a:pt x="4717" y="2932"/>
                  </a:lnTo>
                  <a:lnTo>
                    <a:pt x="4717" y="2805"/>
                  </a:lnTo>
                  <a:lnTo>
                    <a:pt x="4717" y="2550"/>
                  </a:lnTo>
                  <a:lnTo>
                    <a:pt x="383" y="128"/>
                  </a:lnTo>
                  <a:lnTo>
                    <a:pt x="255" y="1"/>
                  </a:lnTo>
                  <a:lnTo>
                    <a:pt x="255" y="1"/>
                  </a:lnTo>
                  <a:lnTo>
                    <a:pt x="1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319;p39">
              <a:extLst>
                <a:ext uri="{FF2B5EF4-FFF2-40B4-BE49-F238E27FC236}">
                  <a16:creationId xmlns:a16="http://schemas.microsoft.com/office/drawing/2014/main" id="{E579676C-0F8B-D74C-43C7-9D1FEDDC5C58}"/>
                </a:ext>
              </a:extLst>
            </p:cNvPr>
            <p:cNvSpPr/>
            <p:nvPr/>
          </p:nvSpPr>
          <p:spPr>
            <a:xfrm>
              <a:off x="3813175" y="3552175"/>
              <a:ext cx="79700" cy="54175"/>
            </a:xfrm>
            <a:custGeom>
              <a:avLst/>
              <a:gdLst/>
              <a:ahLst/>
              <a:cxnLst/>
              <a:rect l="l" t="t" r="r" b="b"/>
              <a:pathLst>
                <a:path w="3188" h="2167" extrusionOk="0">
                  <a:moveTo>
                    <a:pt x="0" y="0"/>
                  </a:moveTo>
                  <a:lnTo>
                    <a:pt x="0" y="128"/>
                  </a:lnTo>
                  <a:lnTo>
                    <a:pt x="0" y="382"/>
                  </a:lnTo>
                  <a:lnTo>
                    <a:pt x="3187" y="2167"/>
                  </a:lnTo>
                  <a:lnTo>
                    <a:pt x="3187" y="1912"/>
                  </a:lnTo>
                  <a:lnTo>
                    <a:pt x="128" y="128"/>
                  </a:lnTo>
                  <a:lnTo>
                    <a:pt x="0"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320;p39">
              <a:extLst>
                <a:ext uri="{FF2B5EF4-FFF2-40B4-BE49-F238E27FC236}">
                  <a16:creationId xmlns:a16="http://schemas.microsoft.com/office/drawing/2014/main" id="{711FD2D0-8161-0BB8-9CBD-EC2180C31B7C}"/>
                </a:ext>
              </a:extLst>
            </p:cNvPr>
            <p:cNvSpPr/>
            <p:nvPr/>
          </p:nvSpPr>
          <p:spPr>
            <a:xfrm>
              <a:off x="3813175" y="3552175"/>
              <a:ext cx="79700" cy="54175"/>
            </a:xfrm>
            <a:custGeom>
              <a:avLst/>
              <a:gdLst/>
              <a:ahLst/>
              <a:cxnLst/>
              <a:rect l="l" t="t" r="r" b="b"/>
              <a:pathLst>
                <a:path w="3188" h="2167" fill="none" extrusionOk="0">
                  <a:moveTo>
                    <a:pt x="0" y="0"/>
                  </a:moveTo>
                  <a:lnTo>
                    <a:pt x="0" y="0"/>
                  </a:lnTo>
                  <a:lnTo>
                    <a:pt x="0" y="128"/>
                  </a:lnTo>
                  <a:lnTo>
                    <a:pt x="0" y="382"/>
                  </a:lnTo>
                  <a:lnTo>
                    <a:pt x="3187" y="2167"/>
                  </a:lnTo>
                  <a:lnTo>
                    <a:pt x="3187" y="2167"/>
                  </a:lnTo>
                  <a:lnTo>
                    <a:pt x="3187" y="1912"/>
                  </a:lnTo>
                  <a:lnTo>
                    <a:pt x="128" y="12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321;p39">
              <a:extLst>
                <a:ext uri="{FF2B5EF4-FFF2-40B4-BE49-F238E27FC236}">
                  <a16:creationId xmlns:a16="http://schemas.microsoft.com/office/drawing/2014/main" id="{7218B554-40FA-C073-0A07-3C108732B6E8}"/>
                </a:ext>
              </a:extLst>
            </p:cNvPr>
            <p:cNvSpPr/>
            <p:nvPr/>
          </p:nvSpPr>
          <p:spPr>
            <a:xfrm>
              <a:off x="3806800" y="3552175"/>
              <a:ext cx="3200" cy="3200"/>
            </a:xfrm>
            <a:custGeom>
              <a:avLst/>
              <a:gdLst/>
              <a:ahLst/>
              <a:cxnLst/>
              <a:rect l="l" t="t" r="r" b="b"/>
              <a:pathLst>
                <a:path w="128" h="128" fill="none" extrusionOk="0">
                  <a:moveTo>
                    <a:pt x="128" y="0"/>
                  </a:moveTo>
                  <a:lnTo>
                    <a:pt x="128" y="0"/>
                  </a:lnTo>
                  <a:lnTo>
                    <a:pt x="128" y="0"/>
                  </a:lnTo>
                  <a:lnTo>
                    <a:pt x="128" y="0"/>
                  </a:lnTo>
                  <a:lnTo>
                    <a:pt x="1" y="0"/>
                  </a:lnTo>
                  <a:lnTo>
                    <a:pt x="1" y="0"/>
                  </a:lnTo>
                  <a:lnTo>
                    <a:pt x="1" y="0"/>
                  </a:lnTo>
                  <a:lnTo>
                    <a:pt x="1" y="0"/>
                  </a:lnTo>
                  <a:lnTo>
                    <a:pt x="1" y="128"/>
                  </a:lnTo>
                  <a:lnTo>
                    <a:pt x="1" y="128"/>
                  </a:lnTo>
                  <a:lnTo>
                    <a:pt x="1" y="128"/>
                  </a:lnTo>
                  <a:lnTo>
                    <a:pt x="1" y="0"/>
                  </a:lnTo>
                  <a:lnTo>
                    <a:pt x="128" y="0"/>
                  </a:lnTo>
                  <a:lnTo>
                    <a:pt x="128" y="0"/>
                  </a:lnTo>
                  <a:lnTo>
                    <a:pt x="128" y="0"/>
                  </a:lnTo>
                  <a:lnTo>
                    <a:pt x="128" y="0"/>
                  </a:lnTo>
                  <a:lnTo>
                    <a:pt x="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322;p39">
              <a:extLst>
                <a:ext uri="{FF2B5EF4-FFF2-40B4-BE49-F238E27FC236}">
                  <a16:creationId xmlns:a16="http://schemas.microsoft.com/office/drawing/2014/main" id="{57AA45F6-C721-132E-F432-9F9633A1D882}"/>
                </a:ext>
              </a:extLst>
            </p:cNvPr>
            <p:cNvSpPr/>
            <p:nvPr/>
          </p:nvSpPr>
          <p:spPr>
            <a:xfrm>
              <a:off x="3105750" y="3956850"/>
              <a:ext cx="6400" cy="41450"/>
            </a:xfrm>
            <a:custGeom>
              <a:avLst/>
              <a:gdLst/>
              <a:ahLst/>
              <a:cxnLst/>
              <a:rect l="l" t="t" r="r" b="b"/>
              <a:pathLst>
                <a:path w="256" h="1658" extrusionOk="0">
                  <a:moveTo>
                    <a:pt x="1" y="1"/>
                  </a:moveTo>
                  <a:lnTo>
                    <a:pt x="1" y="128"/>
                  </a:lnTo>
                  <a:lnTo>
                    <a:pt x="1" y="383"/>
                  </a:lnTo>
                  <a:lnTo>
                    <a:pt x="1" y="1658"/>
                  </a:lnTo>
                  <a:lnTo>
                    <a:pt x="256" y="1658"/>
                  </a:lnTo>
                  <a:lnTo>
                    <a:pt x="256" y="383"/>
                  </a:lnTo>
                  <a:lnTo>
                    <a:pt x="256" y="128"/>
                  </a:lnTo>
                  <a:lnTo>
                    <a:pt x="128" y="1"/>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323;p39">
              <a:extLst>
                <a:ext uri="{FF2B5EF4-FFF2-40B4-BE49-F238E27FC236}">
                  <a16:creationId xmlns:a16="http://schemas.microsoft.com/office/drawing/2014/main" id="{36FE4F6B-003C-5834-56A6-F837CC394CFD}"/>
                </a:ext>
              </a:extLst>
            </p:cNvPr>
            <p:cNvSpPr/>
            <p:nvPr/>
          </p:nvSpPr>
          <p:spPr>
            <a:xfrm>
              <a:off x="3105750" y="3956850"/>
              <a:ext cx="6400" cy="41450"/>
            </a:xfrm>
            <a:custGeom>
              <a:avLst/>
              <a:gdLst/>
              <a:ahLst/>
              <a:cxnLst/>
              <a:rect l="l" t="t" r="r" b="b"/>
              <a:pathLst>
                <a:path w="256" h="1658" fill="none" extrusionOk="0">
                  <a:moveTo>
                    <a:pt x="128" y="1"/>
                  </a:moveTo>
                  <a:lnTo>
                    <a:pt x="128" y="1"/>
                  </a:lnTo>
                  <a:lnTo>
                    <a:pt x="1" y="1"/>
                  </a:lnTo>
                  <a:lnTo>
                    <a:pt x="1" y="1"/>
                  </a:lnTo>
                  <a:lnTo>
                    <a:pt x="1" y="1"/>
                  </a:lnTo>
                  <a:lnTo>
                    <a:pt x="1" y="1"/>
                  </a:lnTo>
                  <a:lnTo>
                    <a:pt x="1" y="128"/>
                  </a:lnTo>
                  <a:lnTo>
                    <a:pt x="1" y="383"/>
                  </a:lnTo>
                  <a:lnTo>
                    <a:pt x="1" y="1658"/>
                  </a:lnTo>
                  <a:lnTo>
                    <a:pt x="1" y="1658"/>
                  </a:lnTo>
                  <a:lnTo>
                    <a:pt x="256" y="1658"/>
                  </a:lnTo>
                  <a:lnTo>
                    <a:pt x="256" y="383"/>
                  </a:lnTo>
                  <a:lnTo>
                    <a:pt x="256" y="128"/>
                  </a:lnTo>
                  <a:lnTo>
                    <a:pt x="256" y="128"/>
                  </a:lnTo>
                  <a:lnTo>
                    <a:pt x="128" y="1"/>
                  </a:lnTo>
                  <a:lnTo>
                    <a:pt x="128" y="1"/>
                  </a:lnTo>
                  <a:lnTo>
                    <a:pt x="1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324;p39">
              <a:extLst>
                <a:ext uri="{FF2B5EF4-FFF2-40B4-BE49-F238E27FC236}">
                  <a16:creationId xmlns:a16="http://schemas.microsoft.com/office/drawing/2014/main" id="{5B9EA96B-FF59-7553-C7C5-CF0EF2F7AEBB}"/>
                </a:ext>
              </a:extLst>
            </p:cNvPr>
            <p:cNvSpPr/>
            <p:nvPr/>
          </p:nvSpPr>
          <p:spPr>
            <a:xfrm>
              <a:off x="3338375" y="3819825"/>
              <a:ext cx="6400" cy="117950"/>
            </a:xfrm>
            <a:custGeom>
              <a:avLst/>
              <a:gdLst/>
              <a:ahLst/>
              <a:cxnLst/>
              <a:rect l="l" t="t" r="r" b="b"/>
              <a:pathLst>
                <a:path w="256" h="4718" extrusionOk="0">
                  <a:moveTo>
                    <a:pt x="128" y="1"/>
                  </a:moveTo>
                  <a:lnTo>
                    <a:pt x="128" y="128"/>
                  </a:lnTo>
                  <a:lnTo>
                    <a:pt x="0" y="128"/>
                  </a:lnTo>
                  <a:lnTo>
                    <a:pt x="0" y="256"/>
                  </a:lnTo>
                  <a:lnTo>
                    <a:pt x="0" y="511"/>
                  </a:lnTo>
                  <a:lnTo>
                    <a:pt x="0" y="4717"/>
                  </a:lnTo>
                  <a:lnTo>
                    <a:pt x="255" y="4462"/>
                  </a:lnTo>
                  <a:lnTo>
                    <a:pt x="255" y="511"/>
                  </a:lnTo>
                  <a:lnTo>
                    <a:pt x="255" y="256"/>
                  </a:lnTo>
                  <a:lnTo>
                    <a:pt x="255" y="128"/>
                  </a:lnTo>
                  <a:lnTo>
                    <a:pt x="128" y="1"/>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325;p39">
              <a:extLst>
                <a:ext uri="{FF2B5EF4-FFF2-40B4-BE49-F238E27FC236}">
                  <a16:creationId xmlns:a16="http://schemas.microsoft.com/office/drawing/2014/main" id="{FC0AA6D6-1D6C-CF26-7053-20FEC58F479F}"/>
                </a:ext>
              </a:extLst>
            </p:cNvPr>
            <p:cNvSpPr/>
            <p:nvPr/>
          </p:nvSpPr>
          <p:spPr>
            <a:xfrm>
              <a:off x="3338375" y="3819825"/>
              <a:ext cx="6400" cy="117950"/>
            </a:xfrm>
            <a:custGeom>
              <a:avLst/>
              <a:gdLst/>
              <a:ahLst/>
              <a:cxnLst/>
              <a:rect l="l" t="t" r="r" b="b"/>
              <a:pathLst>
                <a:path w="256" h="4718" fill="none" extrusionOk="0">
                  <a:moveTo>
                    <a:pt x="128" y="1"/>
                  </a:moveTo>
                  <a:lnTo>
                    <a:pt x="128" y="1"/>
                  </a:lnTo>
                  <a:lnTo>
                    <a:pt x="128" y="128"/>
                  </a:lnTo>
                  <a:lnTo>
                    <a:pt x="128" y="128"/>
                  </a:lnTo>
                  <a:lnTo>
                    <a:pt x="0" y="128"/>
                  </a:lnTo>
                  <a:lnTo>
                    <a:pt x="0" y="128"/>
                  </a:lnTo>
                  <a:lnTo>
                    <a:pt x="0" y="256"/>
                  </a:lnTo>
                  <a:lnTo>
                    <a:pt x="0" y="511"/>
                  </a:lnTo>
                  <a:lnTo>
                    <a:pt x="0" y="4717"/>
                  </a:lnTo>
                  <a:lnTo>
                    <a:pt x="0" y="4717"/>
                  </a:lnTo>
                  <a:lnTo>
                    <a:pt x="255" y="4462"/>
                  </a:lnTo>
                  <a:lnTo>
                    <a:pt x="255" y="511"/>
                  </a:lnTo>
                  <a:lnTo>
                    <a:pt x="255" y="256"/>
                  </a:lnTo>
                  <a:lnTo>
                    <a:pt x="255" y="256"/>
                  </a:lnTo>
                  <a:lnTo>
                    <a:pt x="255" y="128"/>
                  </a:lnTo>
                  <a:lnTo>
                    <a:pt x="255" y="128"/>
                  </a:lnTo>
                  <a:lnTo>
                    <a:pt x="1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326;p39">
              <a:extLst>
                <a:ext uri="{FF2B5EF4-FFF2-40B4-BE49-F238E27FC236}">
                  <a16:creationId xmlns:a16="http://schemas.microsoft.com/office/drawing/2014/main" id="{2E7E1661-E109-7340-07A6-7F172FD91B60}"/>
                </a:ext>
              </a:extLst>
            </p:cNvPr>
            <p:cNvSpPr/>
            <p:nvPr/>
          </p:nvSpPr>
          <p:spPr>
            <a:xfrm>
              <a:off x="3571000" y="3692375"/>
              <a:ext cx="9575" cy="47825"/>
            </a:xfrm>
            <a:custGeom>
              <a:avLst/>
              <a:gdLst/>
              <a:ahLst/>
              <a:cxnLst/>
              <a:rect l="l" t="t" r="r" b="b"/>
              <a:pathLst>
                <a:path w="383" h="1913" extrusionOk="0">
                  <a:moveTo>
                    <a:pt x="0" y="0"/>
                  </a:moveTo>
                  <a:lnTo>
                    <a:pt x="0" y="128"/>
                  </a:lnTo>
                  <a:lnTo>
                    <a:pt x="0" y="1912"/>
                  </a:lnTo>
                  <a:lnTo>
                    <a:pt x="383" y="1912"/>
                  </a:lnTo>
                  <a:lnTo>
                    <a:pt x="383" y="128"/>
                  </a:lnTo>
                  <a:lnTo>
                    <a:pt x="383"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327;p39">
              <a:extLst>
                <a:ext uri="{FF2B5EF4-FFF2-40B4-BE49-F238E27FC236}">
                  <a16:creationId xmlns:a16="http://schemas.microsoft.com/office/drawing/2014/main" id="{9A3876B4-1AC7-739E-25EF-7D0EAC37C9A1}"/>
                </a:ext>
              </a:extLst>
            </p:cNvPr>
            <p:cNvSpPr/>
            <p:nvPr/>
          </p:nvSpPr>
          <p:spPr>
            <a:xfrm>
              <a:off x="3571000" y="3692375"/>
              <a:ext cx="9575" cy="47825"/>
            </a:xfrm>
            <a:custGeom>
              <a:avLst/>
              <a:gdLst/>
              <a:ahLst/>
              <a:cxnLst/>
              <a:rect l="l" t="t" r="r" b="b"/>
              <a:pathLst>
                <a:path w="383" h="1913" fill="none" extrusionOk="0">
                  <a:moveTo>
                    <a:pt x="383" y="0"/>
                  </a:moveTo>
                  <a:lnTo>
                    <a:pt x="383" y="0"/>
                  </a:lnTo>
                  <a:lnTo>
                    <a:pt x="128" y="0"/>
                  </a:lnTo>
                  <a:lnTo>
                    <a:pt x="128" y="0"/>
                  </a:lnTo>
                  <a:lnTo>
                    <a:pt x="0" y="0"/>
                  </a:lnTo>
                  <a:lnTo>
                    <a:pt x="0" y="128"/>
                  </a:lnTo>
                  <a:lnTo>
                    <a:pt x="0" y="1912"/>
                  </a:lnTo>
                  <a:lnTo>
                    <a:pt x="0" y="1912"/>
                  </a:lnTo>
                  <a:lnTo>
                    <a:pt x="383" y="1912"/>
                  </a:lnTo>
                  <a:lnTo>
                    <a:pt x="383" y="128"/>
                  </a:lnTo>
                  <a:lnTo>
                    <a:pt x="3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328;p39">
              <a:extLst>
                <a:ext uri="{FF2B5EF4-FFF2-40B4-BE49-F238E27FC236}">
                  <a16:creationId xmlns:a16="http://schemas.microsoft.com/office/drawing/2014/main" id="{CE1339D2-318C-83C8-87F8-40E5D97FE368}"/>
                </a:ext>
              </a:extLst>
            </p:cNvPr>
            <p:cNvSpPr/>
            <p:nvPr/>
          </p:nvSpPr>
          <p:spPr>
            <a:xfrm>
              <a:off x="3806800" y="3552175"/>
              <a:ext cx="35075" cy="140225"/>
            </a:xfrm>
            <a:custGeom>
              <a:avLst/>
              <a:gdLst/>
              <a:ahLst/>
              <a:cxnLst/>
              <a:rect l="l" t="t" r="r" b="b"/>
              <a:pathLst>
                <a:path w="1403" h="5609" extrusionOk="0">
                  <a:moveTo>
                    <a:pt x="1" y="0"/>
                  </a:moveTo>
                  <a:lnTo>
                    <a:pt x="1" y="128"/>
                  </a:lnTo>
                  <a:lnTo>
                    <a:pt x="1" y="382"/>
                  </a:lnTo>
                  <a:lnTo>
                    <a:pt x="1" y="5226"/>
                  </a:lnTo>
                  <a:lnTo>
                    <a:pt x="1" y="5481"/>
                  </a:lnTo>
                  <a:lnTo>
                    <a:pt x="1" y="5608"/>
                  </a:lnTo>
                  <a:lnTo>
                    <a:pt x="510" y="5608"/>
                  </a:lnTo>
                  <a:lnTo>
                    <a:pt x="765" y="5481"/>
                  </a:lnTo>
                  <a:lnTo>
                    <a:pt x="1403" y="5099"/>
                  </a:lnTo>
                  <a:lnTo>
                    <a:pt x="1403" y="5099"/>
                  </a:lnTo>
                  <a:lnTo>
                    <a:pt x="255" y="5354"/>
                  </a:lnTo>
                  <a:lnTo>
                    <a:pt x="255" y="382"/>
                  </a:lnTo>
                  <a:lnTo>
                    <a:pt x="255" y="128"/>
                  </a:lnTo>
                  <a:lnTo>
                    <a:pt x="255" y="0"/>
                  </a:lnTo>
                  <a:close/>
                </a:path>
              </a:pathLst>
            </a:custGeom>
            <a:solidFill>
              <a:srgbClr val="D5D5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329;p39">
              <a:extLst>
                <a:ext uri="{FF2B5EF4-FFF2-40B4-BE49-F238E27FC236}">
                  <a16:creationId xmlns:a16="http://schemas.microsoft.com/office/drawing/2014/main" id="{6CB40B1A-D115-ED34-5095-6B563F9D3DF2}"/>
                </a:ext>
              </a:extLst>
            </p:cNvPr>
            <p:cNvSpPr/>
            <p:nvPr/>
          </p:nvSpPr>
          <p:spPr>
            <a:xfrm>
              <a:off x="3806800" y="3552175"/>
              <a:ext cx="35075" cy="140225"/>
            </a:xfrm>
            <a:custGeom>
              <a:avLst/>
              <a:gdLst/>
              <a:ahLst/>
              <a:cxnLst/>
              <a:rect l="l" t="t" r="r" b="b"/>
              <a:pathLst>
                <a:path w="1403" h="5609" fill="none" extrusionOk="0">
                  <a:moveTo>
                    <a:pt x="128" y="0"/>
                  </a:moveTo>
                  <a:lnTo>
                    <a:pt x="128" y="0"/>
                  </a:lnTo>
                  <a:lnTo>
                    <a:pt x="1" y="0"/>
                  </a:lnTo>
                  <a:lnTo>
                    <a:pt x="1" y="128"/>
                  </a:lnTo>
                  <a:lnTo>
                    <a:pt x="1" y="128"/>
                  </a:lnTo>
                  <a:lnTo>
                    <a:pt x="1" y="382"/>
                  </a:lnTo>
                  <a:lnTo>
                    <a:pt x="1" y="5226"/>
                  </a:lnTo>
                  <a:lnTo>
                    <a:pt x="1" y="5481"/>
                  </a:lnTo>
                  <a:lnTo>
                    <a:pt x="1" y="5608"/>
                  </a:lnTo>
                  <a:lnTo>
                    <a:pt x="128" y="5608"/>
                  </a:lnTo>
                  <a:lnTo>
                    <a:pt x="510" y="5608"/>
                  </a:lnTo>
                  <a:lnTo>
                    <a:pt x="765" y="5481"/>
                  </a:lnTo>
                  <a:lnTo>
                    <a:pt x="765" y="5481"/>
                  </a:lnTo>
                  <a:lnTo>
                    <a:pt x="1403" y="5099"/>
                  </a:lnTo>
                  <a:lnTo>
                    <a:pt x="255" y="5354"/>
                  </a:lnTo>
                  <a:lnTo>
                    <a:pt x="255" y="382"/>
                  </a:lnTo>
                  <a:lnTo>
                    <a:pt x="255" y="128"/>
                  </a:lnTo>
                  <a:lnTo>
                    <a:pt x="255" y="128"/>
                  </a:lnTo>
                  <a:lnTo>
                    <a:pt x="255" y="0"/>
                  </a:lnTo>
                  <a:lnTo>
                    <a:pt x="255" y="0"/>
                  </a:lnTo>
                  <a:lnTo>
                    <a:pt x="128" y="0"/>
                  </a:lnTo>
                  <a:lnTo>
                    <a:pt x="128" y="0"/>
                  </a:lnTo>
                  <a:lnTo>
                    <a:pt x="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330;p39">
              <a:extLst>
                <a:ext uri="{FF2B5EF4-FFF2-40B4-BE49-F238E27FC236}">
                  <a16:creationId xmlns:a16="http://schemas.microsoft.com/office/drawing/2014/main" id="{C174E99A-6C8B-B36A-7025-6B2B2B5F236F}"/>
                </a:ext>
              </a:extLst>
            </p:cNvPr>
            <p:cNvSpPr/>
            <p:nvPr/>
          </p:nvSpPr>
          <p:spPr>
            <a:xfrm>
              <a:off x="2548100" y="3823025"/>
              <a:ext cx="73325" cy="82875"/>
            </a:xfrm>
            <a:custGeom>
              <a:avLst/>
              <a:gdLst/>
              <a:ahLst/>
              <a:cxnLst/>
              <a:rect l="l" t="t" r="r" b="b"/>
              <a:pathLst>
                <a:path w="2933" h="3315" extrusionOk="0">
                  <a:moveTo>
                    <a:pt x="1" y="0"/>
                  </a:moveTo>
                  <a:lnTo>
                    <a:pt x="510" y="2805"/>
                  </a:lnTo>
                  <a:lnTo>
                    <a:pt x="638" y="3060"/>
                  </a:lnTo>
                  <a:lnTo>
                    <a:pt x="765" y="3187"/>
                  </a:lnTo>
                  <a:lnTo>
                    <a:pt x="1148" y="3315"/>
                  </a:lnTo>
                  <a:lnTo>
                    <a:pt x="1913" y="3315"/>
                  </a:lnTo>
                  <a:lnTo>
                    <a:pt x="2167" y="3187"/>
                  </a:lnTo>
                  <a:lnTo>
                    <a:pt x="2422" y="3060"/>
                  </a:lnTo>
                  <a:lnTo>
                    <a:pt x="2550" y="2805"/>
                  </a:lnTo>
                  <a:lnTo>
                    <a:pt x="2932"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331;p39">
              <a:extLst>
                <a:ext uri="{FF2B5EF4-FFF2-40B4-BE49-F238E27FC236}">
                  <a16:creationId xmlns:a16="http://schemas.microsoft.com/office/drawing/2014/main" id="{589CBC7D-6284-D88E-84B1-4E6057E7000E}"/>
                </a:ext>
              </a:extLst>
            </p:cNvPr>
            <p:cNvSpPr/>
            <p:nvPr/>
          </p:nvSpPr>
          <p:spPr>
            <a:xfrm>
              <a:off x="2178450" y="3606325"/>
              <a:ext cx="73325" cy="86075"/>
            </a:xfrm>
            <a:custGeom>
              <a:avLst/>
              <a:gdLst/>
              <a:ahLst/>
              <a:cxnLst/>
              <a:rect l="l" t="t" r="r" b="b"/>
              <a:pathLst>
                <a:path w="2933" h="3443" extrusionOk="0">
                  <a:moveTo>
                    <a:pt x="1" y="1"/>
                  </a:moveTo>
                  <a:lnTo>
                    <a:pt x="511" y="2933"/>
                  </a:lnTo>
                  <a:lnTo>
                    <a:pt x="511" y="3060"/>
                  </a:lnTo>
                  <a:lnTo>
                    <a:pt x="766" y="3188"/>
                  </a:lnTo>
                  <a:lnTo>
                    <a:pt x="1148" y="3315"/>
                  </a:lnTo>
                  <a:lnTo>
                    <a:pt x="1403" y="3442"/>
                  </a:lnTo>
                  <a:lnTo>
                    <a:pt x="1785" y="3315"/>
                  </a:lnTo>
                  <a:lnTo>
                    <a:pt x="2168" y="3188"/>
                  </a:lnTo>
                  <a:lnTo>
                    <a:pt x="2423" y="3060"/>
                  </a:lnTo>
                  <a:lnTo>
                    <a:pt x="2423" y="2933"/>
                  </a:lnTo>
                  <a:lnTo>
                    <a:pt x="2933"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332;p39">
              <a:extLst>
                <a:ext uri="{FF2B5EF4-FFF2-40B4-BE49-F238E27FC236}">
                  <a16:creationId xmlns:a16="http://schemas.microsoft.com/office/drawing/2014/main" id="{9D7119AE-C49A-F6BB-85D9-3D55DFEBB316}"/>
                </a:ext>
              </a:extLst>
            </p:cNvPr>
            <p:cNvSpPr/>
            <p:nvPr/>
          </p:nvSpPr>
          <p:spPr>
            <a:xfrm>
              <a:off x="3606050" y="3271750"/>
              <a:ext cx="73325" cy="82875"/>
            </a:xfrm>
            <a:custGeom>
              <a:avLst/>
              <a:gdLst/>
              <a:ahLst/>
              <a:cxnLst/>
              <a:rect l="l" t="t" r="r" b="b"/>
              <a:pathLst>
                <a:path w="2933" h="3315" extrusionOk="0">
                  <a:moveTo>
                    <a:pt x="0" y="0"/>
                  </a:moveTo>
                  <a:lnTo>
                    <a:pt x="510" y="2804"/>
                  </a:lnTo>
                  <a:lnTo>
                    <a:pt x="510" y="2932"/>
                  </a:lnTo>
                  <a:lnTo>
                    <a:pt x="765" y="3187"/>
                  </a:lnTo>
                  <a:lnTo>
                    <a:pt x="1020" y="3314"/>
                  </a:lnTo>
                  <a:lnTo>
                    <a:pt x="1785" y="3314"/>
                  </a:lnTo>
                  <a:lnTo>
                    <a:pt x="2167" y="3187"/>
                  </a:lnTo>
                  <a:lnTo>
                    <a:pt x="2295" y="2932"/>
                  </a:lnTo>
                  <a:lnTo>
                    <a:pt x="2422" y="2804"/>
                  </a:lnTo>
                  <a:lnTo>
                    <a:pt x="293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333;p39">
              <a:extLst>
                <a:ext uri="{FF2B5EF4-FFF2-40B4-BE49-F238E27FC236}">
                  <a16:creationId xmlns:a16="http://schemas.microsoft.com/office/drawing/2014/main" id="{48AC218E-8581-C9FE-EE39-843C2FFCFF78}"/>
                </a:ext>
              </a:extLst>
            </p:cNvPr>
            <p:cNvSpPr/>
            <p:nvPr/>
          </p:nvSpPr>
          <p:spPr>
            <a:xfrm>
              <a:off x="3606050" y="3271750"/>
              <a:ext cx="73325" cy="82875"/>
            </a:xfrm>
            <a:custGeom>
              <a:avLst/>
              <a:gdLst/>
              <a:ahLst/>
              <a:cxnLst/>
              <a:rect l="l" t="t" r="r" b="b"/>
              <a:pathLst>
                <a:path w="2933" h="3315" fill="none" extrusionOk="0">
                  <a:moveTo>
                    <a:pt x="2932" y="0"/>
                  </a:moveTo>
                  <a:lnTo>
                    <a:pt x="0" y="0"/>
                  </a:lnTo>
                  <a:lnTo>
                    <a:pt x="510" y="2804"/>
                  </a:lnTo>
                  <a:lnTo>
                    <a:pt x="510" y="2804"/>
                  </a:lnTo>
                  <a:lnTo>
                    <a:pt x="510" y="2804"/>
                  </a:lnTo>
                  <a:lnTo>
                    <a:pt x="510" y="2932"/>
                  </a:lnTo>
                  <a:lnTo>
                    <a:pt x="765" y="3187"/>
                  </a:lnTo>
                  <a:lnTo>
                    <a:pt x="765" y="3187"/>
                  </a:lnTo>
                  <a:lnTo>
                    <a:pt x="1020" y="3314"/>
                  </a:lnTo>
                  <a:lnTo>
                    <a:pt x="1402" y="3314"/>
                  </a:lnTo>
                  <a:lnTo>
                    <a:pt x="1785" y="3314"/>
                  </a:lnTo>
                  <a:lnTo>
                    <a:pt x="2167" y="3187"/>
                  </a:lnTo>
                  <a:lnTo>
                    <a:pt x="2167" y="3187"/>
                  </a:lnTo>
                  <a:lnTo>
                    <a:pt x="2295" y="2932"/>
                  </a:lnTo>
                  <a:lnTo>
                    <a:pt x="2422" y="2804"/>
                  </a:lnTo>
                  <a:lnTo>
                    <a:pt x="2422" y="2804"/>
                  </a:lnTo>
                  <a:lnTo>
                    <a:pt x="29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334;p39">
              <a:extLst>
                <a:ext uri="{FF2B5EF4-FFF2-40B4-BE49-F238E27FC236}">
                  <a16:creationId xmlns:a16="http://schemas.microsoft.com/office/drawing/2014/main" id="{36BFCE33-B5F8-09CC-85EA-9FC130F66B29}"/>
                </a:ext>
              </a:extLst>
            </p:cNvPr>
            <p:cNvSpPr/>
            <p:nvPr/>
          </p:nvSpPr>
          <p:spPr>
            <a:xfrm>
              <a:off x="3236400" y="3055050"/>
              <a:ext cx="70125" cy="82875"/>
            </a:xfrm>
            <a:custGeom>
              <a:avLst/>
              <a:gdLst/>
              <a:ahLst/>
              <a:cxnLst/>
              <a:rect l="l" t="t" r="r" b="b"/>
              <a:pathLst>
                <a:path w="2805" h="3315" extrusionOk="0">
                  <a:moveTo>
                    <a:pt x="1" y="1"/>
                  </a:moveTo>
                  <a:lnTo>
                    <a:pt x="383" y="2805"/>
                  </a:lnTo>
                  <a:lnTo>
                    <a:pt x="510" y="3060"/>
                  </a:lnTo>
                  <a:lnTo>
                    <a:pt x="765" y="3187"/>
                  </a:lnTo>
                  <a:lnTo>
                    <a:pt x="1020" y="3315"/>
                  </a:lnTo>
                  <a:lnTo>
                    <a:pt x="1785" y="3315"/>
                  </a:lnTo>
                  <a:lnTo>
                    <a:pt x="2168" y="3187"/>
                  </a:lnTo>
                  <a:lnTo>
                    <a:pt x="2295" y="3060"/>
                  </a:lnTo>
                  <a:lnTo>
                    <a:pt x="2422" y="2805"/>
                  </a:lnTo>
                  <a:lnTo>
                    <a:pt x="280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335;p39">
              <a:extLst>
                <a:ext uri="{FF2B5EF4-FFF2-40B4-BE49-F238E27FC236}">
                  <a16:creationId xmlns:a16="http://schemas.microsoft.com/office/drawing/2014/main" id="{562FE9E0-7F61-5806-7340-A0D65E5FBB8F}"/>
                </a:ext>
              </a:extLst>
            </p:cNvPr>
            <p:cNvSpPr/>
            <p:nvPr/>
          </p:nvSpPr>
          <p:spPr>
            <a:xfrm>
              <a:off x="3236400" y="3055050"/>
              <a:ext cx="70125" cy="82875"/>
            </a:xfrm>
            <a:custGeom>
              <a:avLst/>
              <a:gdLst/>
              <a:ahLst/>
              <a:cxnLst/>
              <a:rect l="l" t="t" r="r" b="b"/>
              <a:pathLst>
                <a:path w="2805" h="3315" fill="none" extrusionOk="0">
                  <a:moveTo>
                    <a:pt x="2805" y="1"/>
                  </a:moveTo>
                  <a:lnTo>
                    <a:pt x="1" y="1"/>
                  </a:lnTo>
                  <a:lnTo>
                    <a:pt x="383" y="2805"/>
                  </a:lnTo>
                  <a:lnTo>
                    <a:pt x="383" y="2805"/>
                  </a:lnTo>
                  <a:lnTo>
                    <a:pt x="383" y="2805"/>
                  </a:lnTo>
                  <a:lnTo>
                    <a:pt x="510" y="3060"/>
                  </a:lnTo>
                  <a:lnTo>
                    <a:pt x="765" y="3187"/>
                  </a:lnTo>
                  <a:lnTo>
                    <a:pt x="765" y="3187"/>
                  </a:lnTo>
                  <a:lnTo>
                    <a:pt x="1020" y="3315"/>
                  </a:lnTo>
                  <a:lnTo>
                    <a:pt x="1403" y="3315"/>
                  </a:lnTo>
                  <a:lnTo>
                    <a:pt x="1785" y="3315"/>
                  </a:lnTo>
                  <a:lnTo>
                    <a:pt x="2168" y="3187"/>
                  </a:lnTo>
                  <a:lnTo>
                    <a:pt x="2168" y="3187"/>
                  </a:lnTo>
                  <a:lnTo>
                    <a:pt x="2295" y="3060"/>
                  </a:lnTo>
                  <a:lnTo>
                    <a:pt x="2422" y="2805"/>
                  </a:lnTo>
                  <a:lnTo>
                    <a:pt x="2422" y="2805"/>
                  </a:lnTo>
                  <a:lnTo>
                    <a:pt x="28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336;p39">
              <a:extLst>
                <a:ext uri="{FF2B5EF4-FFF2-40B4-BE49-F238E27FC236}">
                  <a16:creationId xmlns:a16="http://schemas.microsoft.com/office/drawing/2014/main" id="{344A5538-5264-ABEC-8D36-FC8DBE75B8FC}"/>
                </a:ext>
              </a:extLst>
            </p:cNvPr>
            <p:cNvSpPr/>
            <p:nvPr/>
          </p:nvSpPr>
          <p:spPr>
            <a:xfrm>
              <a:off x="2121100" y="2331700"/>
              <a:ext cx="1615625" cy="1561450"/>
            </a:xfrm>
            <a:custGeom>
              <a:avLst/>
              <a:gdLst/>
              <a:ahLst/>
              <a:cxnLst/>
              <a:rect l="l" t="t" r="r" b="b"/>
              <a:pathLst>
                <a:path w="64625" h="62458" extrusionOk="0">
                  <a:moveTo>
                    <a:pt x="43465" y="1"/>
                  </a:moveTo>
                  <a:lnTo>
                    <a:pt x="42701" y="128"/>
                  </a:lnTo>
                  <a:lnTo>
                    <a:pt x="42063" y="383"/>
                  </a:lnTo>
                  <a:lnTo>
                    <a:pt x="1403" y="23836"/>
                  </a:lnTo>
                  <a:lnTo>
                    <a:pt x="893" y="24219"/>
                  </a:lnTo>
                  <a:lnTo>
                    <a:pt x="510" y="24856"/>
                  </a:lnTo>
                  <a:lnTo>
                    <a:pt x="128" y="25493"/>
                  </a:lnTo>
                  <a:lnTo>
                    <a:pt x="1" y="26258"/>
                  </a:lnTo>
                  <a:lnTo>
                    <a:pt x="1" y="48947"/>
                  </a:lnTo>
                  <a:lnTo>
                    <a:pt x="128" y="49711"/>
                  </a:lnTo>
                  <a:lnTo>
                    <a:pt x="510" y="50349"/>
                  </a:lnTo>
                  <a:lnTo>
                    <a:pt x="893" y="50986"/>
                  </a:lnTo>
                  <a:lnTo>
                    <a:pt x="1403" y="51496"/>
                  </a:lnTo>
                  <a:lnTo>
                    <a:pt x="19885" y="62075"/>
                  </a:lnTo>
                  <a:lnTo>
                    <a:pt x="20012" y="62203"/>
                  </a:lnTo>
                  <a:lnTo>
                    <a:pt x="20267" y="62203"/>
                  </a:lnTo>
                  <a:lnTo>
                    <a:pt x="20777" y="62330"/>
                  </a:lnTo>
                  <a:lnTo>
                    <a:pt x="21414" y="62458"/>
                  </a:lnTo>
                  <a:lnTo>
                    <a:pt x="21924" y="62330"/>
                  </a:lnTo>
                  <a:lnTo>
                    <a:pt x="22434" y="62203"/>
                  </a:lnTo>
                  <a:lnTo>
                    <a:pt x="22561" y="62075"/>
                  </a:lnTo>
                  <a:lnTo>
                    <a:pt x="22689" y="62075"/>
                  </a:lnTo>
                  <a:lnTo>
                    <a:pt x="23836" y="61438"/>
                  </a:lnTo>
                  <a:lnTo>
                    <a:pt x="24346" y="60928"/>
                  </a:lnTo>
                  <a:lnTo>
                    <a:pt x="24728" y="60418"/>
                  </a:lnTo>
                  <a:lnTo>
                    <a:pt x="25111" y="59781"/>
                  </a:lnTo>
                  <a:lnTo>
                    <a:pt x="25238" y="59016"/>
                  </a:lnTo>
                  <a:lnTo>
                    <a:pt x="60291" y="39642"/>
                  </a:lnTo>
                  <a:lnTo>
                    <a:pt x="61183" y="39642"/>
                  </a:lnTo>
                  <a:lnTo>
                    <a:pt x="62075" y="39259"/>
                  </a:lnTo>
                  <a:lnTo>
                    <a:pt x="63222" y="38622"/>
                  </a:lnTo>
                  <a:lnTo>
                    <a:pt x="63732" y="38240"/>
                  </a:lnTo>
                  <a:lnTo>
                    <a:pt x="64242" y="37602"/>
                  </a:lnTo>
                  <a:lnTo>
                    <a:pt x="64497" y="36837"/>
                  </a:lnTo>
                  <a:lnTo>
                    <a:pt x="64624" y="36200"/>
                  </a:lnTo>
                  <a:lnTo>
                    <a:pt x="64624" y="22562"/>
                  </a:lnTo>
                  <a:lnTo>
                    <a:pt x="64497" y="21924"/>
                  </a:lnTo>
                  <a:lnTo>
                    <a:pt x="64242" y="21287"/>
                  </a:lnTo>
                  <a:lnTo>
                    <a:pt x="63732" y="20650"/>
                  </a:lnTo>
                  <a:lnTo>
                    <a:pt x="63222" y="20140"/>
                  </a:lnTo>
                  <a:lnTo>
                    <a:pt x="48691" y="11855"/>
                  </a:lnTo>
                  <a:lnTo>
                    <a:pt x="47672" y="3442"/>
                  </a:lnTo>
                  <a:lnTo>
                    <a:pt x="47417" y="2805"/>
                  </a:lnTo>
                  <a:lnTo>
                    <a:pt x="47034" y="2040"/>
                  </a:lnTo>
                  <a:lnTo>
                    <a:pt x="46525" y="1530"/>
                  </a:lnTo>
                  <a:lnTo>
                    <a:pt x="46015" y="1020"/>
                  </a:lnTo>
                  <a:lnTo>
                    <a:pt x="44868" y="383"/>
                  </a:lnTo>
                  <a:lnTo>
                    <a:pt x="44230" y="128"/>
                  </a:lnTo>
                  <a:lnTo>
                    <a:pt x="43465"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337;p39">
              <a:extLst>
                <a:ext uri="{FF2B5EF4-FFF2-40B4-BE49-F238E27FC236}">
                  <a16:creationId xmlns:a16="http://schemas.microsoft.com/office/drawing/2014/main" id="{5BC85191-72D4-0E6F-1F34-0695B3CC40DE}"/>
                </a:ext>
              </a:extLst>
            </p:cNvPr>
            <p:cNvSpPr/>
            <p:nvPr/>
          </p:nvSpPr>
          <p:spPr>
            <a:xfrm>
              <a:off x="2121100" y="2331700"/>
              <a:ext cx="1615625" cy="1561450"/>
            </a:xfrm>
            <a:custGeom>
              <a:avLst/>
              <a:gdLst/>
              <a:ahLst/>
              <a:cxnLst/>
              <a:rect l="l" t="t" r="r" b="b"/>
              <a:pathLst>
                <a:path w="64625" h="62458" fill="none" extrusionOk="0">
                  <a:moveTo>
                    <a:pt x="64624" y="22562"/>
                  </a:moveTo>
                  <a:lnTo>
                    <a:pt x="64624" y="36200"/>
                  </a:lnTo>
                  <a:lnTo>
                    <a:pt x="64624" y="36200"/>
                  </a:lnTo>
                  <a:lnTo>
                    <a:pt x="64497" y="36837"/>
                  </a:lnTo>
                  <a:lnTo>
                    <a:pt x="64242" y="37602"/>
                  </a:lnTo>
                  <a:lnTo>
                    <a:pt x="63732" y="38240"/>
                  </a:lnTo>
                  <a:lnTo>
                    <a:pt x="63222" y="38622"/>
                  </a:lnTo>
                  <a:lnTo>
                    <a:pt x="62075" y="39259"/>
                  </a:lnTo>
                  <a:lnTo>
                    <a:pt x="62075" y="39259"/>
                  </a:lnTo>
                  <a:lnTo>
                    <a:pt x="62075" y="39259"/>
                  </a:lnTo>
                  <a:lnTo>
                    <a:pt x="61183" y="39642"/>
                  </a:lnTo>
                  <a:lnTo>
                    <a:pt x="60291" y="39642"/>
                  </a:lnTo>
                  <a:lnTo>
                    <a:pt x="25238" y="59016"/>
                  </a:lnTo>
                  <a:lnTo>
                    <a:pt x="25238" y="59016"/>
                  </a:lnTo>
                  <a:lnTo>
                    <a:pt x="25111" y="59781"/>
                  </a:lnTo>
                  <a:lnTo>
                    <a:pt x="24728" y="60418"/>
                  </a:lnTo>
                  <a:lnTo>
                    <a:pt x="24346" y="60928"/>
                  </a:lnTo>
                  <a:lnTo>
                    <a:pt x="23836" y="61438"/>
                  </a:lnTo>
                  <a:lnTo>
                    <a:pt x="23836" y="61438"/>
                  </a:lnTo>
                  <a:lnTo>
                    <a:pt x="22689" y="62075"/>
                  </a:lnTo>
                  <a:lnTo>
                    <a:pt x="22561" y="62075"/>
                  </a:lnTo>
                  <a:lnTo>
                    <a:pt x="22434" y="62203"/>
                  </a:lnTo>
                  <a:lnTo>
                    <a:pt x="22434" y="62203"/>
                  </a:lnTo>
                  <a:lnTo>
                    <a:pt x="22434" y="62203"/>
                  </a:lnTo>
                  <a:lnTo>
                    <a:pt x="21924" y="62330"/>
                  </a:lnTo>
                  <a:lnTo>
                    <a:pt x="21414" y="62458"/>
                  </a:lnTo>
                  <a:lnTo>
                    <a:pt x="20777" y="62330"/>
                  </a:lnTo>
                  <a:lnTo>
                    <a:pt x="20267" y="62203"/>
                  </a:lnTo>
                  <a:lnTo>
                    <a:pt x="20267" y="62203"/>
                  </a:lnTo>
                  <a:lnTo>
                    <a:pt x="20012" y="62203"/>
                  </a:lnTo>
                  <a:lnTo>
                    <a:pt x="20012" y="62203"/>
                  </a:lnTo>
                  <a:lnTo>
                    <a:pt x="20012" y="62203"/>
                  </a:lnTo>
                  <a:lnTo>
                    <a:pt x="19885" y="62075"/>
                  </a:lnTo>
                  <a:lnTo>
                    <a:pt x="1403" y="51496"/>
                  </a:lnTo>
                  <a:lnTo>
                    <a:pt x="1403" y="51496"/>
                  </a:lnTo>
                  <a:lnTo>
                    <a:pt x="893" y="50986"/>
                  </a:lnTo>
                  <a:lnTo>
                    <a:pt x="510" y="50349"/>
                  </a:lnTo>
                  <a:lnTo>
                    <a:pt x="128" y="49711"/>
                  </a:lnTo>
                  <a:lnTo>
                    <a:pt x="1" y="48947"/>
                  </a:lnTo>
                  <a:lnTo>
                    <a:pt x="1" y="26258"/>
                  </a:lnTo>
                  <a:lnTo>
                    <a:pt x="1" y="26258"/>
                  </a:lnTo>
                  <a:lnTo>
                    <a:pt x="128" y="25493"/>
                  </a:lnTo>
                  <a:lnTo>
                    <a:pt x="510" y="24856"/>
                  </a:lnTo>
                  <a:lnTo>
                    <a:pt x="893" y="24219"/>
                  </a:lnTo>
                  <a:lnTo>
                    <a:pt x="1403" y="23836"/>
                  </a:lnTo>
                  <a:lnTo>
                    <a:pt x="42063" y="383"/>
                  </a:lnTo>
                  <a:lnTo>
                    <a:pt x="42063" y="383"/>
                  </a:lnTo>
                  <a:lnTo>
                    <a:pt x="42701" y="128"/>
                  </a:lnTo>
                  <a:lnTo>
                    <a:pt x="43465" y="1"/>
                  </a:lnTo>
                  <a:lnTo>
                    <a:pt x="44230" y="128"/>
                  </a:lnTo>
                  <a:lnTo>
                    <a:pt x="44868" y="383"/>
                  </a:lnTo>
                  <a:lnTo>
                    <a:pt x="46015" y="1020"/>
                  </a:lnTo>
                  <a:lnTo>
                    <a:pt x="46015" y="1020"/>
                  </a:lnTo>
                  <a:lnTo>
                    <a:pt x="46525" y="1530"/>
                  </a:lnTo>
                  <a:lnTo>
                    <a:pt x="47034" y="2040"/>
                  </a:lnTo>
                  <a:lnTo>
                    <a:pt x="47417" y="2805"/>
                  </a:lnTo>
                  <a:lnTo>
                    <a:pt x="47672" y="3442"/>
                  </a:lnTo>
                  <a:lnTo>
                    <a:pt x="48691" y="11855"/>
                  </a:lnTo>
                  <a:lnTo>
                    <a:pt x="63222" y="20140"/>
                  </a:lnTo>
                  <a:lnTo>
                    <a:pt x="63222" y="20140"/>
                  </a:lnTo>
                  <a:lnTo>
                    <a:pt x="63732" y="20650"/>
                  </a:lnTo>
                  <a:lnTo>
                    <a:pt x="64242" y="21287"/>
                  </a:lnTo>
                  <a:lnTo>
                    <a:pt x="64497" y="21924"/>
                  </a:lnTo>
                  <a:lnTo>
                    <a:pt x="64624" y="22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338;p39">
              <a:extLst>
                <a:ext uri="{FF2B5EF4-FFF2-40B4-BE49-F238E27FC236}">
                  <a16:creationId xmlns:a16="http://schemas.microsoft.com/office/drawing/2014/main" id="{5DBA7E82-1AEE-FD1A-3CCA-46462CE0900E}"/>
                </a:ext>
              </a:extLst>
            </p:cNvPr>
            <p:cNvSpPr/>
            <p:nvPr/>
          </p:nvSpPr>
          <p:spPr>
            <a:xfrm>
              <a:off x="2121100" y="2331700"/>
              <a:ext cx="1163125" cy="659650"/>
            </a:xfrm>
            <a:custGeom>
              <a:avLst/>
              <a:gdLst/>
              <a:ahLst/>
              <a:cxnLst/>
              <a:rect l="l" t="t" r="r" b="b"/>
              <a:pathLst>
                <a:path w="46525" h="26386" extrusionOk="0">
                  <a:moveTo>
                    <a:pt x="43465" y="1"/>
                  </a:moveTo>
                  <a:lnTo>
                    <a:pt x="42701" y="128"/>
                  </a:lnTo>
                  <a:lnTo>
                    <a:pt x="42063" y="383"/>
                  </a:lnTo>
                  <a:lnTo>
                    <a:pt x="1403" y="23836"/>
                  </a:lnTo>
                  <a:lnTo>
                    <a:pt x="1275" y="23836"/>
                  </a:lnTo>
                  <a:lnTo>
                    <a:pt x="893" y="24346"/>
                  </a:lnTo>
                  <a:lnTo>
                    <a:pt x="510" y="24856"/>
                  </a:lnTo>
                  <a:lnTo>
                    <a:pt x="128" y="25366"/>
                  </a:lnTo>
                  <a:lnTo>
                    <a:pt x="1" y="26003"/>
                  </a:lnTo>
                  <a:lnTo>
                    <a:pt x="1" y="26003"/>
                  </a:lnTo>
                  <a:lnTo>
                    <a:pt x="255" y="25493"/>
                  </a:lnTo>
                  <a:lnTo>
                    <a:pt x="510" y="25238"/>
                  </a:lnTo>
                  <a:lnTo>
                    <a:pt x="893" y="25238"/>
                  </a:lnTo>
                  <a:lnTo>
                    <a:pt x="1403" y="25366"/>
                  </a:lnTo>
                  <a:lnTo>
                    <a:pt x="2550" y="26131"/>
                  </a:lnTo>
                  <a:lnTo>
                    <a:pt x="3315" y="26385"/>
                  </a:lnTo>
                  <a:lnTo>
                    <a:pt x="4717" y="26385"/>
                  </a:lnTo>
                  <a:lnTo>
                    <a:pt x="5481" y="26131"/>
                  </a:lnTo>
                  <a:lnTo>
                    <a:pt x="46015" y="2677"/>
                  </a:lnTo>
                  <a:lnTo>
                    <a:pt x="46397" y="2295"/>
                  </a:lnTo>
                  <a:lnTo>
                    <a:pt x="46525" y="1912"/>
                  </a:lnTo>
                  <a:lnTo>
                    <a:pt x="46397" y="1403"/>
                  </a:lnTo>
                  <a:lnTo>
                    <a:pt x="46015" y="1020"/>
                  </a:lnTo>
                  <a:lnTo>
                    <a:pt x="44868" y="383"/>
                  </a:lnTo>
                  <a:lnTo>
                    <a:pt x="44230" y="128"/>
                  </a:lnTo>
                  <a:lnTo>
                    <a:pt x="43465"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339;p39">
              <a:extLst>
                <a:ext uri="{FF2B5EF4-FFF2-40B4-BE49-F238E27FC236}">
                  <a16:creationId xmlns:a16="http://schemas.microsoft.com/office/drawing/2014/main" id="{29B5BEFD-CA77-C95F-2E60-B05159913390}"/>
                </a:ext>
              </a:extLst>
            </p:cNvPr>
            <p:cNvSpPr/>
            <p:nvPr/>
          </p:nvSpPr>
          <p:spPr>
            <a:xfrm>
              <a:off x="2121100" y="2331700"/>
              <a:ext cx="1163125" cy="659650"/>
            </a:xfrm>
            <a:custGeom>
              <a:avLst/>
              <a:gdLst/>
              <a:ahLst/>
              <a:cxnLst/>
              <a:rect l="l" t="t" r="r" b="b"/>
              <a:pathLst>
                <a:path w="46525" h="26386" fill="none" extrusionOk="0">
                  <a:moveTo>
                    <a:pt x="46015" y="1020"/>
                  </a:moveTo>
                  <a:lnTo>
                    <a:pt x="44868" y="383"/>
                  </a:lnTo>
                  <a:lnTo>
                    <a:pt x="44868" y="383"/>
                  </a:lnTo>
                  <a:lnTo>
                    <a:pt x="44230" y="128"/>
                  </a:lnTo>
                  <a:lnTo>
                    <a:pt x="43465" y="1"/>
                  </a:lnTo>
                  <a:lnTo>
                    <a:pt x="42701" y="128"/>
                  </a:lnTo>
                  <a:lnTo>
                    <a:pt x="42063" y="383"/>
                  </a:lnTo>
                  <a:lnTo>
                    <a:pt x="1403" y="23836"/>
                  </a:lnTo>
                  <a:lnTo>
                    <a:pt x="1403" y="23836"/>
                  </a:lnTo>
                  <a:lnTo>
                    <a:pt x="1275" y="23836"/>
                  </a:lnTo>
                  <a:lnTo>
                    <a:pt x="1275" y="23836"/>
                  </a:lnTo>
                  <a:lnTo>
                    <a:pt x="893" y="24346"/>
                  </a:lnTo>
                  <a:lnTo>
                    <a:pt x="510" y="24856"/>
                  </a:lnTo>
                  <a:lnTo>
                    <a:pt x="128" y="25366"/>
                  </a:lnTo>
                  <a:lnTo>
                    <a:pt x="1" y="26003"/>
                  </a:lnTo>
                  <a:lnTo>
                    <a:pt x="1" y="26003"/>
                  </a:lnTo>
                  <a:lnTo>
                    <a:pt x="255" y="25493"/>
                  </a:lnTo>
                  <a:lnTo>
                    <a:pt x="510" y="25238"/>
                  </a:lnTo>
                  <a:lnTo>
                    <a:pt x="893" y="25238"/>
                  </a:lnTo>
                  <a:lnTo>
                    <a:pt x="1403" y="25366"/>
                  </a:lnTo>
                  <a:lnTo>
                    <a:pt x="1403" y="25366"/>
                  </a:lnTo>
                  <a:lnTo>
                    <a:pt x="2550" y="26131"/>
                  </a:lnTo>
                  <a:lnTo>
                    <a:pt x="2550" y="26131"/>
                  </a:lnTo>
                  <a:lnTo>
                    <a:pt x="3315" y="26385"/>
                  </a:lnTo>
                  <a:lnTo>
                    <a:pt x="3952" y="26385"/>
                  </a:lnTo>
                  <a:lnTo>
                    <a:pt x="4717" y="26385"/>
                  </a:lnTo>
                  <a:lnTo>
                    <a:pt x="5481" y="26131"/>
                  </a:lnTo>
                  <a:lnTo>
                    <a:pt x="46015" y="2677"/>
                  </a:lnTo>
                  <a:lnTo>
                    <a:pt x="46015" y="2677"/>
                  </a:lnTo>
                  <a:lnTo>
                    <a:pt x="46397" y="2295"/>
                  </a:lnTo>
                  <a:lnTo>
                    <a:pt x="46525" y="1912"/>
                  </a:lnTo>
                  <a:lnTo>
                    <a:pt x="46397" y="1403"/>
                  </a:lnTo>
                  <a:lnTo>
                    <a:pt x="46015" y="10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340;p39">
              <a:extLst>
                <a:ext uri="{FF2B5EF4-FFF2-40B4-BE49-F238E27FC236}">
                  <a16:creationId xmlns:a16="http://schemas.microsoft.com/office/drawing/2014/main" id="{6C9C21C6-4828-D62C-D0F5-FFD17F8C81FB}"/>
                </a:ext>
              </a:extLst>
            </p:cNvPr>
            <p:cNvSpPr/>
            <p:nvPr/>
          </p:nvSpPr>
          <p:spPr>
            <a:xfrm>
              <a:off x="3239600" y="2628050"/>
              <a:ext cx="497125" cy="694700"/>
            </a:xfrm>
            <a:custGeom>
              <a:avLst/>
              <a:gdLst/>
              <a:ahLst/>
              <a:cxnLst/>
              <a:rect l="l" t="t" r="r" b="b"/>
              <a:pathLst>
                <a:path w="19885" h="27788" extrusionOk="0">
                  <a:moveTo>
                    <a:pt x="3951" y="1"/>
                  </a:moveTo>
                  <a:lnTo>
                    <a:pt x="1402" y="1403"/>
                  </a:lnTo>
                  <a:lnTo>
                    <a:pt x="892" y="1913"/>
                  </a:lnTo>
                  <a:lnTo>
                    <a:pt x="382" y="2422"/>
                  </a:lnTo>
                  <a:lnTo>
                    <a:pt x="128" y="3187"/>
                  </a:lnTo>
                  <a:lnTo>
                    <a:pt x="0" y="3825"/>
                  </a:lnTo>
                  <a:lnTo>
                    <a:pt x="0" y="17463"/>
                  </a:lnTo>
                  <a:lnTo>
                    <a:pt x="128" y="18100"/>
                  </a:lnTo>
                  <a:lnTo>
                    <a:pt x="382" y="18865"/>
                  </a:lnTo>
                  <a:lnTo>
                    <a:pt x="892" y="19503"/>
                  </a:lnTo>
                  <a:lnTo>
                    <a:pt x="1402" y="19885"/>
                  </a:lnTo>
                  <a:lnTo>
                    <a:pt x="14531" y="27405"/>
                  </a:lnTo>
                  <a:lnTo>
                    <a:pt x="15041" y="27660"/>
                  </a:lnTo>
                  <a:lnTo>
                    <a:pt x="15678" y="27788"/>
                  </a:lnTo>
                  <a:lnTo>
                    <a:pt x="16570" y="27788"/>
                  </a:lnTo>
                  <a:lnTo>
                    <a:pt x="17335" y="27405"/>
                  </a:lnTo>
                  <a:lnTo>
                    <a:pt x="18482" y="26768"/>
                  </a:lnTo>
                  <a:lnTo>
                    <a:pt x="18992" y="26386"/>
                  </a:lnTo>
                  <a:lnTo>
                    <a:pt x="19502" y="25748"/>
                  </a:lnTo>
                  <a:lnTo>
                    <a:pt x="19757" y="24983"/>
                  </a:lnTo>
                  <a:lnTo>
                    <a:pt x="19884" y="24346"/>
                  </a:lnTo>
                  <a:lnTo>
                    <a:pt x="19884" y="10708"/>
                  </a:lnTo>
                  <a:lnTo>
                    <a:pt x="19757" y="10070"/>
                  </a:lnTo>
                  <a:lnTo>
                    <a:pt x="19502" y="9433"/>
                  </a:lnTo>
                  <a:lnTo>
                    <a:pt x="18992" y="8796"/>
                  </a:lnTo>
                  <a:lnTo>
                    <a:pt x="18482" y="8286"/>
                  </a:lnTo>
                  <a:lnTo>
                    <a:pt x="395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341;p39">
              <a:extLst>
                <a:ext uri="{FF2B5EF4-FFF2-40B4-BE49-F238E27FC236}">
                  <a16:creationId xmlns:a16="http://schemas.microsoft.com/office/drawing/2014/main" id="{707AC6A9-6752-2212-4C4F-C5414F3E4790}"/>
                </a:ext>
              </a:extLst>
            </p:cNvPr>
            <p:cNvSpPr/>
            <p:nvPr/>
          </p:nvSpPr>
          <p:spPr>
            <a:xfrm>
              <a:off x="3239600" y="2628050"/>
              <a:ext cx="497125" cy="694700"/>
            </a:xfrm>
            <a:custGeom>
              <a:avLst/>
              <a:gdLst/>
              <a:ahLst/>
              <a:cxnLst/>
              <a:rect l="l" t="t" r="r" b="b"/>
              <a:pathLst>
                <a:path w="19885" h="27788" fill="none" extrusionOk="0">
                  <a:moveTo>
                    <a:pt x="19884" y="10708"/>
                  </a:moveTo>
                  <a:lnTo>
                    <a:pt x="19884" y="24346"/>
                  </a:lnTo>
                  <a:lnTo>
                    <a:pt x="19884" y="24346"/>
                  </a:lnTo>
                  <a:lnTo>
                    <a:pt x="19757" y="24983"/>
                  </a:lnTo>
                  <a:lnTo>
                    <a:pt x="19502" y="25748"/>
                  </a:lnTo>
                  <a:lnTo>
                    <a:pt x="18992" y="26386"/>
                  </a:lnTo>
                  <a:lnTo>
                    <a:pt x="18482" y="26768"/>
                  </a:lnTo>
                  <a:lnTo>
                    <a:pt x="17335" y="27405"/>
                  </a:lnTo>
                  <a:lnTo>
                    <a:pt x="17335" y="27405"/>
                  </a:lnTo>
                  <a:lnTo>
                    <a:pt x="17335" y="27405"/>
                  </a:lnTo>
                  <a:lnTo>
                    <a:pt x="16570" y="27788"/>
                  </a:lnTo>
                  <a:lnTo>
                    <a:pt x="15678" y="27788"/>
                  </a:lnTo>
                  <a:lnTo>
                    <a:pt x="15678" y="27788"/>
                  </a:lnTo>
                  <a:lnTo>
                    <a:pt x="15041" y="27660"/>
                  </a:lnTo>
                  <a:lnTo>
                    <a:pt x="14531" y="27405"/>
                  </a:lnTo>
                  <a:lnTo>
                    <a:pt x="1402" y="19885"/>
                  </a:lnTo>
                  <a:lnTo>
                    <a:pt x="1402" y="19885"/>
                  </a:lnTo>
                  <a:lnTo>
                    <a:pt x="892" y="19503"/>
                  </a:lnTo>
                  <a:lnTo>
                    <a:pt x="382" y="18865"/>
                  </a:lnTo>
                  <a:lnTo>
                    <a:pt x="128" y="18100"/>
                  </a:lnTo>
                  <a:lnTo>
                    <a:pt x="0" y="17463"/>
                  </a:lnTo>
                  <a:lnTo>
                    <a:pt x="0" y="3825"/>
                  </a:lnTo>
                  <a:lnTo>
                    <a:pt x="0" y="3825"/>
                  </a:lnTo>
                  <a:lnTo>
                    <a:pt x="128" y="3187"/>
                  </a:lnTo>
                  <a:lnTo>
                    <a:pt x="382" y="2422"/>
                  </a:lnTo>
                  <a:lnTo>
                    <a:pt x="892" y="1913"/>
                  </a:lnTo>
                  <a:lnTo>
                    <a:pt x="1402" y="1403"/>
                  </a:lnTo>
                  <a:lnTo>
                    <a:pt x="3951" y="1"/>
                  </a:lnTo>
                  <a:lnTo>
                    <a:pt x="18482" y="8286"/>
                  </a:lnTo>
                  <a:lnTo>
                    <a:pt x="18482" y="8286"/>
                  </a:lnTo>
                  <a:lnTo>
                    <a:pt x="18992" y="8796"/>
                  </a:lnTo>
                  <a:lnTo>
                    <a:pt x="19502" y="9433"/>
                  </a:lnTo>
                  <a:lnTo>
                    <a:pt x="19757" y="10070"/>
                  </a:lnTo>
                  <a:lnTo>
                    <a:pt x="19884" y="107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342;p39">
              <a:extLst>
                <a:ext uri="{FF2B5EF4-FFF2-40B4-BE49-F238E27FC236}">
                  <a16:creationId xmlns:a16="http://schemas.microsoft.com/office/drawing/2014/main" id="{81E722AE-03E6-CFD9-BDFF-32B1E233F5F8}"/>
                </a:ext>
              </a:extLst>
            </p:cNvPr>
            <p:cNvSpPr/>
            <p:nvPr/>
          </p:nvSpPr>
          <p:spPr>
            <a:xfrm>
              <a:off x="3261900" y="2628050"/>
              <a:ext cx="474825" cy="691525"/>
            </a:xfrm>
            <a:custGeom>
              <a:avLst/>
              <a:gdLst/>
              <a:ahLst/>
              <a:cxnLst/>
              <a:rect l="l" t="t" r="r" b="b"/>
              <a:pathLst>
                <a:path w="18993" h="27661" extrusionOk="0">
                  <a:moveTo>
                    <a:pt x="3059" y="1"/>
                  </a:moveTo>
                  <a:lnTo>
                    <a:pt x="510" y="1403"/>
                  </a:lnTo>
                  <a:lnTo>
                    <a:pt x="128" y="1785"/>
                  </a:lnTo>
                  <a:lnTo>
                    <a:pt x="0" y="2295"/>
                  </a:lnTo>
                  <a:lnTo>
                    <a:pt x="128" y="2677"/>
                  </a:lnTo>
                  <a:lnTo>
                    <a:pt x="510" y="3060"/>
                  </a:lnTo>
                  <a:lnTo>
                    <a:pt x="13639" y="10580"/>
                  </a:lnTo>
                  <a:lnTo>
                    <a:pt x="14149" y="11090"/>
                  </a:lnTo>
                  <a:lnTo>
                    <a:pt x="14659" y="11727"/>
                  </a:lnTo>
                  <a:lnTo>
                    <a:pt x="14914" y="12365"/>
                  </a:lnTo>
                  <a:lnTo>
                    <a:pt x="15041" y="13002"/>
                  </a:lnTo>
                  <a:lnTo>
                    <a:pt x="15041" y="26641"/>
                  </a:lnTo>
                  <a:lnTo>
                    <a:pt x="15168" y="27150"/>
                  </a:lnTo>
                  <a:lnTo>
                    <a:pt x="15423" y="27533"/>
                  </a:lnTo>
                  <a:lnTo>
                    <a:pt x="15933" y="27660"/>
                  </a:lnTo>
                  <a:lnTo>
                    <a:pt x="16443" y="27405"/>
                  </a:lnTo>
                  <a:lnTo>
                    <a:pt x="17590" y="26768"/>
                  </a:lnTo>
                  <a:lnTo>
                    <a:pt x="18100" y="26386"/>
                  </a:lnTo>
                  <a:lnTo>
                    <a:pt x="18610" y="25748"/>
                  </a:lnTo>
                  <a:lnTo>
                    <a:pt x="18865" y="24983"/>
                  </a:lnTo>
                  <a:lnTo>
                    <a:pt x="18992" y="24346"/>
                  </a:lnTo>
                  <a:lnTo>
                    <a:pt x="18992" y="10708"/>
                  </a:lnTo>
                  <a:lnTo>
                    <a:pt x="18865" y="10070"/>
                  </a:lnTo>
                  <a:lnTo>
                    <a:pt x="18610" y="9433"/>
                  </a:lnTo>
                  <a:lnTo>
                    <a:pt x="18100" y="8796"/>
                  </a:lnTo>
                  <a:lnTo>
                    <a:pt x="17590" y="8286"/>
                  </a:lnTo>
                  <a:lnTo>
                    <a:pt x="3059"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343;p39">
              <a:extLst>
                <a:ext uri="{FF2B5EF4-FFF2-40B4-BE49-F238E27FC236}">
                  <a16:creationId xmlns:a16="http://schemas.microsoft.com/office/drawing/2014/main" id="{506DA686-9909-72A5-0E08-AB0327AB4DD2}"/>
                </a:ext>
              </a:extLst>
            </p:cNvPr>
            <p:cNvSpPr/>
            <p:nvPr/>
          </p:nvSpPr>
          <p:spPr>
            <a:xfrm>
              <a:off x="3261900" y="2628050"/>
              <a:ext cx="474825" cy="691525"/>
            </a:xfrm>
            <a:custGeom>
              <a:avLst/>
              <a:gdLst/>
              <a:ahLst/>
              <a:cxnLst/>
              <a:rect l="l" t="t" r="r" b="b"/>
              <a:pathLst>
                <a:path w="18993" h="27661" fill="none" extrusionOk="0">
                  <a:moveTo>
                    <a:pt x="3059" y="1"/>
                  </a:moveTo>
                  <a:lnTo>
                    <a:pt x="510" y="1403"/>
                  </a:lnTo>
                  <a:lnTo>
                    <a:pt x="510" y="1403"/>
                  </a:lnTo>
                  <a:lnTo>
                    <a:pt x="128" y="1785"/>
                  </a:lnTo>
                  <a:lnTo>
                    <a:pt x="0" y="2295"/>
                  </a:lnTo>
                  <a:lnTo>
                    <a:pt x="128" y="2677"/>
                  </a:lnTo>
                  <a:lnTo>
                    <a:pt x="510" y="3060"/>
                  </a:lnTo>
                  <a:lnTo>
                    <a:pt x="13639" y="10580"/>
                  </a:lnTo>
                  <a:lnTo>
                    <a:pt x="13639" y="10580"/>
                  </a:lnTo>
                  <a:lnTo>
                    <a:pt x="14149" y="11090"/>
                  </a:lnTo>
                  <a:lnTo>
                    <a:pt x="14659" y="11727"/>
                  </a:lnTo>
                  <a:lnTo>
                    <a:pt x="14914" y="12365"/>
                  </a:lnTo>
                  <a:lnTo>
                    <a:pt x="15041" y="13002"/>
                  </a:lnTo>
                  <a:lnTo>
                    <a:pt x="15041" y="26641"/>
                  </a:lnTo>
                  <a:lnTo>
                    <a:pt x="15041" y="26641"/>
                  </a:lnTo>
                  <a:lnTo>
                    <a:pt x="15168" y="27150"/>
                  </a:lnTo>
                  <a:lnTo>
                    <a:pt x="15423" y="27533"/>
                  </a:lnTo>
                  <a:lnTo>
                    <a:pt x="15933" y="27660"/>
                  </a:lnTo>
                  <a:lnTo>
                    <a:pt x="16443" y="27405"/>
                  </a:lnTo>
                  <a:lnTo>
                    <a:pt x="17590" y="26768"/>
                  </a:lnTo>
                  <a:lnTo>
                    <a:pt x="17590" y="26768"/>
                  </a:lnTo>
                  <a:lnTo>
                    <a:pt x="18100" y="26386"/>
                  </a:lnTo>
                  <a:lnTo>
                    <a:pt x="18610" y="25748"/>
                  </a:lnTo>
                  <a:lnTo>
                    <a:pt x="18865" y="24983"/>
                  </a:lnTo>
                  <a:lnTo>
                    <a:pt x="18992" y="24346"/>
                  </a:lnTo>
                  <a:lnTo>
                    <a:pt x="18992" y="10708"/>
                  </a:lnTo>
                  <a:lnTo>
                    <a:pt x="18992" y="10708"/>
                  </a:lnTo>
                  <a:lnTo>
                    <a:pt x="18865" y="10070"/>
                  </a:lnTo>
                  <a:lnTo>
                    <a:pt x="18610" y="9433"/>
                  </a:lnTo>
                  <a:lnTo>
                    <a:pt x="18100" y="8796"/>
                  </a:lnTo>
                  <a:lnTo>
                    <a:pt x="17590" y="8286"/>
                  </a:lnTo>
                  <a:lnTo>
                    <a:pt x="30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344;p39">
              <a:extLst>
                <a:ext uri="{FF2B5EF4-FFF2-40B4-BE49-F238E27FC236}">
                  <a16:creationId xmlns:a16="http://schemas.microsoft.com/office/drawing/2014/main" id="{187C35A7-67DC-087E-5BF9-21B72B335F84}"/>
                </a:ext>
              </a:extLst>
            </p:cNvPr>
            <p:cNvSpPr/>
            <p:nvPr/>
          </p:nvSpPr>
          <p:spPr>
            <a:xfrm>
              <a:off x="3628350" y="2863850"/>
              <a:ext cx="108375" cy="455725"/>
            </a:xfrm>
            <a:custGeom>
              <a:avLst/>
              <a:gdLst/>
              <a:ahLst/>
              <a:cxnLst/>
              <a:rect l="l" t="t" r="r" b="b"/>
              <a:pathLst>
                <a:path w="4335" h="18229" extrusionOk="0">
                  <a:moveTo>
                    <a:pt x="3952" y="1"/>
                  </a:moveTo>
                  <a:lnTo>
                    <a:pt x="1" y="2295"/>
                  </a:lnTo>
                  <a:lnTo>
                    <a:pt x="256" y="2933"/>
                  </a:lnTo>
                  <a:lnTo>
                    <a:pt x="383" y="3570"/>
                  </a:lnTo>
                  <a:lnTo>
                    <a:pt x="383" y="17209"/>
                  </a:lnTo>
                  <a:lnTo>
                    <a:pt x="510" y="17718"/>
                  </a:lnTo>
                  <a:lnTo>
                    <a:pt x="765" y="18101"/>
                  </a:lnTo>
                  <a:lnTo>
                    <a:pt x="1275" y="18228"/>
                  </a:lnTo>
                  <a:lnTo>
                    <a:pt x="1785" y="17973"/>
                  </a:lnTo>
                  <a:lnTo>
                    <a:pt x="2932" y="17336"/>
                  </a:lnTo>
                  <a:lnTo>
                    <a:pt x="3442" y="16954"/>
                  </a:lnTo>
                  <a:lnTo>
                    <a:pt x="3952" y="16316"/>
                  </a:lnTo>
                  <a:lnTo>
                    <a:pt x="4207" y="15551"/>
                  </a:lnTo>
                  <a:lnTo>
                    <a:pt x="4334" y="14914"/>
                  </a:lnTo>
                  <a:lnTo>
                    <a:pt x="4334" y="1276"/>
                  </a:lnTo>
                  <a:lnTo>
                    <a:pt x="4207" y="638"/>
                  </a:lnTo>
                  <a:lnTo>
                    <a:pt x="3952"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345;p39">
              <a:extLst>
                <a:ext uri="{FF2B5EF4-FFF2-40B4-BE49-F238E27FC236}">
                  <a16:creationId xmlns:a16="http://schemas.microsoft.com/office/drawing/2014/main" id="{9B03B480-54D1-401A-6860-C18A306781CD}"/>
                </a:ext>
              </a:extLst>
            </p:cNvPr>
            <p:cNvSpPr/>
            <p:nvPr/>
          </p:nvSpPr>
          <p:spPr>
            <a:xfrm>
              <a:off x="3628350" y="2863850"/>
              <a:ext cx="108375" cy="455725"/>
            </a:xfrm>
            <a:custGeom>
              <a:avLst/>
              <a:gdLst/>
              <a:ahLst/>
              <a:cxnLst/>
              <a:rect l="l" t="t" r="r" b="b"/>
              <a:pathLst>
                <a:path w="4335" h="18229" fill="none" extrusionOk="0">
                  <a:moveTo>
                    <a:pt x="383" y="3570"/>
                  </a:moveTo>
                  <a:lnTo>
                    <a:pt x="383" y="17209"/>
                  </a:lnTo>
                  <a:lnTo>
                    <a:pt x="383" y="17209"/>
                  </a:lnTo>
                  <a:lnTo>
                    <a:pt x="510" y="17718"/>
                  </a:lnTo>
                  <a:lnTo>
                    <a:pt x="765" y="18101"/>
                  </a:lnTo>
                  <a:lnTo>
                    <a:pt x="1275" y="18228"/>
                  </a:lnTo>
                  <a:lnTo>
                    <a:pt x="1785" y="17973"/>
                  </a:lnTo>
                  <a:lnTo>
                    <a:pt x="2932" y="17336"/>
                  </a:lnTo>
                  <a:lnTo>
                    <a:pt x="2932" y="17336"/>
                  </a:lnTo>
                  <a:lnTo>
                    <a:pt x="3442" y="16954"/>
                  </a:lnTo>
                  <a:lnTo>
                    <a:pt x="3952" y="16316"/>
                  </a:lnTo>
                  <a:lnTo>
                    <a:pt x="4207" y="15551"/>
                  </a:lnTo>
                  <a:lnTo>
                    <a:pt x="4334" y="14914"/>
                  </a:lnTo>
                  <a:lnTo>
                    <a:pt x="4334" y="1276"/>
                  </a:lnTo>
                  <a:lnTo>
                    <a:pt x="4334" y="1276"/>
                  </a:lnTo>
                  <a:lnTo>
                    <a:pt x="4207" y="638"/>
                  </a:lnTo>
                  <a:lnTo>
                    <a:pt x="3952" y="1"/>
                  </a:lnTo>
                  <a:lnTo>
                    <a:pt x="1" y="2295"/>
                  </a:lnTo>
                  <a:lnTo>
                    <a:pt x="1" y="2295"/>
                  </a:lnTo>
                  <a:lnTo>
                    <a:pt x="256" y="2933"/>
                  </a:lnTo>
                  <a:lnTo>
                    <a:pt x="383" y="35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346;p39">
              <a:extLst>
                <a:ext uri="{FF2B5EF4-FFF2-40B4-BE49-F238E27FC236}">
                  <a16:creationId xmlns:a16="http://schemas.microsoft.com/office/drawing/2014/main" id="{16E03B6B-C3AA-EC02-D1C5-63EFBFC86419}"/>
                </a:ext>
              </a:extLst>
            </p:cNvPr>
            <p:cNvSpPr/>
            <p:nvPr/>
          </p:nvSpPr>
          <p:spPr>
            <a:xfrm>
              <a:off x="2379225" y="3039125"/>
              <a:ext cx="1249150" cy="780725"/>
            </a:xfrm>
            <a:custGeom>
              <a:avLst/>
              <a:gdLst/>
              <a:ahLst/>
              <a:cxnLst/>
              <a:rect l="l" t="t" r="r" b="b"/>
              <a:pathLst>
                <a:path w="49966" h="31229" extrusionOk="0">
                  <a:moveTo>
                    <a:pt x="34033" y="0"/>
                  </a:moveTo>
                  <a:lnTo>
                    <a:pt x="33395" y="128"/>
                  </a:lnTo>
                  <a:lnTo>
                    <a:pt x="32631" y="383"/>
                  </a:lnTo>
                  <a:lnTo>
                    <a:pt x="10579" y="13129"/>
                  </a:lnTo>
                  <a:lnTo>
                    <a:pt x="6628" y="15424"/>
                  </a:lnTo>
                  <a:lnTo>
                    <a:pt x="1402" y="18483"/>
                  </a:lnTo>
                  <a:lnTo>
                    <a:pt x="892" y="18865"/>
                  </a:lnTo>
                  <a:lnTo>
                    <a:pt x="382" y="19502"/>
                  </a:lnTo>
                  <a:lnTo>
                    <a:pt x="127" y="20140"/>
                  </a:lnTo>
                  <a:lnTo>
                    <a:pt x="0" y="20777"/>
                  </a:lnTo>
                  <a:lnTo>
                    <a:pt x="127" y="21414"/>
                  </a:lnTo>
                  <a:lnTo>
                    <a:pt x="382" y="22179"/>
                  </a:lnTo>
                  <a:lnTo>
                    <a:pt x="892" y="22689"/>
                  </a:lnTo>
                  <a:lnTo>
                    <a:pt x="1402" y="23199"/>
                  </a:lnTo>
                  <a:lnTo>
                    <a:pt x="10579" y="28425"/>
                  </a:lnTo>
                  <a:lnTo>
                    <a:pt x="15168" y="31102"/>
                  </a:lnTo>
                  <a:lnTo>
                    <a:pt x="15551" y="31229"/>
                  </a:lnTo>
                  <a:lnTo>
                    <a:pt x="16315" y="31229"/>
                  </a:lnTo>
                  <a:lnTo>
                    <a:pt x="16570" y="31102"/>
                  </a:lnTo>
                  <a:lnTo>
                    <a:pt x="47926" y="13002"/>
                  </a:lnTo>
                  <a:lnTo>
                    <a:pt x="48564" y="12619"/>
                  </a:lnTo>
                  <a:lnTo>
                    <a:pt x="49201" y="12109"/>
                  </a:lnTo>
                  <a:lnTo>
                    <a:pt x="49711" y="11345"/>
                  </a:lnTo>
                  <a:lnTo>
                    <a:pt x="49966" y="10835"/>
                  </a:lnTo>
                  <a:lnTo>
                    <a:pt x="49966" y="10325"/>
                  </a:lnTo>
                  <a:lnTo>
                    <a:pt x="49838" y="9688"/>
                  </a:lnTo>
                  <a:lnTo>
                    <a:pt x="49583" y="8923"/>
                  </a:lnTo>
                  <a:lnTo>
                    <a:pt x="49201" y="8413"/>
                  </a:lnTo>
                  <a:lnTo>
                    <a:pt x="48564" y="7903"/>
                  </a:lnTo>
                  <a:lnTo>
                    <a:pt x="35562" y="383"/>
                  </a:lnTo>
                  <a:lnTo>
                    <a:pt x="34797" y="128"/>
                  </a:lnTo>
                  <a:lnTo>
                    <a:pt x="3403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347;p39">
              <a:extLst>
                <a:ext uri="{FF2B5EF4-FFF2-40B4-BE49-F238E27FC236}">
                  <a16:creationId xmlns:a16="http://schemas.microsoft.com/office/drawing/2014/main" id="{59D06F7F-34FC-4539-69BC-BA0BAA5D4750}"/>
                </a:ext>
              </a:extLst>
            </p:cNvPr>
            <p:cNvSpPr/>
            <p:nvPr/>
          </p:nvSpPr>
          <p:spPr>
            <a:xfrm>
              <a:off x="2379225" y="3039125"/>
              <a:ext cx="1249150" cy="780725"/>
            </a:xfrm>
            <a:custGeom>
              <a:avLst/>
              <a:gdLst/>
              <a:ahLst/>
              <a:cxnLst/>
              <a:rect l="l" t="t" r="r" b="b"/>
              <a:pathLst>
                <a:path w="49966" h="31229" fill="none" extrusionOk="0">
                  <a:moveTo>
                    <a:pt x="49711" y="11345"/>
                  </a:moveTo>
                  <a:lnTo>
                    <a:pt x="49711" y="11345"/>
                  </a:lnTo>
                  <a:lnTo>
                    <a:pt x="49201" y="12109"/>
                  </a:lnTo>
                  <a:lnTo>
                    <a:pt x="49201" y="12109"/>
                  </a:lnTo>
                  <a:lnTo>
                    <a:pt x="48564" y="12619"/>
                  </a:lnTo>
                  <a:lnTo>
                    <a:pt x="47926" y="13002"/>
                  </a:lnTo>
                  <a:lnTo>
                    <a:pt x="47926" y="13002"/>
                  </a:lnTo>
                  <a:lnTo>
                    <a:pt x="16570" y="31102"/>
                  </a:lnTo>
                  <a:lnTo>
                    <a:pt x="16570" y="31102"/>
                  </a:lnTo>
                  <a:lnTo>
                    <a:pt x="16315" y="31229"/>
                  </a:lnTo>
                  <a:lnTo>
                    <a:pt x="15933" y="31229"/>
                  </a:lnTo>
                  <a:lnTo>
                    <a:pt x="15551" y="31229"/>
                  </a:lnTo>
                  <a:lnTo>
                    <a:pt x="15168" y="31102"/>
                  </a:lnTo>
                  <a:lnTo>
                    <a:pt x="10579" y="28425"/>
                  </a:lnTo>
                  <a:lnTo>
                    <a:pt x="1402" y="23199"/>
                  </a:lnTo>
                  <a:lnTo>
                    <a:pt x="1402" y="23199"/>
                  </a:lnTo>
                  <a:lnTo>
                    <a:pt x="892" y="22689"/>
                  </a:lnTo>
                  <a:lnTo>
                    <a:pt x="382" y="22179"/>
                  </a:lnTo>
                  <a:lnTo>
                    <a:pt x="127" y="21414"/>
                  </a:lnTo>
                  <a:lnTo>
                    <a:pt x="0" y="20777"/>
                  </a:lnTo>
                  <a:lnTo>
                    <a:pt x="0" y="20777"/>
                  </a:lnTo>
                  <a:lnTo>
                    <a:pt x="127" y="20140"/>
                  </a:lnTo>
                  <a:lnTo>
                    <a:pt x="382" y="19502"/>
                  </a:lnTo>
                  <a:lnTo>
                    <a:pt x="892" y="18865"/>
                  </a:lnTo>
                  <a:lnTo>
                    <a:pt x="1402" y="18483"/>
                  </a:lnTo>
                  <a:lnTo>
                    <a:pt x="6628" y="15424"/>
                  </a:lnTo>
                  <a:lnTo>
                    <a:pt x="10579" y="13129"/>
                  </a:lnTo>
                  <a:lnTo>
                    <a:pt x="32631" y="383"/>
                  </a:lnTo>
                  <a:lnTo>
                    <a:pt x="32631" y="383"/>
                  </a:lnTo>
                  <a:lnTo>
                    <a:pt x="33395" y="128"/>
                  </a:lnTo>
                  <a:lnTo>
                    <a:pt x="34033" y="0"/>
                  </a:lnTo>
                  <a:lnTo>
                    <a:pt x="34033" y="0"/>
                  </a:lnTo>
                  <a:lnTo>
                    <a:pt x="34797" y="128"/>
                  </a:lnTo>
                  <a:lnTo>
                    <a:pt x="35562" y="383"/>
                  </a:lnTo>
                  <a:lnTo>
                    <a:pt x="48564" y="7903"/>
                  </a:lnTo>
                  <a:lnTo>
                    <a:pt x="48564" y="7903"/>
                  </a:lnTo>
                  <a:lnTo>
                    <a:pt x="49201" y="8413"/>
                  </a:lnTo>
                  <a:lnTo>
                    <a:pt x="49583" y="8923"/>
                  </a:lnTo>
                  <a:lnTo>
                    <a:pt x="49838" y="9688"/>
                  </a:lnTo>
                  <a:lnTo>
                    <a:pt x="49966" y="10325"/>
                  </a:lnTo>
                  <a:lnTo>
                    <a:pt x="49966" y="10325"/>
                  </a:lnTo>
                  <a:lnTo>
                    <a:pt x="49966" y="10835"/>
                  </a:lnTo>
                  <a:lnTo>
                    <a:pt x="49711" y="113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348;p39">
              <a:extLst>
                <a:ext uri="{FF2B5EF4-FFF2-40B4-BE49-F238E27FC236}">
                  <a16:creationId xmlns:a16="http://schemas.microsoft.com/office/drawing/2014/main" id="{132C3D43-E2CB-A903-DFCC-5FE75BA7989A}"/>
                </a:ext>
              </a:extLst>
            </p:cNvPr>
            <p:cNvSpPr/>
            <p:nvPr/>
          </p:nvSpPr>
          <p:spPr>
            <a:xfrm>
              <a:off x="2777525" y="3265375"/>
              <a:ext cx="850850" cy="554475"/>
            </a:xfrm>
            <a:custGeom>
              <a:avLst/>
              <a:gdLst/>
              <a:ahLst/>
              <a:cxnLst/>
              <a:rect l="l" t="t" r="r" b="b"/>
              <a:pathLst>
                <a:path w="34034" h="22179" extrusionOk="0">
                  <a:moveTo>
                    <a:pt x="33651" y="0"/>
                  </a:moveTo>
                  <a:lnTo>
                    <a:pt x="33396" y="128"/>
                  </a:lnTo>
                  <a:lnTo>
                    <a:pt x="638" y="18992"/>
                  </a:lnTo>
                  <a:lnTo>
                    <a:pt x="383" y="19247"/>
                  </a:lnTo>
                  <a:lnTo>
                    <a:pt x="128" y="19502"/>
                  </a:lnTo>
                  <a:lnTo>
                    <a:pt x="1" y="19885"/>
                  </a:lnTo>
                  <a:lnTo>
                    <a:pt x="1" y="20267"/>
                  </a:lnTo>
                  <a:lnTo>
                    <a:pt x="1" y="21669"/>
                  </a:lnTo>
                  <a:lnTo>
                    <a:pt x="1" y="21924"/>
                  </a:lnTo>
                  <a:lnTo>
                    <a:pt x="128" y="22179"/>
                  </a:lnTo>
                  <a:lnTo>
                    <a:pt x="383" y="22179"/>
                  </a:lnTo>
                  <a:lnTo>
                    <a:pt x="638" y="22052"/>
                  </a:lnTo>
                  <a:lnTo>
                    <a:pt x="33396" y="3187"/>
                  </a:lnTo>
                  <a:lnTo>
                    <a:pt x="33651" y="2932"/>
                  </a:lnTo>
                  <a:lnTo>
                    <a:pt x="33906" y="2677"/>
                  </a:lnTo>
                  <a:lnTo>
                    <a:pt x="34034" y="2295"/>
                  </a:lnTo>
                  <a:lnTo>
                    <a:pt x="34034" y="1912"/>
                  </a:lnTo>
                  <a:lnTo>
                    <a:pt x="34034" y="510"/>
                  </a:lnTo>
                  <a:lnTo>
                    <a:pt x="34034" y="255"/>
                  </a:lnTo>
                  <a:lnTo>
                    <a:pt x="33906" y="128"/>
                  </a:lnTo>
                  <a:lnTo>
                    <a:pt x="33651"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349;p39">
              <a:extLst>
                <a:ext uri="{FF2B5EF4-FFF2-40B4-BE49-F238E27FC236}">
                  <a16:creationId xmlns:a16="http://schemas.microsoft.com/office/drawing/2014/main" id="{8D023769-C97B-ADC6-FEDF-50B2E8E3633E}"/>
                </a:ext>
              </a:extLst>
            </p:cNvPr>
            <p:cNvSpPr/>
            <p:nvPr/>
          </p:nvSpPr>
          <p:spPr>
            <a:xfrm>
              <a:off x="2777525" y="3265375"/>
              <a:ext cx="850850" cy="554475"/>
            </a:xfrm>
            <a:custGeom>
              <a:avLst/>
              <a:gdLst/>
              <a:ahLst/>
              <a:cxnLst/>
              <a:rect l="l" t="t" r="r" b="b"/>
              <a:pathLst>
                <a:path w="34034" h="22179" fill="none" extrusionOk="0">
                  <a:moveTo>
                    <a:pt x="638" y="18992"/>
                  </a:moveTo>
                  <a:lnTo>
                    <a:pt x="33396" y="128"/>
                  </a:lnTo>
                  <a:lnTo>
                    <a:pt x="33396" y="128"/>
                  </a:lnTo>
                  <a:lnTo>
                    <a:pt x="33651" y="0"/>
                  </a:lnTo>
                  <a:lnTo>
                    <a:pt x="33906" y="128"/>
                  </a:lnTo>
                  <a:lnTo>
                    <a:pt x="34034" y="255"/>
                  </a:lnTo>
                  <a:lnTo>
                    <a:pt x="34034" y="510"/>
                  </a:lnTo>
                  <a:lnTo>
                    <a:pt x="34034" y="1912"/>
                  </a:lnTo>
                  <a:lnTo>
                    <a:pt x="34034" y="1912"/>
                  </a:lnTo>
                  <a:lnTo>
                    <a:pt x="34034" y="2295"/>
                  </a:lnTo>
                  <a:lnTo>
                    <a:pt x="33906" y="2677"/>
                  </a:lnTo>
                  <a:lnTo>
                    <a:pt x="33651" y="2932"/>
                  </a:lnTo>
                  <a:lnTo>
                    <a:pt x="33396" y="3187"/>
                  </a:lnTo>
                  <a:lnTo>
                    <a:pt x="638" y="22052"/>
                  </a:lnTo>
                  <a:lnTo>
                    <a:pt x="638" y="22052"/>
                  </a:lnTo>
                  <a:lnTo>
                    <a:pt x="383" y="22179"/>
                  </a:lnTo>
                  <a:lnTo>
                    <a:pt x="128" y="22179"/>
                  </a:lnTo>
                  <a:lnTo>
                    <a:pt x="1" y="21924"/>
                  </a:lnTo>
                  <a:lnTo>
                    <a:pt x="1" y="21669"/>
                  </a:lnTo>
                  <a:lnTo>
                    <a:pt x="1" y="20267"/>
                  </a:lnTo>
                  <a:lnTo>
                    <a:pt x="1" y="20267"/>
                  </a:lnTo>
                  <a:lnTo>
                    <a:pt x="1" y="19885"/>
                  </a:lnTo>
                  <a:lnTo>
                    <a:pt x="128" y="19502"/>
                  </a:lnTo>
                  <a:lnTo>
                    <a:pt x="383" y="19247"/>
                  </a:lnTo>
                  <a:lnTo>
                    <a:pt x="638" y="18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350;p39">
              <a:extLst>
                <a:ext uri="{FF2B5EF4-FFF2-40B4-BE49-F238E27FC236}">
                  <a16:creationId xmlns:a16="http://schemas.microsoft.com/office/drawing/2014/main" id="{28D42CB5-2057-2CFA-977C-CBFB6372672C}"/>
                </a:ext>
              </a:extLst>
            </p:cNvPr>
            <p:cNvSpPr/>
            <p:nvPr/>
          </p:nvSpPr>
          <p:spPr>
            <a:xfrm>
              <a:off x="2379225" y="2867050"/>
              <a:ext cx="1249150" cy="850850"/>
            </a:xfrm>
            <a:custGeom>
              <a:avLst/>
              <a:gdLst/>
              <a:ahLst/>
              <a:cxnLst/>
              <a:rect l="l" t="t" r="r" b="b"/>
              <a:pathLst>
                <a:path w="49966" h="34034" extrusionOk="0">
                  <a:moveTo>
                    <a:pt x="33395" y="0"/>
                  </a:moveTo>
                  <a:lnTo>
                    <a:pt x="32631" y="255"/>
                  </a:lnTo>
                  <a:lnTo>
                    <a:pt x="1402" y="18355"/>
                  </a:lnTo>
                  <a:lnTo>
                    <a:pt x="892" y="18738"/>
                  </a:lnTo>
                  <a:lnTo>
                    <a:pt x="382" y="19375"/>
                  </a:lnTo>
                  <a:lnTo>
                    <a:pt x="127" y="20140"/>
                  </a:lnTo>
                  <a:lnTo>
                    <a:pt x="0" y="20777"/>
                  </a:lnTo>
                  <a:lnTo>
                    <a:pt x="0" y="23709"/>
                  </a:lnTo>
                  <a:lnTo>
                    <a:pt x="127" y="24346"/>
                  </a:lnTo>
                  <a:lnTo>
                    <a:pt x="382" y="25111"/>
                  </a:lnTo>
                  <a:lnTo>
                    <a:pt x="892" y="25621"/>
                  </a:lnTo>
                  <a:lnTo>
                    <a:pt x="1402" y="26130"/>
                  </a:lnTo>
                  <a:lnTo>
                    <a:pt x="14531" y="33651"/>
                  </a:lnTo>
                  <a:lnTo>
                    <a:pt x="15168" y="33906"/>
                  </a:lnTo>
                  <a:lnTo>
                    <a:pt x="15933" y="34033"/>
                  </a:lnTo>
                  <a:lnTo>
                    <a:pt x="16698" y="33906"/>
                  </a:lnTo>
                  <a:lnTo>
                    <a:pt x="17335" y="33651"/>
                  </a:lnTo>
                  <a:lnTo>
                    <a:pt x="48564" y="15551"/>
                  </a:lnTo>
                  <a:lnTo>
                    <a:pt x="49201" y="15169"/>
                  </a:lnTo>
                  <a:lnTo>
                    <a:pt x="49583" y="14531"/>
                  </a:lnTo>
                  <a:lnTo>
                    <a:pt x="49838" y="13894"/>
                  </a:lnTo>
                  <a:lnTo>
                    <a:pt x="49966" y="13129"/>
                  </a:lnTo>
                  <a:lnTo>
                    <a:pt x="49966" y="10325"/>
                  </a:lnTo>
                  <a:lnTo>
                    <a:pt x="49838" y="9560"/>
                  </a:lnTo>
                  <a:lnTo>
                    <a:pt x="49583" y="8923"/>
                  </a:lnTo>
                  <a:lnTo>
                    <a:pt x="49201" y="8286"/>
                  </a:lnTo>
                  <a:lnTo>
                    <a:pt x="48564" y="7776"/>
                  </a:lnTo>
                  <a:lnTo>
                    <a:pt x="35562" y="255"/>
                  </a:lnTo>
                  <a:lnTo>
                    <a:pt x="3479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351;p39">
              <a:extLst>
                <a:ext uri="{FF2B5EF4-FFF2-40B4-BE49-F238E27FC236}">
                  <a16:creationId xmlns:a16="http://schemas.microsoft.com/office/drawing/2014/main" id="{89C9936A-F97D-02AC-FB93-776B16239209}"/>
                </a:ext>
              </a:extLst>
            </p:cNvPr>
            <p:cNvSpPr/>
            <p:nvPr/>
          </p:nvSpPr>
          <p:spPr>
            <a:xfrm>
              <a:off x="2379225" y="2867050"/>
              <a:ext cx="1249150" cy="850850"/>
            </a:xfrm>
            <a:custGeom>
              <a:avLst/>
              <a:gdLst/>
              <a:ahLst/>
              <a:cxnLst/>
              <a:rect l="l" t="t" r="r" b="b"/>
              <a:pathLst>
                <a:path w="49966" h="34034" fill="none" extrusionOk="0">
                  <a:moveTo>
                    <a:pt x="32631" y="255"/>
                  </a:moveTo>
                  <a:lnTo>
                    <a:pt x="1402" y="18355"/>
                  </a:lnTo>
                  <a:lnTo>
                    <a:pt x="1402" y="18355"/>
                  </a:lnTo>
                  <a:lnTo>
                    <a:pt x="892" y="18738"/>
                  </a:lnTo>
                  <a:lnTo>
                    <a:pt x="382" y="19375"/>
                  </a:lnTo>
                  <a:lnTo>
                    <a:pt x="127" y="20140"/>
                  </a:lnTo>
                  <a:lnTo>
                    <a:pt x="0" y="20777"/>
                  </a:lnTo>
                  <a:lnTo>
                    <a:pt x="0" y="23709"/>
                  </a:lnTo>
                  <a:lnTo>
                    <a:pt x="0" y="23709"/>
                  </a:lnTo>
                  <a:lnTo>
                    <a:pt x="127" y="24346"/>
                  </a:lnTo>
                  <a:lnTo>
                    <a:pt x="382" y="25111"/>
                  </a:lnTo>
                  <a:lnTo>
                    <a:pt x="892" y="25621"/>
                  </a:lnTo>
                  <a:lnTo>
                    <a:pt x="1402" y="26130"/>
                  </a:lnTo>
                  <a:lnTo>
                    <a:pt x="14531" y="33651"/>
                  </a:lnTo>
                  <a:lnTo>
                    <a:pt x="14531" y="33651"/>
                  </a:lnTo>
                  <a:lnTo>
                    <a:pt x="15168" y="33906"/>
                  </a:lnTo>
                  <a:lnTo>
                    <a:pt x="15933" y="34033"/>
                  </a:lnTo>
                  <a:lnTo>
                    <a:pt x="16698" y="33906"/>
                  </a:lnTo>
                  <a:lnTo>
                    <a:pt x="17335" y="33651"/>
                  </a:lnTo>
                  <a:lnTo>
                    <a:pt x="48564" y="15551"/>
                  </a:lnTo>
                  <a:lnTo>
                    <a:pt x="48564" y="15551"/>
                  </a:lnTo>
                  <a:lnTo>
                    <a:pt x="49201" y="15169"/>
                  </a:lnTo>
                  <a:lnTo>
                    <a:pt x="49583" y="14531"/>
                  </a:lnTo>
                  <a:lnTo>
                    <a:pt x="49838" y="13894"/>
                  </a:lnTo>
                  <a:lnTo>
                    <a:pt x="49966" y="13129"/>
                  </a:lnTo>
                  <a:lnTo>
                    <a:pt x="49966" y="10325"/>
                  </a:lnTo>
                  <a:lnTo>
                    <a:pt x="49966" y="10325"/>
                  </a:lnTo>
                  <a:lnTo>
                    <a:pt x="49838" y="9560"/>
                  </a:lnTo>
                  <a:lnTo>
                    <a:pt x="49583" y="8923"/>
                  </a:lnTo>
                  <a:lnTo>
                    <a:pt x="49201" y="8286"/>
                  </a:lnTo>
                  <a:lnTo>
                    <a:pt x="48564" y="7776"/>
                  </a:lnTo>
                  <a:lnTo>
                    <a:pt x="35562" y="255"/>
                  </a:lnTo>
                  <a:lnTo>
                    <a:pt x="35562" y="255"/>
                  </a:lnTo>
                  <a:lnTo>
                    <a:pt x="34797" y="0"/>
                  </a:lnTo>
                  <a:lnTo>
                    <a:pt x="34033" y="0"/>
                  </a:lnTo>
                  <a:lnTo>
                    <a:pt x="33395" y="0"/>
                  </a:lnTo>
                  <a:lnTo>
                    <a:pt x="32631" y="2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352;p39">
              <a:extLst>
                <a:ext uri="{FF2B5EF4-FFF2-40B4-BE49-F238E27FC236}">
                  <a16:creationId xmlns:a16="http://schemas.microsoft.com/office/drawing/2014/main" id="{1BE88B78-2CC3-E10A-BD09-7170D4E8C797}"/>
                </a:ext>
              </a:extLst>
            </p:cNvPr>
            <p:cNvSpPr/>
            <p:nvPr/>
          </p:nvSpPr>
          <p:spPr>
            <a:xfrm>
              <a:off x="2379225" y="3329100"/>
              <a:ext cx="398325" cy="388800"/>
            </a:xfrm>
            <a:custGeom>
              <a:avLst/>
              <a:gdLst/>
              <a:ahLst/>
              <a:cxnLst/>
              <a:rect l="l" t="t" r="r" b="b"/>
              <a:pathLst>
                <a:path w="15933" h="15552" extrusionOk="0">
                  <a:moveTo>
                    <a:pt x="1275" y="1"/>
                  </a:moveTo>
                  <a:lnTo>
                    <a:pt x="765" y="383"/>
                  </a:lnTo>
                  <a:lnTo>
                    <a:pt x="382" y="1020"/>
                  </a:lnTo>
                  <a:lnTo>
                    <a:pt x="127" y="1658"/>
                  </a:lnTo>
                  <a:lnTo>
                    <a:pt x="0" y="2295"/>
                  </a:lnTo>
                  <a:lnTo>
                    <a:pt x="0" y="5227"/>
                  </a:lnTo>
                  <a:lnTo>
                    <a:pt x="127" y="5864"/>
                  </a:lnTo>
                  <a:lnTo>
                    <a:pt x="382" y="6629"/>
                  </a:lnTo>
                  <a:lnTo>
                    <a:pt x="892" y="7139"/>
                  </a:lnTo>
                  <a:lnTo>
                    <a:pt x="1402" y="7648"/>
                  </a:lnTo>
                  <a:lnTo>
                    <a:pt x="14531" y="15169"/>
                  </a:lnTo>
                  <a:lnTo>
                    <a:pt x="15168" y="15424"/>
                  </a:lnTo>
                  <a:lnTo>
                    <a:pt x="15933" y="15551"/>
                  </a:lnTo>
                  <a:lnTo>
                    <a:pt x="15933" y="9433"/>
                  </a:lnTo>
                  <a:lnTo>
                    <a:pt x="15168" y="9305"/>
                  </a:lnTo>
                  <a:lnTo>
                    <a:pt x="14531" y="9051"/>
                  </a:lnTo>
                  <a:lnTo>
                    <a:pt x="1402" y="1530"/>
                  </a:lnTo>
                  <a:lnTo>
                    <a:pt x="1020" y="1148"/>
                  </a:lnTo>
                  <a:lnTo>
                    <a:pt x="765" y="765"/>
                  </a:lnTo>
                  <a:lnTo>
                    <a:pt x="892" y="383"/>
                  </a:lnTo>
                  <a:lnTo>
                    <a:pt x="127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353;p39">
              <a:extLst>
                <a:ext uri="{FF2B5EF4-FFF2-40B4-BE49-F238E27FC236}">
                  <a16:creationId xmlns:a16="http://schemas.microsoft.com/office/drawing/2014/main" id="{B35B1CC5-6A6C-EAEB-7A41-AEF0C2194571}"/>
                </a:ext>
              </a:extLst>
            </p:cNvPr>
            <p:cNvSpPr/>
            <p:nvPr/>
          </p:nvSpPr>
          <p:spPr>
            <a:xfrm>
              <a:off x="2398325" y="2867050"/>
              <a:ext cx="1210925" cy="697875"/>
            </a:xfrm>
            <a:custGeom>
              <a:avLst/>
              <a:gdLst/>
              <a:ahLst/>
              <a:cxnLst/>
              <a:rect l="l" t="t" r="r" b="b"/>
              <a:pathLst>
                <a:path w="48437" h="27915" extrusionOk="0">
                  <a:moveTo>
                    <a:pt x="32631" y="0"/>
                  </a:moveTo>
                  <a:lnTo>
                    <a:pt x="31867" y="255"/>
                  </a:lnTo>
                  <a:lnTo>
                    <a:pt x="638" y="18355"/>
                  </a:lnTo>
                  <a:lnTo>
                    <a:pt x="256" y="18738"/>
                  </a:lnTo>
                  <a:lnTo>
                    <a:pt x="1" y="19120"/>
                  </a:lnTo>
                  <a:lnTo>
                    <a:pt x="256" y="19630"/>
                  </a:lnTo>
                  <a:lnTo>
                    <a:pt x="638" y="20012"/>
                  </a:lnTo>
                  <a:lnTo>
                    <a:pt x="13767" y="27533"/>
                  </a:lnTo>
                  <a:lnTo>
                    <a:pt x="14404" y="27787"/>
                  </a:lnTo>
                  <a:lnTo>
                    <a:pt x="15169" y="27915"/>
                  </a:lnTo>
                  <a:lnTo>
                    <a:pt x="15934" y="27787"/>
                  </a:lnTo>
                  <a:lnTo>
                    <a:pt x="16571" y="27533"/>
                  </a:lnTo>
                  <a:lnTo>
                    <a:pt x="47800" y="9433"/>
                  </a:lnTo>
                  <a:lnTo>
                    <a:pt x="48309" y="9050"/>
                  </a:lnTo>
                  <a:lnTo>
                    <a:pt x="48437" y="8668"/>
                  </a:lnTo>
                  <a:lnTo>
                    <a:pt x="48309" y="8158"/>
                  </a:lnTo>
                  <a:lnTo>
                    <a:pt x="47800" y="7776"/>
                  </a:lnTo>
                  <a:lnTo>
                    <a:pt x="34798" y="255"/>
                  </a:lnTo>
                  <a:lnTo>
                    <a:pt x="34033" y="0"/>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354;p39">
              <a:extLst>
                <a:ext uri="{FF2B5EF4-FFF2-40B4-BE49-F238E27FC236}">
                  <a16:creationId xmlns:a16="http://schemas.microsoft.com/office/drawing/2014/main" id="{7509E1D6-B60C-B284-380D-CA9B76FAC067}"/>
                </a:ext>
              </a:extLst>
            </p:cNvPr>
            <p:cNvSpPr/>
            <p:nvPr/>
          </p:nvSpPr>
          <p:spPr>
            <a:xfrm>
              <a:off x="2398325" y="2867050"/>
              <a:ext cx="1210925" cy="697875"/>
            </a:xfrm>
            <a:custGeom>
              <a:avLst/>
              <a:gdLst/>
              <a:ahLst/>
              <a:cxnLst/>
              <a:rect l="l" t="t" r="r" b="b"/>
              <a:pathLst>
                <a:path w="48437" h="27915" fill="none" extrusionOk="0">
                  <a:moveTo>
                    <a:pt x="16571" y="27533"/>
                  </a:moveTo>
                  <a:lnTo>
                    <a:pt x="47800" y="9433"/>
                  </a:lnTo>
                  <a:lnTo>
                    <a:pt x="47800" y="9433"/>
                  </a:lnTo>
                  <a:lnTo>
                    <a:pt x="48309" y="9050"/>
                  </a:lnTo>
                  <a:lnTo>
                    <a:pt x="48437" y="8668"/>
                  </a:lnTo>
                  <a:lnTo>
                    <a:pt x="48309" y="8158"/>
                  </a:lnTo>
                  <a:lnTo>
                    <a:pt x="47800" y="7776"/>
                  </a:lnTo>
                  <a:lnTo>
                    <a:pt x="34798" y="255"/>
                  </a:lnTo>
                  <a:lnTo>
                    <a:pt x="34798" y="255"/>
                  </a:lnTo>
                  <a:lnTo>
                    <a:pt x="34033" y="0"/>
                  </a:lnTo>
                  <a:lnTo>
                    <a:pt x="33269" y="0"/>
                  </a:lnTo>
                  <a:lnTo>
                    <a:pt x="32631" y="0"/>
                  </a:lnTo>
                  <a:lnTo>
                    <a:pt x="31867" y="255"/>
                  </a:lnTo>
                  <a:lnTo>
                    <a:pt x="638" y="18355"/>
                  </a:lnTo>
                  <a:lnTo>
                    <a:pt x="638" y="18355"/>
                  </a:lnTo>
                  <a:lnTo>
                    <a:pt x="256" y="18738"/>
                  </a:lnTo>
                  <a:lnTo>
                    <a:pt x="1" y="19120"/>
                  </a:lnTo>
                  <a:lnTo>
                    <a:pt x="256" y="19630"/>
                  </a:lnTo>
                  <a:lnTo>
                    <a:pt x="638" y="20012"/>
                  </a:lnTo>
                  <a:lnTo>
                    <a:pt x="13767" y="27533"/>
                  </a:lnTo>
                  <a:lnTo>
                    <a:pt x="13767" y="27533"/>
                  </a:lnTo>
                  <a:lnTo>
                    <a:pt x="14404" y="27787"/>
                  </a:lnTo>
                  <a:lnTo>
                    <a:pt x="15169" y="27915"/>
                  </a:lnTo>
                  <a:lnTo>
                    <a:pt x="15934" y="27787"/>
                  </a:lnTo>
                  <a:lnTo>
                    <a:pt x="16571" y="27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355;p39">
              <a:extLst>
                <a:ext uri="{FF2B5EF4-FFF2-40B4-BE49-F238E27FC236}">
                  <a16:creationId xmlns:a16="http://schemas.microsoft.com/office/drawing/2014/main" id="{8057A304-A898-4230-C8BF-DAEB691538A5}"/>
                </a:ext>
              </a:extLst>
            </p:cNvPr>
            <p:cNvSpPr/>
            <p:nvPr/>
          </p:nvSpPr>
          <p:spPr>
            <a:xfrm>
              <a:off x="3433975" y="3469325"/>
              <a:ext cx="178475" cy="223075"/>
            </a:xfrm>
            <a:custGeom>
              <a:avLst/>
              <a:gdLst/>
              <a:ahLst/>
              <a:cxnLst/>
              <a:rect l="l" t="t" r="r" b="b"/>
              <a:pathLst>
                <a:path w="7139" h="8923" extrusionOk="0">
                  <a:moveTo>
                    <a:pt x="1275" y="0"/>
                  </a:moveTo>
                  <a:lnTo>
                    <a:pt x="893" y="127"/>
                  </a:lnTo>
                  <a:lnTo>
                    <a:pt x="638" y="255"/>
                  </a:lnTo>
                  <a:lnTo>
                    <a:pt x="255" y="510"/>
                  </a:lnTo>
                  <a:lnTo>
                    <a:pt x="0" y="892"/>
                  </a:lnTo>
                  <a:lnTo>
                    <a:pt x="255" y="2294"/>
                  </a:lnTo>
                  <a:lnTo>
                    <a:pt x="510" y="3442"/>
                  </a:lnTo>
                  <a:lnTo>
                    <a:pt x="510" y="4461"/>
                  </a:lnTo>
                  <a:lnTo>
                    <a:pt x="383" y="4716"/>
                  </a:lnTo>
                  <a:lnTo>
                    <a:pt x="510" y="5099"/>
                  </a:lnTo>
                  <a:lnTo>
                    <a:pt x="638" y="5353"/>
                  </a:lnTo>
                  <a:lnTo>
                    <a:pt x="1402" y="6118"/>
                  </a:lnTo>
                  <a:lnTo>
                    <a:pt x="2550" y="7265"/>
                  </a:lnTo>
                  <a:lnTo>
                    <a:pt x="3187" y="7903"/>
                  </a:lnTo>
                  <a:lnTo>
                    <a:pt x="3824" y="8540"/>
                  </a:lnTo>
                  <a:lnTo>
                    <a:pt x="4334" y="8795"/>
                  </a:lnTo>
                  <a:lnTo>
                    <a:pt x="4716" y="8922"/>
                  </a:lnTo>
                  <a:lnTo>
                    <a:pt x="6501" y="8922"/>
                  </a:lnTo>
                  <a:lnTo>
                    <a:pt x="7011" y="8668"/>
                  </a:lnTo>
                  <a:lnTo>
                    <a:pt x="7138" y="8285"/>
                  </a:lnTo>
                  <a:lnTo>
                    <a:pt x="7011" y="8030"/>
                  </a:lnTo>
                  <a:lnTo>
                    <a:pt x="6119" y="7265"/>
                  </a:lnTo>
                  <a:lnTo>
                    <a:pt x="4971" y="5736"/>
                  </a:lnTo>
                  <a:lnTo>
                    <a:pt x="3952" y="4206"/>
                  </a:lnTo>
                  <a:lnTo>
                    <a:pt x="3569" y="3187"/>
                  </a:lnTo>
                  <a:lnTo>
                    <a:pt x="3187" y="1784"/>
                  </a:lnTo>
                  <a:lnTo>
                    <a:pt x="2805" y="127"/>
                  </a:lnTo>
                  <a:lnTo>
                    <a:pt x="2040"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356;p39">
              <a:extLst>
                <a:ext uri="{FF2B5EF4-FFF2-40B4-BE49-F238E27FC236}">
                  <a16:creationId xmlns:a16="http://schemas.microsoft.com/office/drawing/2014/main" id="{D35C6460-D030-90BC-4840-D08F136C8624}"/>
                </a:ext>
              </a:extLst>
            </p:cNvPr>
            <p:cNvSpPr/>
            <p:nvPr/>
          </p:nvSpPr>
          <p:spPr>
            <a:xfrm>
              <a:off x="3433975" y="3469325"/>
              <a:ext cx="178475" cy="223075"/>
            </a:xfrm>
            <a:custGeom>
              <a:avLst/>
              <a:gdLst/>
              <a:ahLst/>
              <a:cxnLst/>
              <a:rect l="l" t="t" r="r" b="b"/>
              <a:pathLst>
                <a:path w="7139" h="8923" fill="none" extrusionOk="0">
                  <a:moveTo>
                    <a:pt x="2805" y="127"/>
                  </a:moveTo>
                  <a:lnTo>
                    <a:pt x="2805" y="127"/>
                  </a:lnTo>
                  <a:lnTo>
                    <a:pt x="3187" y="1784"/>
                  </a:lnTo>
                  <a:lnTo>
                    <a:pt x="3569" y="3187"/>
                  </a:lnTo>
                  <a:lnTo>
                    <a:pt x="3952" y="4206"/>
                  </a:lnTo>
                  <a:lnTo>
                    <a:pt x="3952" y="4206"/>
                  </a:lnTo>
                  <a:lnTo>
                    <a:pt x="4971" y="5736"/>
                  </a:lnTo>
                  <a:lnTo>
                    <a:pt x="6119" y="7265"/>
                  </a:lnTo>
                  <a:lnTo>
                    <a:pt x="6119" y="7265"/>
                  </a:lnTo>
                  <a:lnTo>
                    <a:pt x="7011" y="8030"/>
                  </a:lnTo>
                  <a:lnTo>
                    <a:pt x="7011" y="8030"/>
                  </a:lnTo>
                  <a:lnTo>
                    <a:pt x="7138" y="8285"/>
                  </a:lnTo>
                  <a:lnTo>
                    <a:pt x="7011" y="8668"/>
                  </a:lnTo>
                  <a:lnTo>
                    <a:pt x="7011" y="8668"/>
                  </a:lnTo>
                  <a:lnTo>
                    <a:pt x="6501" y="8922"/>
                  </a:lnTo>
                  <a:lnTo>
                    <a:pt x="5609" y="8922"/>
                  </a:lnTo>
                  <a:lnTo>
                    <a:pt x="4716" y="8922"/>
                  </a:lnTo>
                  <a:lnTo>
                    <a:pt x="4334" y="8795"/>
                  </a:lnTo>
                  <a:lnTo>
                    <a:pt x="3824" y="8540"/>
                  </a:lnTo>
                  <a:lnTo>
                    <a:pt x="3824" y="8540"/>
                  </a:lnTo>
                  <a:lnTo>
                    <a:pt x="3187" y="7903"/>
                  </a:lnTo>
                  <a:lnTo>
                    <a:pt x="2550" y="7265"/>
                  </a:lnTo>
                  <a:lnTo>
                    <a:pt x="1402" y="6118"/>
                  </a:lnTo>
                  <a:lnTo>
                    <a:pt x="1402" y="6118"/>
                  </a:lnTo>
                  <a:lnTo>
                    <a:pt x="638" y="5353"/>
                  </a:lnTo>
                  <a:lnTo>
                    <a:pt x="638" y="5353"/>
                  </a:lnTo>
                  <a:lnTo>
                    <a:pt x="510" y="5099"/>
                  </a:lnTo>
                  <a:lnTo>
                    <a:pt x="383" y="4716"/>
                  </a:lnTo>
                  <a:lnTo>
                    <a:pt x="383" y="4716"/>
                  </a:lnTo>
                  <a:lnTo>
                    <a:pt x="510" y="4461"/>
                  </a:lnTo>
                  <a:lnTo>
                    <a:pt x="510" y="4461"/>
                  </a:lnTo>
                  <a:lnTo>
                    <a:pt x="510" y="3442"/>
                  </a:lnTo>
                  <a:lnTo>
                    <a:pt x="255" y="2294"/>
                  </a:lnTo>
                  <a:lnTo>
                    <a:pt x="0" y="892"/>
                  </a:lnTo>
                  <a:lnTo>
                    <a:pt x="0" y="892"/>
                  </a:lnTo>
                  <a:lnTo>
                    <a:pt x="255" y="510"/>
                  </a:lnTo>
                  <a:lnTo>
                    <a:pt x="638" y="255"/>
                  </a:lnTo>
                  <a:lnTo>
                    <a:pt x="893" y="127"/>
                  </a:lnTo>
                  <a:lnTo>
                    <a:pt x="1275" y="0"/>
                  </a:lnTo>
                  <a:lnTo>
                    <a:pt x="2040" y="0"/>
                  </a:lnTo>
                  <a:lnTo>
                    <a:pt x="2805" y="1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357;p39">
              <a:extLst>
                <a:ext uri="{FF2B5EF4-FFF2-40B4-BE49-F238E27FC236}">
                  <a16:creationId xmlns:a16="http://schemas.microsoft.com/office/drawing/2014/main" id="{B976ACFF-7322-B2DD-9DEB-10239ACD1420}"/>
                </a:ext>
              </a:extLst>
            </p:cNvPr>
            <p:cNvSpPr/>
            <p:nvPr/>
          </p:nvSpPr>
          <p:spPr>
            <a:xfrm>
              <a:off x="3443525" y="3609525"/>
              <a:ext cx="213525" cy="102000"/>
            </a:xfrm>
            <a:custGeom>
              <a:avLst/>
              <a:gdLst/>
              <a:ahLst/>
              <a:cxnLst/>
              <a:rect l="l" t="t" r="r" b="b"/>
              <a:pathLst>
                <a:path w="8541" h="4080" extrusionOk="0">
                  <a:moveTo>
                    <a:pt x="1" y="0"/>
                  </a:moveTo>
                  <a:lnTo>
                    <a:pt x="1" y="128"/>
                  </a:lnTo>
                  <a:lnTo>
                    <a:pt x="1" y="510"/>
                  </a:lnTo>
                  <a:lnTo>
                    <a:pt x="511" y="893"/>
                  </a:lnTo>
                  <a:lnTo>
                    <a:pt x="1148" y="1275"/>
                  </a:lnTo>
                  <a:lnTo>
                    <a:pt x="1658" y="1530"/>
                  </a:lnTo>
                  <a:lnTo>
                    <a:pt x="2040" y="2040"/>
                  </a:lnTo>
                  <a:lnTo>
                    <a:pt x="2423" y="2550"/>
                  </a:lnTo>
                  <a:lnTo>
                    <a:pt x="2932" y="3060"/>
                  </a:lnTo>
                  <a:lnTo>
                    <a:pt x="3315" y="3442"/>
                  </a:lnTo>
                  <a:lnTo>
                    <a:pt x="3952" y="3824"/>
                  </a:lnTo>
                  <a:lnTo>
                    <a:pt x="4589" y="3952"/>
                  </a:lnTo>
                  <a:lnTo>
                    <a:pt x="5354" y="4079"/>
                  </a:lnTo>
                  <a:lnTo>
                    <a:pt x="6246" y="4079"/>
                  </a:lnTo>
                  <a:lnTo>
                    <a:pt x="7139" y="3952"/>
                  </a:lnTo>
                  <a:lnTo>
                    <a:pt x="7903" y="3697"/>
                  </a:lnTo>
                  <a:lnTo>
                    <a:pt x="8413" y="3314"/>
                  </a:lnTo>
                  <a:lnTo>
                    <a:pt x="8541" y="3060"/>
                  </a:lnTo>
                  <a:lnTo>
                    <a:pt x="8541" y="2932"/>
                  </a:lnTo>
                  <a:lnTo>
                    <a:pt x="8541" y="2550"/>
                  </a:lnTo>
                  <a:lnTo>
                    <a:pt x="8413" y="2167"/>
                  </a:lnTo>
                  <a:lnTo>
                    <a:pt x="8286" y="2040"/>
                  </a:lnTo>
                  <a:lnTo>
                    <a:pt x="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358;p39">
              <a:extLst>
                <a:ext uri="{FF2B5EF4-FFF2-40B4-BE49-F238E27FC236}">
                  <a16:creationId xmlns:a16="http://schemas.microsoft.com/office/drawing/2014/main" id="{7BBDC14C-C6D1-4389-79D5-7D83368CB58C}"/>
                </a:ext>
              </a:extLst>
            </p:cNvPr>
            <p:cNvSpPr/>
            <p:nvPr/>
          </p:nvSpPr>
          <p:spPr>
            <a:xfrm>
              <a:off x="3437150" y="3526675"/>
              <a:ext cx="216725" cy="172100"/>
            </a:xfrm>
            <a:custGeom>
              <a:avLst/>
              <a:gdLst/>
              <a:ahLst/>
              <a:cxnLst/>
              <a:rect l="l" t="t" r="r" b="b"/>
              <a:pathLst>
                <a:path w="8669" h="6884" extrusionOk="0">
                  <a:moveTo>
                    <a:pt x="3442" y="0"/>
                  </a:moveTo>
                  <a:lnTo>
                    <a:pt x="3442" y="128"/>
                  </a:lnTo>
                  <a:lnTo>
                    <a:pt x="3187" y="255"/>
                  </a:lnTo>
                  <a:lnTo>
                    <a:pt x="3060" y="383"/>
                  </a:lnTo>
                  <a:lnTo>
                    <a:pt x="2550" y="510"/>
                  </a:lnTo>
                  <a:lnTo>
                    <a:pt x="1658" y="765"/>
                  </a:lnTo>
                  <a:lnTo>
                    <a:pt x="1403" y="765"/>
                  </a:lnTo>
                  <a:lnTo>
                    <a:pt x="1275" y="1148"/>
                  </a:lnTo>
                  <a:lnTo>
                    <a:pt x="1403" y="1402"/>
                  </a:lnTo>
                  <a:lnTo>
                    <a:pt x="1403" y="1657"/>
                  </a:lnTo>
                  <a:lnTo>
                    <a:pt x="1275" y="1657"/>
                  </a:lnTo>
                  <a:lnTo>
                    <a:pt x="1148" y="1785"/>
                  </a:lnTo>
                  <a:lnTo>
                    <a:pt x="893" y="1657"/>
                  </a:lnTo>
                  <a:lnTo>
                    <a:pt x="511" y="1402"/>
                  </a:lnTo>
                  <a:lnTo>
                    <a:pt x="383" y="1020"/>
                  </a:lnTo>
                  <a:lnTo>
                    <a:pt x="256" y="638"/>
                  </a:lnTo>
                  <a:lnTo>
                    <a:pt x="128" y="765"/>
                  </a:lnTo>
                  <a:lnTo>
                    <a:pt x="128" y="893"/>
                  </a:lnTo>
                  <a:lnTo>
                    <a:pt x="1" y="1402"/>
                  </a:lnTo>
                  <a:lnTo>
                    <a:pt x="1" y="2422"/>
                  </a:lnTo>
                  <a:lnTo>
                    <a:pt x="128" y="2805"/>
                  </a:lnTo>
                  <a:lnTo>
                    <a:pt x="256" y="3314"/>
                  </a:lnTo>
                  <a:lnTo>
                    <a:pt x="638" y="3569"/>
                  </a:lnTo>
                  <a:lnTo>
                    <a:pt x="1148" y="3952"/>
                  </a:lnTo>
                  <a:lnTo>
                    <a:pt x="1658" y="4207"/>
                  </a:lnTo>
                  <a:lnTo>
                    <a:pt x="2168" y="4716"/>
                  </a:lnTo>
                  <a:lnTo>
                    <a:pt x="2678" y="5226"/>
                  </a:lnTo>
                  <a:lnTo>
                    <a:pt x="3315" y="5864"/>
                  </a:lnTo>
                  <a:lnTo>
                    <a:pt x="4080" y="6501"/>
                  </a:lnTo>
                  <a:lnTo>
                    <a:pt x="4589" y="6628"/>
                  </a:lnTo>
                  <a:lnTo>
                    <a:pt x="5227" y="6756"/>
                  </a:lnTo>
                  <a:lnTo>
                    <a:pt x="6501" y="6883"/>
                  </a:lnTo>
                  <a:lnTo>
                    <a:pt x="7521" y="6628"/>
                  </a:lnTo>
                  <a:lnTo>
                    <a:pt x="8158" y="6374"/>
                  </a:lnTo>
                  <a:lnTo>
                    <a:pt x="8668" y="5991"/>
                  </a:lnTo>
                  <a:lnTo>
                    <a:pt x="8668" y="5609"/>
                  </a:lnTo>
                  <a:lnTo>
                    <a:pt x="8541" y="5226"/>
                  </a:lnTo>
                  <a:lnTo>
                    <a:pt x="8158" y="4844"/>
                  </a:lnTo>
                  <a:lnTo>
                    <a:pt x="7394" y="4462"/>
                  </a:lnTo>
                  <a:lnTo>
                    <a:pt x="6501" y="3824"/>
                  </a:lnTo>
                  <a:lnTo>
                    <a:pt x="5609" y="3059"/>
                  </a:lnTo>
                  <a:lnTo>
                    <a:pt x="4717" y="2167"/>
                  </a:lnTo>
                  <a:lnTo>
                    <a:pt x="4335" y="1657"/>
                  </a:lnTo>
                  <a:lnTo>
                    <a:pt x="4080" y="1148"/>
                  </a:lnTo>
                  <a:lnTo>
                    <a:pt x="3697" y="128"/>
                  </a:lnTo>
                  <a:lnTo>
                    <a:pt x="369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359;p39">
              <a:extLst>
                <a:ext uri="{FF2B5EF4-FFF2-40B4-BE49-F238E27FC236}">
                  <a16:creationId xmlns:a16="http://schemas.microsoft.com/office/drawing/2014/main" id="{731D55A2-C9D8-B2BD-2458-BF7EE7191978}"/>
                </a:ext>
              </a:extLst>
            </p:cNvPr>
            <p:cNvSpPr/>
            <p:nvPr/>
          </p:nvSpPr>
          <p:spPr>
            <a:xfrm>
              <a:off x="3443525" y="3609525"/>
              <a:ext cx="213525" cy="102000"/>
            </a:xfrm>
            <a:custGeom>
              <a:avLst/>
              <a:gdLst/>
              <a:ahLst/>
              <a:cxnLst/>
              <a:rect l="l" t="t" r="r" b="b"/>
              <a:pathLst>
                <a:path w="8541" h="4080" extrusionOk="0">
                  <a:moveTo>
                    <a:pt x="1" y="0"/>
                  </a:moveTo>
                  <a:lnTo>
                    <a:pt x="1" y="128"/>
                  </a:lnTo>
                  <a:lnTo>
                    <a:pt x="1" y="510"/>
                  </a:lnTo>
                  <a:lnTo>
                    <a:pt x="511" y="893"/>
                  </a:lnTo>
                  <a:lnTo>
                    <a:pt x="1148" y="1275"/>
                  </a:lnTo>
                  <a:lnTo>
                    <a:pt x="1658" y="1530"/>
                  </a:lnTo>
                  <a:lnTo>
                    <a:pt x="2040" y="2040"/>
                  </a:lnTo>
                  <a:lnTo>
                    <a:pt x="2423" y="2550"/>
                  </a:lnTo>
                  <a:lnTo>
                    <a:pt x="2932" y="3060"/>
                  </a:lnTo>
                  <a:lnTo>
                    <a:pt x="3315" y="3442"/>
                  </a:lnTo>
                  <a:lnTo>
                    <a:pt x="3952" y="3824"/>
                  </a:lnTo>
                  <a:lnTo>
                    <a:pt x="4589" y="3952"/>
                  </a:lnTo>
                  <a:lnTo>
                    <a:pt x="5354" y="4079"/>
                  </a:lnTo>
                  <a:lnTo>
                    <a:pt x="6246" y="4079"/>
                  </a:lnTo>
                  <a:lnTo>
                    <a:pt x="7139" y="3952"/>
                  </a:lnTo>
                  <a:lnTo>
                    <a:pt x="7903" y="3697"/>
                  </a:lnTo>
                  <a:lnTo>
                    <a:pt x="8413" y="3314"/>
                  </a:lnTo>
                  <a:lnTo>
                    <a:pt x="8541" y="3060"/>
                  </a:lnTo>
                  <a:lnTo>
                    <a:pt x="8541" y="2932"/>
                  </a:lnTo>
                  <a:lnTo>
                    <a:pt x="8541" y="2550"/>
                  </a:lnTo>
                  <a:lnTo>
                    <a:pt x="8413" y="2167"/>
                  </a:lnTo>
                  <a:lnTo>
                    <a:pt x="8286" y="2040"/>
                  </a:lnTo>
                  <a:lnTo>
                    <a:pt x="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360;p39">
              <a:extLst>
                <a:ext uri="{FF2B5EF4-FFF2-40B4-BE49-F238E27FC236}">
                  <a16:creationId xmlns:a16="http://schemas.microsoft.com/office/drawing/2014/main" id="{95C2BF4D-9A35-71F1-F524-41A958BEF951}"/>
                </a:ext>
              </a:extLst>
            </p:cNvPr>
            <p:cNvSpPr/>
            <p:nvPr/>
          </p:nvSpPr>
          <p:spPr>
            <a:xfrm>
              <a:off x="3437150" y="3526675"/>
              <a:ext cx="216725" cy="172100"/>
            </a:xfrm>
            <a:custGeom>
              <a:avLst/>
              <a:gdLst/>
              <a:ahLst/>
              <a:cxnLst/>
              <a:rect l="l" t="t" r="r" b="b"/>
              <a:pathLst>
                <a:path w="8669" h="6884" extrusionOk="0">
                  <a:moveTo>
                    <a:pt x="3442" y="0"/>
                  </a:moveTo>
                  <a:lnTo>
                    <a:pt x="3442" y="128"/>
                  </a:lnTo>
                  <a:lnTo>
                    <a:pt x="3187" y="255"/>
                  </a:lnTo>
                  <a:lnTo>
                    <a:pt x="3060" y="383"/>
                  </a:lnTo>
                  <a:lnTo>
                    <a:pt x="2550" y="510"/>
                  </a:lnTo>
                  <a:lnTo>
                    <a:pt x="1658" y="765"/>
                  </a:lnTo>
                  <a:lnTo>
                    <a:pt x="1403" y="765"/>
                  </a:lnTo>
                  <a:lnTo>
                    <a:pt x="1275" y="1148"/>
                  </a:lnTo>
                  <a:lnTo>
                    <a:pt x="1403" y="1402"/>
                  </a:lnTo>
                  <a:lnTo>
                    <a:pt x="1403" y="1657"/>
                  </a:lnTo>
                  <a:lnTo>
                    <a:pt x="1275" y="1657"/>
                  </a:lnTo>
                  <a:lnTo>
                    <a:pt x="1148" y="1785"/>
                  </a:lnTo>
                  <a:lnTo>
                    <a:pt x="893" y="1657"/>
                  </a:lnTo>
                  <a:lnTo>
                    <a:pt x="511" y="1402"/>
                  </a:lnTo>
                  <a:lnTo>
                    <a:pt x="383" y="1020"/>
                  </a:lnTo>
                  <a:lnTo>
                    <a:pt x="256" y="638"/>
                  </a:lnTo>
                  <a:lnTo>
                    <a:pt x="128" y="765"/>
                  </a:lnTo>
                  <a:lnTo>
                    <a:pt x="128" y="893"/>
                  </a:lnTo>
                  <a:lnTo>
                    <a:pt x="1" y="1402"/>
                  </a:lnTo>
                  <a:lnTo>
                    <a:pt x="1" y="2422"/>
                  </a:lnTo>
                  <a:lnTo>
                    <a:pt x="128" y="2805"/>
                  </a:lnTo>
                  <a:lnTo>
                    <a:pt x="256" y="3314"/>
                  </a:lnTo>
                  <a:lnTo>
                    <a:pt x="638" y="3569"/>
                  </a:lnTo>
                  <a:lnTo>
                    <a:pt x="1148" y="3952"/>
                  </a:lnTo>
                  <a:lnTo>
                    <a:pt x="1658" y="4207"/>
                  </a:lnTo>
                  <a:lnTo>
                    <a:pt x="2168" y="4716"/>
                  </a:lnTo>
                  <a:lnTo>
                    <a:pt x="2678" y="5226"/>
                  </a:lnTo>
                  <a:lnTo>
                    <a:pt x="3315" y="5864"/>
                  </a:lnTo>
                  <a:lnTo>
                    <a:pt x="4080" y="6501"/>
                  </a:lnTo>
                  <a:lnTo>
                    <a:pt x="4589" y="6628"/>
                  </a:lnTo>
                  <a:lnTo>
                    <a:pt x="5227" y="6756"/>
                  </a:lnTo>
                  <a:lnTo>
                    <a:pt x="6501" y="6883"/>
                  </a:lnTo>
                  <a:lnTo>
                    <a:pt x="7521" y="6628"/>
                  </a:lnTo>
                  <a:lnTo>
                    <a:pt x="8158" y="6374"/>
                  </a:lnTo>
                  <a:lnTo>
                    <a:pt x="8668" y="5991"/>
                  </a:lnTo>
                  <a:lnTo>
                    <a:pt x="8668" y="5609"/>
                  </a:lnTo>
                  <a:lnTo>
                    <a:pt x="8541" y="5226"/>
                  </a:lnTo>
                  <a:lnTo>
                    <a:pt x="8158" y="4844"/>
                  </a:lnTo>
                  <a:lnTo>
                    <a:pt x="7394" y="4462"/>
                  </a:lnTo>
                  <a:lnTo>
                    <a:pt x="6501" y="3824"/>
                  </a:lnTo>
                  <a:lnTo>
                    <a:pt x="5609" y="3059"/>
                  </a:lnTo>
                  <a:lnTo>
                    <a:pt x="4717" y="2167"/>
                  </a:lnTo>
                  <a:lnTo>
                    <a:pt x="4335" y="1657"/>
                  </a:lnTo>
                  <a:lnTo>
                    <a:pt x="4080" y="1148"/>
                  </a:lnTo>
                  <a:lnTo>
                    <a:pt x="3697" y="128"/>
                  </a:lnTo>
                  <a:lnTo>
                    <a:pt x="3697"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361;p39">
              <a:extLst>
                <a:ext uri="{FF2B5EF4-FFF2-40B4-BE49-F238E27FC236}">
                  <a16:creationId xmlns:a16="http://schemas.microsoft.com/office/drawing/2014/main" id="{3EF21492-87E3-07BE-3111-B5FEDCAB2F40}"/>
                </a:ext>
              </a:extLst>
            </p:cNvPr>
            <p:cNvSpPr/>
            <p:nvPr/>
          </p:nvSpPr>
          <p:spPr>
            <a:xfrm>
              <a:off x="3453100" y="3561725"/>
              <a:ext cx="44625" cy="47825"/>
            </a:xfrm>
            <a:custGeom>
              <a:avLst/>
              <a:gdLst/>
              <a:ahLst/>
              <a:cxnLst/>
              <a:rect l="l" t="t" r="r" b="b"/>
              <a:pathLst>
                <a:path w="1785" h="1913" extrusionOk="0">
                  <a:moveTo>
                    <a:pt x="765" y="0"/>
                  </a:moveTo>
                  <a:lnTo>
                    <a:pt x="765" y="255"/>
                  </a:lnTo>
                  <a:lnTo>
                    <a:pt x="637" y="255"/>
                  </a:lnTo>
                  <a:lnTo>
                    <a:pt x="510" y="383"/>
                  </a:lnTo>
                  <a:lnTo>
                    <a:pt x="255" y="255"/>
                  </a:lnTo>
                  <a:lnTo>
                    <a:pt x="0" y="128"/>
                  </a:lnTo>
                  <a:lnTo>
                    <a:pt x="1020" y="1148"/>
                  </a:lnTo>
                  <a:lnTo>
                    <a:pt x="1530" y="1657"/>
                  </a:lnTo>
                  <a:lnTo>
                    <a:pt x="1785" y="1912"/>
                  </a:lnTo>
                  <a:lnTo>
                    <a:pt x="1402" y="1275"/>
                  </a:lnTo>
                  <a:lnTo>
                    <a:pt x="1020" y="638"/>
                  </a:lnTo>
                  <a:lnTo>
                    <a:pt x="76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362;p39">
              <a:extLst>
                <a:ext uri="{FF2B5EF4-FFF2-40B4-BE49-F238E27FC236}">
                  <a16:creationId xmlns:a16="http://schemas.microsoft.com/office/drawing/2014/main" id="{FD55702A-839D-8F35-DA5D-A3929F225131}"/>
                </a:ext>
              </a:extLst>
            </p:cNvPr>
            <p:cNvSpPr/>
            <p:nvPr/>
          </p:nvSpPr>
          <p:spPr>
            <a:xfrm>
              <a:off x="3580550" y="3380100"/>
              <a:ext cx="181675" cy="229450"/>
            </a:xfrm>
            <a:custGeom>
              <a:avLst/>
              <a:gdLst/>
              <a:ahLst/>
              <a:cxnLst/>
              <a:rect l="l" t="t" r="r" b="b"/>
              <a:pathLst>
                <a:path w="7267" h="9178" extrusionOk="0">
                  <a:moveTo>
                    <a:pt x="1530" y="0"/>
                  </a:moveTo>
                  <a:lnTo>
                    <a:pt x="1148" y="127"/>
                  </a:lnTo>
                  <a:lnTo>
                    <a:pt x="765" y="382"/>
                  </a:lnTo>
                  <a:lnTo>
                    <a:pt x="383" y="637"/>
                  </a:lnTo>
                  <a:lnTo>
                    <a:pt x="1" y="1020"/>
                  </a:lnTo>
                  <a:lnTo>
                    <a:pt x="511" y="2294"/>
                  </a:lnTo>
                  <a:lnTo>
                    <a:pt x="765" y="3442"/>
                  </a:lnTo>
                  <a:lnTo>
                    <a:pt x="893" y="3951"/>
                  </a:lnTo>
                  <a:lnTo>
                    <a:pt x="893" y="4334"/>
                  </a:lnTo>
                  <a:lnTo>
                    <a:pt x="765" y="4589"/>
                  </a:lnTo>
                  <a:lnTo>
                    <a:pt x="765" y="4971"/>
                  </a:lnTo>
                  <a:lnTo>
                    <a:pt x="1020" y="5353"/>
                  </a:lnTo>
                  <a:lnTo>
                    <a:pt x="1785" y="6118"/>
                  </a:lnTo>
                  <a:lnTo>
                    <a:pt x="2805" y="7265"/>
                  </a:lnTo>
                  <a:lnTo>
                    <a:pt x="3315" y="8030"/>
                  </a:lnTo>
                  <a:lnTo>
                    <a:pt x="4079" y="8540"/>
                  </a:lnTo>
                  <a:lnTo>
                    <a:pt x="4462" y="8795"/>
                  </a:lnTo>
                  <a:lnTo>
                    <a:pt x="4844" y="8922"/>
                  </a:lnTo>
                  <a:lnTo>
                    <a:pt x="5864" y="9177"/>
                  </a:lnTo>
                  <a:lnTo>
                    <a:pt x="6629" y="9050"/>
                  </a:lnTo>
                  <a:lnTo>
                    <a:pt x="7139" y="8795"/>
                  </a:lnTo>
                  <a:lnTo>
                    <a:pt x="7266" y="8540"/>
                  </a:lnTo>
                  <a:lnTo>
                    <a:pt x="7139" y="8285"/>
                  </a:lnTo>
                  <a:lnTo>
                    <a:pt x="6374" y="7393"/>
                  </a:lnTo>
                  <a:lnTo>
                    <a:pt x="5227" y="5863"/>
                  </a:lnTo>
                  <a:lnTo>
                    <a:pt x="4334" y="4334"/>
                  </a:lnTo>
                  <a:lnTo>
                    <a:pt x="3952" y="3187"/>
                  </a:lnTo>
                  <a:lnTo>
                    <a:pt x="3570" y="1785"/>
                  </a:lnTo>
                  <a:lnTo>
                    <a:pt x="3187" y="127"/>
                  </a:lnTo>
                  <a:lnTo>
                    <a:pt x="2295"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363;p39">
              <a:extLst>
                <a:ext uri="{FF2B5EF4-FFF2-40B4-BE49-F238E27FC236}">
                  <a16:creationId xmlns:a16="http://schemas.microsoft.com/office/drawing/2014/main" id="{C0EEB788-8CE2-77EA-CB99-6E768B681FEF}"/>
                </a:ext>
              </a:extLst>
            </p:cNvPr>
            <p:cNvSpPr/>
            <p:nvPr/>
          </p:nvSpPr>
          <p:spPr>
            <a:xfrm>
              <a:off x="3580550" y="3380100"/>
              <a:ext cx="181675" cy="229450"/>
            </a:xfrm>
            <a:custGeom>
              <a:avLst/>
              <a:gdLst/>
              <a:ahLst/>
              <a:cxnLst/>
              <a:rect l="l" t="t" r="r" b="b"/>
              <a:pathLst>
                <a:path w="7267" h="9178" fill="none" extrusionOk="0">
                  <a:moveTo>
                    <a:pt x="3187" y="127"/>
                  </a:moveTo>
                  <a:lnTo>
                    <a:pt x="3187" y="127"/>
                  </a:lnTo>
                  <a:lnTo>
                    <a:pt x="3570" y="1785"/>
                  </a:lnTo>
                  <a:lnTo>
                    <a:pt x="3952" y="3187"/>
                  </a:lnTo>
                  <a:lnTo>
                    <a:pt x="4334" y="4334"/>
                  </a:lnTo>
                  <a:lnTo>
                    <a:pt x="4334" y="4334"/>
                  </a:lnTo>
                  <a:lnTo>
                    <a:pt x="5227" y="5863"/>
                  </a:lnTo>
                  <a:lnTo>
                    <a:pt x="6374" y="7393"/>
                  </a:lnTo>
                  <a:lnTo>
                    <a:pt x="6374" y="7393"/>
                  </a:lnTo>
                  <a:lnTo>
                    <a:pt x="7139" y="8285"/>
                  </a:lnTo>
                  <a:lnTo>
                    <a:pt x="7139" y="8285"/>
                  </a:lnTo>
                  <a:lnTo>
                    <a:pt x="7266" y="8540"/>
                  </a:lnTo>
                  <a:lnTo>
                    <a:pt x="7139" y="8795"/>
                  </a:lnTo>
                  <a:lnTo>
                    <a:pt x="7139" y="8795"/>
                  </a:lnTo>
                  <a:lnTo>
                    <a:pt x="6629" y="9050"/>
                  </a:lnTo>
                  <a:lnTo>
                    <a:pt x="5864" y="9177"/>
                  </a:lnTo>
                  <a:lnTo>
                    <a:pt x="4844" y="8922"/>
                  </a:lnTo>
                  <a:lnTo>
                    <a:pt x="4462" y="8795"/>
                  </a:lnTo>
                  <a:lnTo>
                    <a:pt x="4079" y="8540"/>
                  </a:lnTo>
                  <a:lnTo>
                    <a:pt x="4079" y="8540"/>
                  </a:lnTo>
                  <a:lnTo>
                    <a:pt x="3315" y="8030"/>
                  </a:lnTo>
                  <a:lnTo>
                    <a:pt x="2805" y="7265"/>
                  </a:lnTo>
                  <a:lnTo>
                    <a:pt x="1785" y="6118"/>
                  </a:lnTo>
                  <a:lnTo>
                    <a:pt x="1785" y="6118"/>
                  </a:lnTo>
                  <a:lnTo>
                    <a:pt x="1020" y="5353"/>
                  </a:lnTo>
                  <a:lnTo>
                    <a:pt x="1020" y="5353"/>
                  </a:lnTo>
                  <a:lnTo>
                    <a:pt x="765" y="4971"/>
                  </a:lnTo>
                  <a:lnTo>
                    <a:pt x="765" y="4589"/>
                  </a:lnTo>
                  <a:lnTo>
                    <a:pt x="765" y="4589"/>
                  </a:lnTo>
                  <a:lnTo>
                    <a:pt x="893" y="4334"/>
                  </a:lnTo>
                  <a:lnTo>
                    <a:pt x="893" y="4334"/>
                  </a:lnTo>
                  <a:lnTo>
                    <a:pt x="893" y="3951"/>
                  </a:lnTo>
                  <a:lnTo>
                    <a:pt x="765" y="3442"/>
                  </a:lnTo>
                  <a:lnTo>
                    <a:pt x="511" y="2294"/>
                  </a:lnTo>
                  <a:lnTo>
                    <a:pt x="1" y="1020"/>
                  </a:lnTo>
                  <a:lnTo>
                    <a:pt x="1" y="1020"/>
                  </a:lnTo>
                  <a:lnTo>
                    <a:pt x="383" y="637"/>
                  </a:lnTo>
                  <a:lnTo>
                    <a:pt x="765" y="382"/>
                  </a:lnTo>
                  <a:lnTo>
                    <a:pt x="1148" y="127"/>
                  </a:lnTo>
                  <a:lnTo>
                    <a:pt x="1530" y="0"/>
                  </a:lnTo>
                  <a:lnTo>
                    <a:pt x="2295" y="0"/>
                  </a:lnTo>
                  <a:lnTo>
                    <a:pt x="3187" y="1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364;p39">
              <a:extLst>
                <a:ext uri="{FF2B5EF4-FFF2-40B4-BE49-F238E27FC236}">
                  <a16:creationId xmlns:a16="http://schemas.microsoft.com/office/drawing/2014/main" id="{31C0A530-8373-2008-BA9F-94A890F1812B}"/>
                </a:ext>
              </a:extLst>
            </p:cNvPr>
            <p:cNvSpPr/>
            <p:nvPr/>
          </p:nvSpPr>
          <p:spPr>
            <a:xfrm>
              <a:off x="3599675" y="3523475"/>
              <a:ext cx="213525" cy="102000"/>
            </a:xfrm>
            <a:custGeom>
              <a:avLst/>
              <a:gdLst/>
              <a:ahLst/>
              <a:cxnLst/>
              <a:rect l="l" t="t" r="r" b="b"/>
              <a:pathLst>
                <a:path w="8541" h="4080" extrusionOk="0">
                  <a:moveTo>
                    <a:pt x="0" y="1"/>
                  </a:moveTo>
                  <a:lnTo>
                    <a:pt x="0" y="128"/>
                  </a:lnTo>
                  <a:lnTo>
                    <a:pt x="0" y="511"/>
                  </a:lnTo>
                  <a:lnTo>
                    <a:pt x="510" y="893"/>
                  </a:lnTo>
                  <a:lnTo>
                    <a:pt x="1148" y="1276"/>
                  </a:lnTo>
                  <a:lnTo>
                    <a:pt x="1657" y="1530"/>
                  </a:lnTo>
                  <a:lnTo>
                    <a:pt x="2040" y="2040"/>
                  </a:lnTo>
                  <a:lnTo>
                    <a:pt x="2422" y="2550"/>
                  </a:lnTo>
                  <a:lnTo>
                    <a:pt x="2805" y="3060"/>
                  </a:lnTo>
                  <a:lnTo>
                    <a:pt x="3314" y="3442"/>
                  </a:lnTo>
                  <a:lnTo>
                    <a:pt x="3824" y="3825"/>
                  </a:lnTo>
                  <a:lnTo>
                    <a:pt x="4462" y="3952"/>
                  </a:lnTo>
                  <a:lnTo>
                    <a:pt x="5226" y="4080"/>
                  </a:lnTo>
                  <a:lnTo>
                    <a:pt x="6119" y="4080"/>
                  </a:lnTo>
                  <a:lnTo>
                    <a:pt x="7138" y="3952"/>
                  </a:lnTo>
                  <a:lnTo>
                    <a:pt x="7903" y="3697"/>
                  </a:lnTo>
                  <a:lnTo>
                    <a:pt x="8286" y="3315"/>
                  </a:lnTo>
                  <a:lnTo>
                    <a:pt x="8540" y="2933"/>
                  </a:lnTo>
                  <a:lnTo>
                    <a:pt x="8540" y="2805"/>
                  </a:lnTo>
                  <a:lnTo>
                    <a:pt x="8540" y="2423"/>
                  </a:lnTo>
                  <a:lnTo>
                    <a:pt x="8413" y="2168"/>
                  </a:lnTo>
                  <a:lnTo>
                    <a:pt x="8158" y="2040"/>
                  </a:ln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365;p39">
              <a:extLst>
                <a:ext uri="{FF2B5EF4-FFF2-40B4-BE49-F238E27FC236}">
                  <a16:creationId xmlns:a16="http://schemas.microsoft.com/office/drawing/2014/main" id="{1DF2D6EF-9BD7-B530-859C-E39654D598DC}"/>
                </a:ext>
              </a:extLst>
            </p:cNvPr>
            <p:cNvSpPr/>
            <p:nvPr/>
          </p:nvSpPr>
          <p:spPr>
            <a:xfrm>
              <a:off x="3593300" y="3440625"/>
              <a:ext cx="216700" cy="172100"/>
            </a:xfrm>
            <a:custGeom>
              <a:avLst/>
              <a:gdLst/>
              <a:ahLst/>
              <a:cxnLst/>
              <a:rect l="l" t="t" r="r" b="b"/>
              <a:pathLst>
                <a:path w="8668" h="6884" extrusionOk="0">
                  <a:moveTo>
                    <a:pt x="3442" y="1"/>
                  </a:moveTo>
                  <a:lnTo>
                    <a:pt x="3315" y="128"/>
                  </a:lnTo>
                  <a:lnTo>
                    <a:pt x="3187" y="256"/>
                  </a:lnTo>
                  <a:lnTo>
                    <a:pt x="3060" y="383"/>
                  </a:lnTo>
                  <a:lnTo>
                    <a:pt x="2550" y="511"/>
                  </a:lnTo>
                  <a:lnTo>
                    <a:pt x="1658" y="766"/>
                  </a:lnTo>
                  <a:lnTo>
                    <a:pt x="1275" y="766"/>
                  </a:lnTo>
                  <a:lnTo>
                    <a:pt x="1275" y="1021"/>
                  </a:lnTo>
                  <a:lnTo>
                    <a:pt x="1275" y="1403"/>
                  </a:lnTo>
                  <a:lnTo>
                    <a:pt x="1403" y="1658"/>
                  </a:lnTo>
                  <a:lnTo>
                    <a:pt x="1275" y="1658"/>
                  </a:lnTo>
                  <a:lnTo>
                    <a:pt x="1148" y="1785"/>
                  </a:lnTo>
                  <a:lnTo>
                    <a:pt x="893" y="1658"/>
                  </a:lnTo>
                  <a:lnTo>
                    <a:pt x="510" y="1403"/>
                  </a:lnTo>
                  <a:lnTo>
                    <a:pt x="255" y="1021"/>
                  </a:lnTo>
                  <a:lnTo>
                    <a:pt x="255" y="638"/>
                  </a:lnTo>
                  <a:lnTo>
                    <a:pt x="1" y="893"/>
                  </a:lnTo>
                  <a:lnTo>
                    <a:pt x="1" y="1275"/>
                  </a:lnTo>
                  <a:lnTo>
                    <a:pt x="1" y="2423"/>
                  </a:lnTo>
                  <a:lnTo>
                    <a:pt x="1" y="2805"/>
                  </a:lnTo>
                  <a:lnTo>
                    <a:pt x="255" y="3315"/>
                  </a:lnTo>
                  <a:lnTo>
                    <a:pt x="638" y="3570"/>
                  </a:lnTo>
                  <a:lnTo>
                    <a:pt x="1148" y="3952"/>
                  </a:lnTo>
                  <a:lnTo>
                    <a:pt x="1658" y="4207"/>
                  </a:lnTo>
                  <a:lnTo>
                    <a:pt x="2167" y="4717"/>
                  </a:lnTo>
                  <a:lnTo>
                    <a:pt x="2550" y="5227"/>
                  </a:lnTo>
                  <a:lnTo>
                    <a:pt x="3187" y="5864"/>
                  </a:lnTo>
                  <a:lnTo>
                    <a:pt x="4079" y="6501"/>
                  </a:lnTo>
                  <a:lnTo>
                    <a:pt x="4589" y="6629"/>
                  </a:lnTo>
                  <a:lnTo>
                    <a:pt x="5227" y="6756"/>
                  </a:lnTo>
                  <a:lnTo>
                    <a:pt x="6374" y="6884"/>
                  </a:lnTo>
                  <a:lnTo>
                    <a:pt x="7393" y="6629"/>
                  </a:lnTo>
                  <a:lnTo>
                    <a:pt x="8158" y="6374"/>
                  </a:lnTo>
                  <a:lnTo>
                    <a:pt x="8541" y="5992"/>
                  </a:lnTo>
                  <a:lnTo>
                    <a:pt x="8668" y="5609"/>
                  </a:lnTo>
                  <a:lnTo>
                    <a:pt x="8541" y="5227"/>
                  </a:lnTo>
                  <a:lnTo>
                    <a:pt x="8158" y="4844"/>
                  </a:lnTo>
                  <a:lnTo>
                    <a:pt x="7393" y="4462"/>
                  </a:lnTo>
                  <a:lnTo>
                    <a:pt x="6501" y="3825"/>
                  </a:lnTo>
                  <a:lnTo>
                    <a:pt x="5609" y="3060"/>
                  </a:lnTo>
                  <a:lnTo>
                    <a:pt x="4717" y="2168"/>
                  </a:lnTo>
                  <a:lnTo>
                    <a:pt x="4334" y="1658"/>
                  </a:lnTo>
                  <a:lnTo>
                    <a:pt x="4079" y="1148"/>
                  </a:lnTo>
                  <a:lnTo>
                    <a:pt x="3697" y="128"/>
                  </a:lnTo>
                  <a:lnTo>
                    <a:pt x="3569"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366;p39">
              <a:extLst>
                <a:ext uri="{FF2B5EF4-FFF2-40B4-BE49-F238E27FC236}">
                  <a16:creationId xmlns:a16="http://schemas.microsoft.com/office/drawing/2014/main" id="{02F0571F-AC0D-5720-0878-EB5CD4E5240A}"/>
                </a:ext>
              </a:extLst>
            </p:cNvPr>
            <p:cNvSpPr/>
            <p:nvPr/>
          </p:nvSpPr>
          <p:spPr>
            <a:xfrm>
              <a:off x="3609225" y="3476825"/>
              <a:ext cx="44650" cy="46675"/>
            </a:xfrm>
            <a:custGeom>
              <a:avLst/>
              <a:gdLst/>
              <a:ahLst/>
              <a:cxnLst/>
              <a:rect l="l" t="t" r="r" b="b"/>
              <a:pathLst>
                <a:path w="1786" h="1867" extrusionOk="0">
                  <a:moveTo>
                    <a:pt x="661" y="0"/>
                  </a:moveTo>
                  <a:lnTo>
                    <a:pt x="766" y="210"/>
                  </a:lnTo>
                  <a:lnTo>
                    <a:pt x="638" y="210"/>
                  </a:lnTo>
                  <a:lnTo>
                    <a:pt x="511" y="337"/>
                  </a:lnTo>
                  <a:lnTo>
                    <a:pt x="256" y="210"/>
                  </a:lnTo>
                  <a:lnTo>
                    <a:pt x="1" y="82"/>
                  </a:lnTo>
                  <a:lnTo>
                    <a:pt x="1" y="82"/>
                  </a:lnTo>
                  <a:lnTo>
                    <a:pt x="128" y="337"/>
                  </a:lnTo>
                  <a:lnTo>
                    <a:pt x="766" y="1102"/>
                  </a:lnTo>
                  <a:lnTo>
                    <a:pt x="1148" y="1484"/>
                  </a:lnTo>
                  <a:lnTo>
                    <a:pt x="1658" y="1739"/>
                  </a:lnTo>
                  <a:lnTo>
                    <a:pt x="1785" y="1867"/>
                  </a:lnTo>
                  <a:lnTo>
                    <a:pt x="1785" y="1739"/>
                  </a:lnTo>
                  <a:lnTo>
                    <a:pt x="1148" y="975"/>
                  </a:lnTo>
                  <a:lnTo>
                    <a:pt x="66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367;p39">
              <a:extLst>
                <a:ext uri="{FF2B5EF4-FFF2-40B4-BE49-F238E27FC236}">
                  <a16:creationId xmlns:a16="http://schemas.microsoft.com/office/drawing/2014/main" id="{65FD4877-F12C-D5BE-8D8E-81B40B315229}"/>
                </a:ext>
              </a:extLst>
            </p:cNvPr>
            <p:cNvSpPr/>
            <p:nvPr/>
          </p:nvSpPr>
          <p:spPr>
            <a:xfrm>
              <a:off x="3061150" y="2886175"/>
              <a:ext cx="602275" cy="627775"/>
            </a:xfrm>
            <a:custGeom>
              <a:avLst/>
              <a:gdLst/>
              <a:ahLst/>
              <a:cxnLst/>
              <a:rect l="l" t="t" r="r" b="b"/>
              <a:pathLst>
                <a:path w="24091" h="25111" extrusionOk="0">
                  <a:moveTo>
                    <a:pt x="10707" y="0"/>
                  </a:moveTo>
                  <a:lnTo>
                    <a:pt x="4589" y="1657"/>
                  </a:lnTo>
                  <a:lnTo>
                    <a:pt x="0" y="2677"/>
                  </a:lnTo>
                  <a:lnTo>
                    <a:pt x="383" y="4206"/>
                  </a:lnTo>
                  <a:lnTo>
                    <a:pt x="765" y="5863"/>
                  </a:lnTo>
                  <a:lnTo>
                    <a:pt x="1147" y="6756"/>
                  </a:lnTo>
                  <a:lnTo>
                    <a:pt x="1530" y="7521"/>
                  </a:lnTo>
                  <a:lnTo>
                    <a:pt x="2040" y="8285"/>
                  </a:lnTo>
                  <a:lnTo>
                    <a:pt x="2549" y="8923"/>
                  </a:lnTo>
                  <a:lnTo>
                    <a:pt x="3314" y="9560"/>
                  </a:lnTo>
                  <a:lnTo>
                    <a:pt x="4206" y="10070"/>
                  </a:lnTo>
                  <a:lnTo>
                    <a:pt x="6501" y="11472"/>
                  </a:lnTo>
                  <a:lnTo>
                    <a:pt x="11727" y="14531"/>
                  </a:lnTo>
                  <a:lnTo>
                    <a:pt x="11854" y="14913"/>
                  </a:lnTo>
                  <a:lnTo>
                    <a:pt x="11854" y="15296"/>
                  </a:lnTo>
                  <a:lnTo>
                    <a:pt x="11854" y="16316"/>
                  </a:lnTo>
                  <a:lnTo>
                    <a:pt x="12109" y="17973"/>
                  </a:lnTo>
                  <a:lnTo>
                    <a:pt x="12364" y="18865"/>
                  </a:lnTo>
                  <a:lnTo>
                    <a:pt x="12746" y="19884"/>
                  </a:lnTo>
                  <a:lnTo>
                    <a:pt x="13766" y="22306"/>
                  </a:lnTo>
                  <a:lnTo>
                    <a:pt x="14913" y="24983"/>
                  </a:lnTo>
                  <a:lnTo>
                    <a:pt x="15168" y="25110"/>
                  </a:lnTo>
                  <a:lnTo>
                    <a:pt x="16443" y="25110"/>
                  </a:lnTo>
                  <a:lnTo>
                    <a:pt x="17463" y="24728"/>
                  </a:lnTo>
                  <a:lnTo>
                    <a:pt x="17718" y="24601"/>
                  </a:lnTo>
                  <a:lnTo>
                    <a:pt x="17972" y="24346"/>
                  </a:lnTo>
                  <a:lnTo>
                    <a:pt x="17335" y="17973"/>
                  </a:lnTo>
                  <a:lnTo>
                    <a:pt x="16825" y="14021"/>
                  </a:lnTo>
                  <a:lnTo>
                    <a:pt x="16570" y="12619"/>
                  </a:lnTo>
                  <a:lnTo>
                    <a:pt x="16188" y="11727"/>
                  </a:lnTo>
                  <a:lnTo>
                    <a:pt x="16061" y="11344"/>
                  </a:lnTo>
                  <a:lnTo>
                    <a:pt x="15678" y="10835"/>
                  </a:lnTo>
                  <a:lnTo>
                    <a:pt x="14786" y="9942"/>
                  </a:lnTo>
                  <a:lnTo>
                    <a:pt x="13384" y="8795"/>
                  </a:lnTo>
                  <a:lnTo>
                    <a:pt x="17335" y="10962"/>
                  </a:lnTo>
                  <a:lnTo>
                    <a:pt x="17463" y="12237"/>
                  </a:lnTo>
                  <a:lnTo>
                    <a:pt x="17718" y="13511"/>
                  </a:lnTo>
                  <a:lnTo>
                    <a:pt x="18100" y="14786"/>
                  </a:lnTo>
                  <a:lnTo>
                    <a:pt x="18610" y="16188"/>
                  </a:lnTo>
                  <a:lnTo>
                    <a:pt x="19375" y="17845"/>
                  </a:lnTo>
                  <a:lnTo>
                    <a:pt x="21032" y="21414"/>
                  </a:lnTo>
                  <a:lnTo>
                    <a:pt x="21796" y="21414"/>
                  </a:lnTo>
                  <a:lnTo>
                    <a:pt x="22689" y="21287"/>
                  </a:lnTo>
                  <a:lnTo>
                    <a:pt x="23581" y="21032"/>
                  </a:lnTo>
                  <a:lnTo>
                    <a:pt x="24091" y="20777"/>
                  </a:lnTo>
                  <a:lnTo>
                    <a:pt x="23071" y="14149"/>
                  </a:lnTo>
                  <a:lnTo>
                    <a:pt x="22306" y="10070"/>
                  </a:lnTo>
                  <a:lnTo>
                    <a:pt x="21924" y="8540"/>
                  </a:lnTo>
                  <a:lnTo>
                    <a:pt x="21669" y="7648"/>
                  </a:lnTo>
                  <a:lnTo>
                    <a:pt x="21287" y="7266"/>
                  </a:lnTo>
                  <a:lnTo>
                    <a:pt x="20777" y="6756"/>
                  </a:lnTo>
                  <a:lnTo>
                    <a:pt x="19375" y="5481"/>
                  </a:lnTo>
                  <a:lnTo>
                    <a:pt x="17590" y="4206"/>
                  </a:lnTo>
                  <a:lnTo>
                    <a:pt x="15678" y="3059"/>
                  </a:lnTo>
                  <a:lnTo>
                    <a:pt x="12237" y="892"/>
                  </a:lnTo>
                  <a:lnTo>
                    <a:pt x="10707"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368;p39">
              <a:extLst>
                <a:ext uri="{FF2B5EF4-FFF2-40B4-BE49-F238E27FC236}">
                  <a16:creationId xmlns:a16="http://schemas.microsoft.com/office/drawing/2014/main" id="{B76E7A33-D0EF-40D0-097E-5EF5FB94E6D9}"/>
                </a:ext>
              </a:extLst>
            </p:cNvPr>
            <p:cNvSpPr/>
            <p:nvPr/>
          </p:nvSpPr>
          <p:spPr>
            <a:xfrm>
              <a:off x="3061150" y="2886175"/>
              <a:ext cx="602275" cy="627775"/>
            </a:xfrm>
            <a:custGeom>
              <a:avLst/>
              <a:gdLst/>
              <a:ahLst/>
              <a:cxnLst/>
              <a:rect l="l" t="t" r="r" b="b"/>
              <a:pathLst>
                <a:path w="24091" h="25111" fill="none" extrusionOk="0">
                  <a:moveTo>
                    <a:pt x="0" y="2677"/>
                  </a:moveTo>
                  <a:lnTo>
                    <a:pt x="4589" y="1657"/>
                  </a:lnTo>
                  <a:lnTo>
                    <a:pt x="10707" y="0"/>
                  </a:lnTo>
                  <a:lnTo>
                    <a:pt x="10707" y="0"/>
                  </a:lnTo>
                  <a:lnTo>
                    <a:pt x="12237" y="892"/>
                  </a:lnTo>
                  <a:lnTo>
                    <a:pt x="15678" y="3059"/>
                  </a:lnTo>
                  <a:lnTo>
                    <a:pt x="17590" y="4206"/>
                  </a:lnTo>
                  <a:lnTo>
                    <a:pt x="19375" y="5481"/>
                  </a:lnTo>
                  <a:lnTo>
                    <a:pt x="20777" y="6756"/>
                  </a:lnTo>
                  <a:lnTo>
                    <a:pt x="21287" y="7266"/>
                  </a:lnTo>
                  <a:lnTo>
                    <a:pt x="21669" y="7648"/>
                  </a:lnTo>
                  <a:lnTo>
                    <a:pt x="21669" y="7648"/>
                  </a:lnTo>
                  <a:lnTo>
                    <a:pt x="21924" y="8540"/>
                  </a:lnTo>
                  <a:lnTo>
                    <a:pt x="22306" y="10070"/>
                  </a:lnTo>
                  <a:lnTo>
                    <a:pt x="23071" y="14149"/>
                  </a:lnTo>
                  <a:lnTo>
                    <a:pt x="24091" y="20777"/>
                  </a:lnTo>
                  <a:lnTo>
                    <a:pt x="24091" y="20777"/>
                  </a:lnTo>
                  <a:lnTo>
                    <a:pt x="23581" y="21032"/>
                  </a:lnTo>
                  <a:lnTo>
                    <a:pt x="22689" y="21287"/>
                  </a:lnTo>
                  <a:lnTo>
                    <a:pt x="21796" y="21414"/>
                  </a:lnTo>
                  <a:lnTo>
                    <a:pt x="21032" y="21414"/>
                  </a:lnTo>
                  <a:lnTo>
                    <a:pt x="21032" y="21414"/>
                  </a:lnTo>
                  <a:lnTo>
                    <a:pt x="19375" y="17845"/>
                  </a:lnTo>
                  <a:lnTo>
                    <a:pt x="19375" y="17845"/>
                  </a:lnTo>
                  <a:lnTo>
                    <a:pt x="18610" y="16188"/>
                  </a:lnTo>
                  <a:lnTo>
                    <a:pt x="18100" y="14786"/>
                  </a:lnTo>
                  <a:lnTo>
                    <a:pt x="18100" y="14786"/>
                  </a:lnTo>
                  <a:lnTo>
                    <a:pt x="17718" y="13511"/>
                  </a:lnTo>
                  <a:lnTo>
                    <a:pt x="17463" y="12237"/>
                  </a:lnTo>
                  <a:lnTo>
                    <a:pt x="17335" y="10962"/>
                  </a:lnTo>
                  <a:lnTo>
                    <a:pt x="13384" y="8795"/>
                  </a:lnTo>
                  <a:lnTo>
                    <a:pt x="13384" y="8795"/>
                  </a:lnTo>
                  <a:lnTo>
                    <a:pt x="14786" y="9942"/>
                  </a:lnTo>
                  <a:lnTo>
                    <a:pt x="15678" y="10835"/>
                  </a:lnTo>
                  <a:lnTo>
                    <a:pt x="16061" y="11344"/>
                  </a:lnTo>
                  <a:lnTo>
                    <a:pt x="16188" y="11727"/>
                  </a:lnTo>
                  <a:lnTo>
                    <a:pt x="16188" y="11727"/>
                  </a:lnTo>
                  <a:lnTo>
                    <a:pt x="16570" y="12619"/>
                  </a:lnTo>
                  <a:lnTo>
                    <a:pt x="16825" y="14021"/>
                  </a:lnTo>
                  <a:lnTo>
                    <a:pt x="17335" y="17973"/>
                  </a:lnTo>
                  <a:lnTo>
                    <a:pt x="17972" y="24346"/>
                  </a:lnTo>
                  <a:lnTo>
                    <a:pt x="17972" y="24346"/>
                  </a:lnTo>
                  <a:lnTo>
                    <a:pt x="17718" y="24601"/>
                  </a:lnTo>
                  <a:lnTo>
                    <a:pt x="17463" y="24728"/>
                  </a:lnTo>
                  <a:lnTo>
                    <a:pt x="16443" y="25110"/>
                  </a:lnTo>
                  <a:lnTo>
                    <a:pt x="15551" y="25110"/>
                  </a:lnTo>
                  <a:lnTo>
                    <a:pt x="15168" y="25110"/>
                  </a:lnTo>
                  <a:lnTo>
                    <a:pt x="14913" y="24983"/>
                  </a:lnTo>
                  <a:lnTo>
                    <a:pt x="14913" y="24983"/>
                  </a:lnTo>
                  <a:lnTo>
                    <a:pt x="13766" y="22306"/>
                  </a:lnTo>
                  <a:lnTo>
                    <a:pt x="12746" y="19884"/>
                  </a:lnTo>
                  <a:lnTo>
                    <a:pt x="12746" y="19884"/>
                  </a:lnTo>
                  <a:lnTo>
                    <a:pt x="12364" y="18865"/>
                  </a:lnTo>
                  <a:lnTo>
                    <a:pt x="12109" y="17973"/>
                  </a:lnTo>
                  <a:lnTo>
                    <a:pt x="11854" y="16316"/>
                  </a:lnTo>
                  <a:lnTo>
                    <a:pt x="11854" y="15296"/>
                  </a:lnTo>
                  <a:lnTo>
                    <a:pt x="11854" y="14913"/>
                  </a:lnTo>
                  <a:lnTo>
                    <a:pt x="11727" y="14531"/>
                  </a:lnTo>
                  <a:lnTo>
                    <a:pt x="11727" y="14531"/>
                  </a:lnTo>
                  <a:lnTo>
                    <a:pt x="6501" y="11472"/>
                  </a:lnTo>
                  <a:lnTo>
                    <a:pt x="6501" y="11472"/>
                  </a:lnTo>
                  <a:lnTo>
                    <a:pt x="4206" y="10070"/>
                  </a:lnTo>
                  <a:lnTo>
                    <a:pt x="3314" y="9560"/>
                  </a:lnTo>
                  <a:lnTo>
                    <a:pt x="2549" y="8923"/>
                  </a:lnTo>
                  <a:lnTo>
                    <a:pt x="2549" y="8923"/>
                  </a:lnTo>
                  <a:lnTo>
                    <a:pt x="2040" y="8285"/>
                  </a:lnTo>
                  <a:lnTo>
                    <a:pt x="1530" y="7521"/>
                  </a:lnTo>
                  <a:lnTo>
                    <a:pt x="1147" y="6756"/>
                  </a:lnTo>
                  <a:lnTo>
                    <a:pt x="765" y="5863"/>
                  </a:lnTo>
                  <a:lnTo>
                    <a:pt x="383" y="4206"/>
                  </a:lnTo>
                  <a:lnTo>
                    <a:pt x="0" y="26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369;p39">
              <a:extLst>
                <a:ext uri="{FF2B5EF4-FFF2-40B4-BE49-F238E27FC236}">
                  <a16:creationId xmlns:a16="http://schemas.microsoft.com/office/drawing/2014/main" id="{9C0953C1-E29B-6A5B-11D2-460A44FEF03C}"/>
                </a:ext>
              </a:extLst>
            </p:cNvPr>
            <p:cNvSpPr/>
            <p:nvPr/>
          </p:nvSpPr>
          <p:spPr>
            <a:xfrm>
              <a:off x="3077075" y="2895725"/>
              <a:ext cx="586350" cy="618225"/>
            </a:xfrm>
            <a:custGeom>
              <a:avLst/>
              <a:gdLst/>
              <a:ahLst/>
              <a:cxnLst/>
              <a:rect l="l" t="t" r="r" b="b"/>
              <a:pathLst>
                <a:path w="23454" h="24729" extrusionOk="0">
                  <a:moveTo>
                    <a:pt x="4079" y="4717"/>
                  </a:moveTo>
                  <a:lnTo>
                    <a:pt x="4207" y="4972"/>
                  </a:lnTo>
                  <a:lnTo>
                    <a:pt x="4334" y="4717"/>
                  </a:lnTo>
                  <a:close/>
                  <a:moveTo>
                    <a:pt x="10580" y="1"/>
                  </a:moveTo>
                  <a:lnTo>
                    <a:pt x="10325" y="638"/>
                  </a:lnTo>
                  <a:lnTo>
                    <a:pt x="9688" y="1658"/>
                  </a:lnTo>
                  <a:lnTo>
                    <a:pt x="9305" y="2167"/>
                  </a:lnTo>
                  <a:lnTo>
                    <a:pt x="8668" y="2805"/>
                  </a:lnTo>
                  <a:lnTo>
                    <a:pt x="7903" y="3315"/>
                  </a:lnTo>
                  <a:lnTo>
                    <a:pt x="7011" y="3824"/>
                  </a:lnTo>
                  <a:lnTo>
                    <a:pt x="5991" y="6246"/>
                  </a:lnTo>
                  <a:lnTo>
                    <a:pt x="5481" y="7266"/>
                  </a:lnTo>
                  <a:lnTo>
                    <a:pt x="4972" y="7903"/>
                  </a:lnTo>
                  <a:lnTo>
                    <a:pt x="4589" y="8158"/>
                  </a:lnTo>
                  <a:lnTo>
                    <a:pt x="4207" y="8286"/>
                  </a:lnTo>
                  <a:lnTo>
                    <a:pt x="3697" y="8158"/>
                  </a:lnTo>
                  <a:lnTo>
                    <a:pt x="3315" y="8031"/>
                  </a:lnTo>
                  <a:lnTo>
                    <a:pt x="2805" y="7393"/>
                  </a:lnTo>
                  <a:lnTo>
                    <a:pt x="2040" y="6501"/>
                  </a:lnTo>
                  <a:lnTo>
                    <a:pt x="1148" y="5609"/>
                  </a:lnTo>
                  <a:lnTo>
                    <a:pt x="510" y="4972"/>
                  </a:lnTo>
                  <a:lnTo>
                    <a:pt x="0" y="4844"/>
                  </a:lnTo>
                  <a:lnTo>
                    <a:pt x="255" y="5864"/>
                  </a:lnTo>
                  <a:lnTo>
                    <a:pt x="765" y="6756"/>
                  </a:lnTo>
                  <a:lnTo>
                    <a:pt x="1275" y="7648"/>
                  </a:lnTo>
                  <a:lnTo>
                    <a:pt x="1912" y="8541"/>
                  </a:lnTo>
                  <a:lnTo>
                    <a:pt x="2677" y="9178"/>
                  </a:lnTo>
                  <a:lnTo>
                    <a:pt x="3569" y="9688"/>
                  </a:lnTo>
                  <a:lnTo>
                    <a:pt x="5864" y="11090"/>
                  </a:lnTo>
                  <a:lnTo>
                    <a:pt x="11090" y="14149"/>
                  </a:lnTo>
                  <a:lnTo>
                    <a:pt x="11217" y="14531"/>
                  </a:lnTo>
                  <a:lnTo>
                    <a:pt x="11217" y="14914"/>
                  </a:lnTo>
                  <a:lnTo>
                    <a:pt x="11217" y="15934"/>
                  </a:lnTo>
                  <a:lnTo>
                    <a:pt x="11472" y="17591"/>
                  </a:lnTo>
                  <a:lnTo>
                    <a:pt x="11727" y="18483"/>
                  </a:lnTo>
                  <a:lnTo>
                    <a:pt x="12109" y="19502"/>
                  </a:lnTo>
                  <a:lnTo>
                    <a:pt x="13129" y="21924"/>
                  </a:lnTo>
                  <a:lnTo>
                    <a:pt x="14276" y="24601"/>
                  </a:lnTo>
                  <a:lnTo>
                    <a:pt x="14531" y="24728"/>
                  </a:lnTo>
                  <a:lnTo>
                    <a:pt x="15678" y="24728"/>
                  </a:lnTo>
                  <a:lnTo>
                    <a:pt x="16316" y="24601"/>
                  </a:lnTo>
                  <a:lnTo>
                    <a:pt x="16953" y="24346"/>
                  </a:lnTo>
                  <a:lnTo>
                    <a:pt x="17335" y="23964"/>
                  </a:lnTo>
                  <a:lnTo>
                    <a:pt x="16953" y="20522"/>
                  </a:lnTo>
                  <a:lnTo>
                    <a:pt x="16698" y="17591"/>
                  </a:lnTo>
                  <a:lnTo>
                    <a:pt x="16188" y="13639"/>
                  </a:lnTo>
                  <a:lnTo>
                    <a:pt x="15933" y="12237"/>
                  </a:lnTo>
                  <a:lnTo>
                    <a:pt x="15551" y="11345"/>
                  </a:lnTo>
                  <a:lnTo>
                    <a:pt x="15424" y="10962"/>
                  </a:lnTo>
                  <a:lnTo>
                    <a:pt x="15041" y="10453"/>
                  </a:lnTo>
                  <a:lnTo>
                    <a:pt x="14149" y="9560"/>
                  </a:lnTo>
                  <a:lnTo>
                    <a:pt x="12747" y="8413"/>
                  </a:lnTo>
                  <a:lnTo>
                    <a:pt x="8795" y="5481"/>
                  </a:lnTo>
                  <a:lnTo>
                    <a:pt x="9050" y="5227"/>
                  </a:lnTo>
                  <a:lnTo>
                    <a:pt x="9433" y="4589"/>
                  </a:lnTo>
                  <a:lnTo>
                    <a:pt x="9943" y="3442"/>
                  </a:lnTo>
                  <a:lnTo>
                    <a:pt x="10198" y="2805"/>
                  </a:lnTo>
                  <a:lnTo>
                    <a:pt x="10325" y="2040"/>
                  </a:lnTo>
                  <a:lnTo>
                    <a:pt x="10325" y="2295"/>
                  </a:lnTo>
                  <a:lnTo>
                    <a:pt x="10325" y="2932"/>
                  </a:lnTo>
                  <a:lnTo>
                    <a:pt x="10198" y="4079"/>
                  </a:lnTo>
                  <a:lnTo>
                    <a:pt x="9688" y="5481"/>
                  </a:lnTo>
                  <a:lnTo>
                    <a:pt x="12874" y="7903"/>
                  </a:lnTo>
                  <a:lnTo>
                    <a:pt x="16698" y="10580"/>
                  </a:lnTo>
                  <a:lnTo>
                    <a:pt x="16826" y="11855"/>
                  </a:lnTo>
                  <a:lnTo>
                    <a:pt x="17081" y="13129"/>
                  </a:lnTo>
                  <a:lnTo>
                    <a:pt x="17463" y="14404"/>
                  </a:lnTo>
                  <a:lnTo>
                    <a:pt x="17973" y="15806"/>
                  </a:lnTo>
                  <a:lnTo>
                    <a:pt x="18738" y="17463"/>
                  </a:lnTo>
                  <a:lnTo>
                    <a:pt x="20395" y="21032"/>
                  </a:lnTo>
                  <a:lnTo>
                    <a:pt x="21414" y="21032"/>
                  </a:lnTo>
                  <a:lnTo>
                    <a:pt x="22179" y="20905"/>
                  </a:lnTo>
                  <a:lnTo>
                    <a:pt x="22944" y="20650"/>
                  </a:lnTo>
                  <a:lnTo>
                    <a:pt x="23454" y="20395"/>
                  </a:lnTo>
                  <a:lnTo>
                    <a:pt x="22944" y="16953"/>
                  </a:lnTo>
                  <a:lnTo>
                    <a:pt x="22434" y="13512"/>
                  </a:lnTo>
                  <a:lnTo>
                    <a:pt x="21669" y="9560"/>
                  </a:lnTo>
                  <a:lnTo>
                    <a:pt x="21287" y="8158"/>
                  </a:lnTo>
                  <a:lnTo>
                    <a:pt x="21032" y="7266"/>
                  </a:lnTo>
                  <a:lnTo>
                    <a:pt x="20395" y="6501"/>
                  </a:lnTo>
                  <a:lnTo>
                    <a:pt x="19247" y="5481"/>
                  </a:lnTo>
                  <a:lnTo>
                    <a:pt x="17718" y="4462"/>
                  </a:lnTo>
                  <a:lnTo>
                    <a:pt x="16188" y="3315"/>
                  </a:lnTo>
                  <a:lnTo>
                    <a:pt x="13002" y="1403"/>
                  </a:lnTo>
                  <a:lnTo>
                    <a:pt x="10580" y="1"/>
                  </a:lnTo>
                  <a:close/>
                </a:path>
              </a:pathLst>
            </a:custGeom>
            <a:solidFill>
              <a:srgbClr val="446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370;p39">
              <a:extLst>
                <a:ext uri="{FF2B5EF4-FFF2-40B4-BE49-F238E27FC236}">
                  <a16:creationId xmlns:a16="http://schemas.microsoft.com/office/drawing/2014/main" id="{BF5ADC49-88A0-24FA-9804-F727369DAEAE}"/>
                </a:ext>
              </a:extLst>
            </p:cNvPr>
            <p:cNvSpPr/>
            <p:nvPr/>
          </p:nvSpPr>
          <p:spPr>
            <a:xfrm>
              <a:off x="3179050" y="3013625"/>
              <a:ext cx="6400" cy="6400"/>
            </a:xfrm>
            <a:custGeom>
              <a:avLst/>
              <a:gdLst/>
              <a:ahLst/>
              <a:cxnLst/>
              <a:rect l="l" t="t" r="r" b="b"/>
              <a:pathLst>
                <a:path w="256" h="256" fill="none" extrusionOk="0">
                  <a:moveTo>
                    <a:pt x="255" y="1"/>
                  </a:moveTo>
                  <a:lnTo>
                    <a:pt x="255" y="1"/>
                  </a:lnTo>
                  <a:lnTo>
                    <a:pt x="0" y="1"/>
                  </a:lnTo>
                  <a:lnTo>
                    <a:pt x="0" y="1"/>
                  </a:lnTo>
                  <a:lnTo>
                    <a:pt x="128" y="256"/>
                  </a:lnTo>
                  <a:lnTo>
                    <a:pt x="2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371;p39">
              <a:extLst>
                <a:ext uri="{FF2B5EF4-FFF2-40B4-BE49-F238E27FC236}">
                  <a16:creationId xmlns:a16="http://schemas.microsoft.com/office/drawing/2014/main" id="{61E478CD-3CDE-DE81-43C8-5BD730CD2749}"/>
                </a:ext>
              </a:extLst>
            </p:cNvPr>
            <p:cNvSpPr/>
            <p:nvPr/>
          </p:nvSpPr>
          <p:spPr>
            <a:xfrm>
              <a:off x="3296950" y="2946700"/>
              <a:ext cx="197600" cy="213550"/>
            </a:xfrm>
            <a:custGeom>
              <a:avLst/>
              <a:gdLst/>
              <a:ahLst/>
              <a:cxnLst/>
              <a:rect l="l" t="t" r="r" b="b"/>
              <a:pathLst>
                <a:path w="7904" h="8542" fill="none" extrusionOk="0">
                  <a:moveTo>
                    <a:pt x="7903" y="8541"/>
                  </a:moveTo>
                  <a:lnTo>
                    <a:pt x="3952" y="6374"/>
                  </a:lnTo>
                  <a:lnTo>
                    <a:pt x="0" y="3442"/>
                  </a:lnTo>
                  <a:lnTo>
                    <a:pt x="0" y="3442"/>
                  </a:lnTo>
                  <a:lnTo>
                    <a:pt x="255" y="3188"/>
                  </a:lnTo>
                  <a:lnTo>
                    <a:pt x="638" y="2550"/>
                  </a:lnTo>
                  <a:lnTo>
                    <a:pt x="1148" y="1403"/>
                  </a:lnTo>
                  <a:lnTo>
                    <a:pt x="1403" y="766"/>
                  </a:lnTo>
                  <a:lnTo>
                    <a:pt x="1530" y="1"/>
                  </a:lnTo>
                  <a:lnTo>
                    <a:pt x="1530" y="1"/>
                  </a:lnTo>
                  <a:lnTo>
                    <a:pt x="1530" y="256"/>
                  </a:lnTo>
                  <a:lnTo>
                    <a:pt x="1530" y="893"/>
                  </a:lnTo>
                  <a:lnTo>
                    <a:pt x="1403" y="2040"/>
                  </a:lnTo>
                  <a:lnTo>
                    <a:pt x="893" y="3442"/>
                  </a:lnTo>
                  <a:lnTo>
                    <a:pt x="4079" y="5864"/>
                  </a:lnTo>
                  <a:lnTo>
                    <a:pt x="7903" y="85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372;p39">
              <a:extLst>
                <a:ext uri="{FF2B5EF4-FFF2-40B4-BE49-F238E27FC236}">
                  <a16:creationId xmlns:a16="http://schemas.microsoft.com/office/drawing/2014/main" id="{5FD94140-FA3B-6FFE-D55C-A211EFC430BC}"/>
                </a:ext>
              </a:extLst>
            </p:cNvPr>
            <p:cNvSpPr/>
            <p:nvPr/>
          </p:nvSpPr>
          <p:spPr>
            <a:xfrm>
              <a:off x="3077075" y="2895725"/>
              <a:ext cx="586350" cy="618225"/>
            </a:xfrm>
            <a:custGeom>
              <a:avLst/>
              <a:gdLst/>
              <a:ahLst/>
              <a:cxnLst/>
              <a:rect l="l" t="t" r="r" b="b"/>
              <a:pathLst>
                <a:path w="23454" h="24729" fill="none" extrusionOk="0">
                  <a:moveTo>
                    <a:pt x="10580" y="1"/>
                  </a:moveTo>
                  <a:lnTo>
                    <a:pt x="10580" y="1"/>
                  </a:lnTo>
                  <a:lnTo>
                    <a:pt x="10325" y="638"/>
                  </a:lnTo>
                  <a:lnTo>
                    <a:pt x="9688" y="1658"/>
                  </a:lnTo>
                  <a:lnTo>
                    <a:pt x="9305" y="2167"/>
                  </a:lnTo>
                  <a:lnTo>
                    <a:pt x="8668" y="2805"/>
                  </a:lnTo>
                  <a:lnTo>
                    <a:pt x="7903" y="3315"/>
                  </a:lnTo>
                  <a:lnTo>
                    <a:pt x="7011" y="3824"/>
                  </a:lnTo>
                  <a:lnTo>
                    <a:pt x="7011" y="3824"/>
                  </a:lnTo>
                  <a:lnTo>
                    <a:pt x="5991" y="6246"/>
                  </a:lnTo>
                  <a:lnTo>
                    <a:pt x="5481" y="7266"/>
                  </a:lnTo>
                  <a:lnTo>
                    <a:pt x="4972" y="7903"/>
                  </a:lnTo>
                  <a:lnTo>
                    <a:pt x="4972" y="7903"/>
                  </a:lnTo>
                  <a:lnTo>
                    <a:pt x="4589" y="8158"/>
                  </a:lnTo>
                  <a:lnTo>
                    <a:pt x="4207" y="8286"/>
                  </a:lnTo>
                  <a:lnTo>
                    <a:pt x="4207" y="8286"/>
                  </a:lnTo>
                  <a:lnTo>
                    <a:pt x="3697" y="8158"/>
                  </a:lnTo>
                  <a:lnTo>
                    <a:pt x="3315" y="8031"/>
                  </a:lnTo>
                  <a:lnTo>
                    <a:pt x="3315" y="8031"/>
                  </a:lnTo>
                  <a:lnTo>
                    <a:pt x="2805" y="7393"/>
                  </a:lnTo>
                  <a:lnTo>
                    <a:pt x="2040" y="6501"/>
                  </a:lnTo>
                  <a:lnTo>
                    <a:pt x="2040" y="6501"/>
                  </a:lnTo>
                  <a:lnTo>
                    <a:pt x="1148" y="5609"/>
                  </a:lnTo>
                  <a:lnTo>
                    <a:pt x="510" y="4972"/>
                  </a:lnTo>
                  <a:lnTo>
                    <a:pt x="510" y="4972"/>
                  </a:lnTo>
                  <a:lnTo>
                    <a:pt x="0" y="4844"/>
                  </a:lnTo>
                  <a:lnTo>
                    <a:pt x="0" y="4844"/>
                  </a:lnTo>
                  <a:lnTo>
                    <a:pt x="255" y="5864"/>
                  </a:lnTo>
                  <a:lnTo>
                    <a:pt x="765" y="6756"/>
                  </a:lnTo>
                  <a:lnTo>
                    <a:pt x="1275" y="7648"/>
                  </a:lnTo>
                  <a:lnTo>
                    <a:pt x="1912" y="8541"/>
                  </a:lnTo>
                  <a:lnTo>
                    <a:pt x="1912" y="8541"/>
                  </a:lnTo>
                  <a:lnTo>
                    <a:pt x="2677" y="9178"/>
                  </a:lnTo>
                  <a:lnTo>
                    <a:pt x="3569" y="9688"/>
                  </a:lnTo>
                  <a:lnTo>
                    <a:pt x="5864" y="11090"/>
                  </a:lnTo>
                  <a:lnTo>
                    <a:pt x="5864" y="11090"/>
                  </a:lnTo>
                  <a:lnTo>
                    <a:pt x="11090" y="14149"/>
                  </a:lnTo>
                  <a:lnTo>
                    <a:pt x="11090" y="14149"/>
                  </a:lnTo>
                  <a:lnTo>
                    <a:pt x="11217" y="14531"/>
                  </a:lnTo>
                  <a:lnTo>
                    <a:pt x="11217" y="14914"/>
                  </a:lnTo>
                  <a:lnTo>
                    <a:pt x="11217" y="15934"/>
                  </a:lnTo>
                  <a:lnTo>
                    <a:pt x="11472" y="17591"/>
                  </a:lnTo>
                  <a:lnTo>
                    <a:pt x="11727" y="18483"/>
                  </a:lnTo>
                  <a:lnTo>
                    <a:pt x="12109" y="19502"/>
                  </a:lnTo>
                  <a:lnTo>
                    <a:pt x="12109" y="19502"/>
                  </a:lnTo>
                  <a:lnTo>
                    <a:pt x="13129" y="21924"/>
                  </a:lnTo>
                  <a:lnTo>
                    <a:pt x="14276" y="24601"/>
                  </a:lnTo>
                  <a:lnTo>
                    <a:pt x="14276" y="24601"/>
                  </a:lnTo>
                  <a:lnTo>
                    <a:pt x="14531" y="24728"/>
                  </a:lnTo>
                  <a:lnTo>
                    <a:pt x="14914" y="24728"/>
                  </a:lnTo>
                  <a:lnTo>
                    <a:pt x="14914" y="24728"/>
                  </a:lnTo>
                  <a:lnTo>
                    <a:pt x="15678" y="24728"/>
                  </a:lnTo>
                  <a:lnTo>
                    <a:pt x="16316" y="24601"/>
                  </a:lnTo>
                  <a:lnTo>
                    <a:pt x="16953" y="24346"/>
                  </a:lnTo>
                  <a:lnTo>
                    <a:pt x="17335" y="23964"/>
                  </a:lnTo>
                  <a:lnTo>
                    <a:pt x="17335" y="23964"/>
                  </a:lnTo>
                  <a:lnTo>
                    <a:pt x="16953" y="20522"/>
                  </a:lnTo>
                  <a:lnTo>
                    <a:pt x="16953" y="20522"/>
                  </a:lnTo>
                  <a:lnTo>
                    <a:pt x="16698" y="17591"/>
                  </a:lnTo>
                  <a:lnTo>
                    <a:pt x="16698" y="17591"/>
                  </a:lnTo>
                  <a:lnTo>
                    <a:pt x="16188" y="13639"/>
                  </a:lnTo>
                  <a:lnTo>
                    <a:pt x="15933" y="12237"/>
                  </a:lnTo>
                  <a:lnTo>
                    <a:pt x="15551" y="11345"/>
                  </a:lnTo>
                  <a:lnTo>
                    <a:pt x="15551" y="11345"/>
                  </a:lnTo>
                  <a:lnTo>
                    <a:pt x="15424" y="10962"/>
                  </a:lnTo>
                  <a:lnTo>
                    <a:pt x="15041" y="10453"/>
                  </a:lnTo>
                  <a:lnTo>
                    <a:pt x="14149" y="9560"/>
                  </a:lnTo>
                  <a:lnTo>
                    <a:pt x="12747" y="8413"/>
                  </a:lnTo>
                  <a:lnTo>
                    <a:pt x="12747" y="8413"/>
                  </a:lnTo>
                  <a:lnTo>
                    <a:pt x="12747" y="8413"/>
                  </a:lnTo>
                  <a:lnTo>
                    <a:pt x="16698" y="10580"/>
                  </a:lnTo>
                  <a:lnTo>
                    <a:pt x="16698" y="10580"/>
                  </a:lnTo>
                  <a:lnTo>
                    <a:pt x="16826" y="11855"/>
                  </a:lnTo>
                  <a:lnTo>
                    <a:pt x="17081" y="13129"/>
                  </a:lnTo>
                  <a:lnTo>
                    <a:pt x="17463" y="14404"/>
                  </a:lnTo>
                  <a:lnTo>
                    <a:pt x="17463" y="14404"/>
                  </a:lnTo>
                  <a:lnTo>
                    <a:pt x="17973" y="15806"/>
                  </a:lnTo>
                  <a:lnTo>
                    <a:pt x="18738" y="17463"/>
                  </a:lnTo>
                  <a:lnTo>
                    <a:pt x="18738" y="17463"/>
                  </a:lnTo>
                  <a:lnTo>
                    <a:pt x="20395" y="21032"/>
                  </a:lnTo>
                  <a:lnTo>
                    <a:pt x="20395" y="21032"/>
                  </a:lnTo>
                  <a:lnTo>
                    <a:pt x="20650" y="21032"/>
                  </a:lnTo>
                  <a:lnTo>
                    <a:pt x="20650" y="21032"/>
                  </a:lnTo>
                  <a:lnTo>
                    <a:pt x="21414" y="21032"/>
                  </a:lnTo>
                  <a:lnTo>
                    <a:pt x="22179" y="20905"/>
                  </a:lnTo>
                  <a:lnTo>
                    <a:pt x="22944" y="20650"/>
                  </a:lnTo>
                  <a:lnTo>
                    <a:pt x="23454" y="20395"/>
                  </a:lnTo>
                  <a:lnTo>
                    <a:pt x="23454" y="20395"/>
                  </a:lnTo>
                  <a:lnTo>
                    <a:pt x="22944" y="16953"/>
                  </a:lnTo>
                  <a:lnTo>
                    <a:pt x="22944" y="16953"/>
                  </a:lnTo>
                  <a:lnTo>
                    <a:pt x="22434" y="13512"/>
                  </a:lnTo>
                  <a:lnTo>
                    <a:pt x="22434" y="13512"/>
                  </a:lnTo>
                  <a:lnTo>
                    <a:pt x="21669" y="9560"/>
                  </a:lnTo>
                  <a:lnTo>
                    <a:pt x="21287" y="8158"/>
                  </a:lnTo>
                  <a:lnTo>
                    <a:pt x="21032" y="7266"/>
                  </a:lnTo>
                  <a:lnTo>
                    <a:pt x="21032" y="7266"/>
                  </a:lnTo>
                  <a:lnTo>
                    <a:pt x="20395" y="6501"/>
                  </a:lnTo>
                  <a:lnTo>
                    <a:pt x="19247" y="5481"/>
                  </a:lnTo>
                  <a:lnTo>
                    <a:pt x="17718" y="4462"/>
                  </a:lnTo>
                  <a:lnTo>
                    <a:pt x="16188" y="3315"/>
                  </a:lnTo>
                  <a:lnTo>
                    <a:pt x="13002" y="1403"/>
                  </a:lnTo>
                  <a:lnTo>
                    <a:pt x="105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373;p39">
              <a:extLst>
                <a:ext uri="{FF2B5EF4-FFF2-40B4-BE49-F238E27FC236}">
                  <a16:creationId xmlns:a16="http://schemas.microsoft.com/office/drawing/2014/main" id="{7B51A6DC-9BA6-2C22-CCB6-2BF1D0C9BCCD}"/>
                </a:ext>
              </a:extLst>
            </p:cNvPr>
            <p:cNvSpPr/>
            <p:nvPr/>
          </p:nvSpPr>
          <p:spPr>
            <a:xfrm>
              <a:off x="3296950" y="2946700"/>
              <a:ext cx="197600" cy="213550"/>
            </a:xfrm>
            <a:custGeom>
              <a:avLst/>
              <a:gdLst/>
              <a:ahLst/>
              <a:cxnLst/>
              <a:rect l="l" t="t" r="r" b="b"/>
              <a:pathLst>
                <a:path w="7904" h="8542" extrusionOk="0">
                  <a:moveTo>
                    <a:pt x="1530" y="1"/>
                  </a:moveTo>
                  <a:lnTo>
                    <a:pt x="1403" y="766"/>
                  </a:lnTo>
                  <a:lnTo>
                    <a:pt x="1148" y="1403"/>
                  </a:lnTo>
                  <a:lnTo>
                    <a:pt x="638" y="2550"/>
                  </a:lnTo>
                  <a:lnTo>
                    <a:pt x="255" y="3188"/>
                  </a:lnTo>
                  <a:lnTo>
                    <a:pt x="0" y="3442"/>
                  </a:lnTo>
                  <a:lnTo>
                    <a:pt x="3952" y="6374"/>
                  </a:lnTo>
                  <a:lnTo>
                    <a:pt x="7903" y="8541"/>
                  </a:lnTo>
                  <a:lnTo>
                    <a:pt x="7903" y="8541"/>
                  </a:lnTo>
                  <a:lnTo>
                    <a:pt x="4079" y="5864"/>
                  </a:lnTo>
                  <a:lnTo>
                    <a:pt x="893" y="3442"/>
                  </a:lnTo>
                  <a:lnTo>
                    <a:pt x="1403" y="2040"/>
                  </a:lnTo>
                  <a:lnTo>
                    <a:pt x="1530" y="893"/>
                  </a:lnTo>
                  <a:lnTo>
                    <a:pt x="1530" y="256"/>
                  </a:lnTo>
                  <a:lnTo>
                    <a:pt x="1530" y="1"/>
                  </a:lnTo>
                  <a:close/>
                </a:path>
              </a:pathLst>
            </a:custGeom>
            <a:solidFill>
              <a:srgbClr val="3A5B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374;p39">
              <a:extLst>
                <a:ext uri="{FF2B5EF4-FFF2-40B4-BE49-F238E27FC236}">
                  <a16:creationId xmlns:a16="http://schemas.microsoft.com/office/drawing/2014/main" id="{BC209516-7F29-A719-AFB1-4E68BB04432B}"/>
                </a:ext>
              </a:extLst>
            </p:cNvPr>
            <p:cNvSpPr/>
            <p:nvPr/>
          </p:nvSpPr>
          <p:spPr>
            <a:xfrm>
              <a:off x="3296950" y="2946700"/>
              <a:ext cx="197600" cy="213550"/>
            </a:xfrm>
            <a:custGeom>
              <a:avLst/>
              <a:gdLst/>
              <a:ahLst/>
              <a:cxnLst/>
              <a:rect l="l" t="t" r="r" b="b"/>
              <a:pathLst>
                <a:path w="7904" h="8542" fill="none" extrusionOk="0">
                  <a:moveTo>
                    <a:pt x="1530" y="1"/>
                  </a:moveTo>
                  <a:lnTo>
                    <a:pt x="1530" y="1"/>
                  </a:lnTo>
                  <a:lnTo>
                    <a:pt x="1403" y="766"/>
                  </a:lnTo>
                  <a:lnTo>
                    <a:pt x="1148" y="1403"/>
                  </a:lnTo>
                  <a:lnTo>
                    <a:pt x="638" y="2550"/>
                  </a:lnTo>
                  <a:lnTo>
                    <a:pt x="255" y="3188"/>
                  </a:lnTo>
                  <a:lnTo>
                    <a:pt x="0" y="3442"/>
                  </a:lnTo>
                  <a:lnTo>
                    <a:pt x="3952" y="6374"/>
                  </a:lnTo>
                  <a:lnTo>
                    <a:pt x="7903" y="8541"/>
                  </a:lnTo>
                  <a:lnTo>
                    <a:pt x="4079" y="5864"/>
                  </a:lnTo>
                  <a:lnTo>
                    <a:pt x="893" y="3442"/>
                  </a:lnTo>
                  <a:lnTo>
                    <a:pt x="893" y="3442"/>
                  </a:lnTo>
                  <a:lnTo>
                    <a:pt x="1403" y="2040"/>
                  </a:lnTo>
                  <a:lnTo>
                    <a:pt x="1530" y="893"/>
                  </a:lnTo>
                  <a:lnTo>
                    <a:pt x="1530" y="256"/>
                  </a:lnTo>
                  <a:lnTo>
                    <a:pt x="15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375;p39">
              <a:extLst>
                <a:ext uri="{FF2B5EF4-FFF2-40B4-BE49-F238E27FC236}">
                  <a16:creationId xmlns:a16="http://schemas.microsoft.com/office/drawing/2014/main" id="{67BD2D96-9399-9232-C522-90E87E1322A6}"/>
                </a:ext>
              </a:extLst>
            </p:cNvPr>
            <p:cNvSpPr/>
            <p:nvPr/>
          </p:nvSpPr>
          <p:spPr>
            <a:xfrm>
              <a:off x="3242775" y="2589825"/>
              <a:ext cx="430225" cy="299550"/>
            </a:xfrm>
            <a:custGeom>
              <a:avLst/>
              <a:gdLst/>
              <a:ahLst/>
              <a:cxnLst/>
              <a:rect l="l" t="t" r="r" b="b"/>
              <a:pathLst>
                <a:path w="17209" h="11982" extrusionOk="0">
                  <a:moveTo>
                    <a:pt x="1" y="0"/>
                  </a:moveTo>
                  <a:lnTo>
                    <a:pt x="1530" y="5991"/>
                  </a:lnTo>
                  <a:lnTo>
                    <a:pt x="3824" y="8413"/>
                  </a:lnTo>
                  <a:lnTo>
                    <a:pt x="6629" y="11344"/>
                  </a:lnTo>
                  <a:lnTo>
                    <a:pt x="7266" y="11727"/>
                  </a:lnTo>
                  <a:lnTo>
                    <a:pt x="7903" y="11982"/>
                  </a:lnTo>
                  <a:lnTo>
                    <a:pt x="8158" y="11854"/>
                  </a:lnTo>
                  <a:lnTo>
                    <a:pt x="8541" y="11727"/>
                  </a:lnTo>
                  <a:lnTo>
                    <a:pt x="9433" y="11217"/>
                  </a:lnTo>
                  <a:lnTo>
                    <a:pt x="12110" y="8923"/>
                  </a:lnTo>
                  <a:lnTo>
                    <a:pt x="14276" y="6883"/>
                  </a:lnTo>
                  <a:lnTo>
                    <a:pt x="15551" y="5736"/>
                  </a:lnTo>
                  <a:lnTo>
                    <a:pt x="16188" y="5226"/>
                  </a:lnTo>
                  <a:lnTo>
                    <a:pt x="16698" y="4716"/>
                  </a:lnTo>
                  <a:lnTo>
                    <a:pt x="16953" y="4206"/>
                  </a:lnTo>
                  <a:lnTo>
                    <a:pt x="17208" y="3824"/>
                  </a:lnTo>
                  <a:lnTo>
                    <a:pt x="17208" y="3314"/>
                  </a:lnTo>
                  <a:lnTo>
                    <a:pt x="17208" y="2804"/>
                  </a:lnTo>
                  <a:lnTo>
                    <a:pt x="17081" y="2294"/>
                  </a:lnTo>
                  <a:lnTo>
                    <a:pt x="16953" y="1912"/>
                  </a:lnTo>
                  <a:lnTo>
                    <a:pt x="16698" y="1657"/>
                  </a:lnTo>
                  <a:lnTo>
                    <a:pt x="16316" y="1530"/>
                  </a:lnTo>
                  <a:lnTo>
                    <a:pt x="16061" y="1657"/>
                  </a:lnTo>
                  <a:lnTo>
                    <a:pt x="15679" y="1785"/>
                  </a:lnTo>
                  <a:lnTo>
                    <a:pt x="15169" y="2422"/>
                  </a:lnTo>
                  <a:lnTo>
                    <a:pt x="13767" y="3697"/>
                  </a:lnTo>
                  <a:lnTo>
                    <a:pt x="13894" y="3314"/>
                  </a:lnTo>
                  <a:lnTo>
                    <a:pt x="14022" y="2804"/>
                  </a:lnTo>
                  <a:lnTo>
                    <a:pt x="14022" y="2549"/>
                  </a:lnTo>
                  <a:lnTo>
                    <a:pt x="14022" y="2294"/>
                  </a:lnTo>
                  <a:lnTo>
                    <a:pt x="13894" y="2039"/>
                  </a:lnTo>
                  <a:lnTo>
                    <a:pt x="13767" y="1912"/>
                  </a:lnTo>
                  <a:lnTo>
                    <a:pt x="13639" y="1912"/>
                  </a:lnTo>
                  <a:lnTo>
                    <a:pt x="13512" y="2167"/>
                  </a:lnTo>
                  <a:lnTo>
                    <a:pt x="13257" y="2422"/>
                  </a:lnTo>
                  <a:lnTo>
                    <a:pt x="12747" y="3569"/>
                  </a:lnTo>
                  <a:lnTo>
                    <a:pt x="12492" y="4334"/>
                  </a:lnTo>
                  <a:lnTo>
                    <a:pt x="12364" y="4844"/>
                  </a:lnTo>
                  <a:lnTo>
                    <a:pt x="12110" y="5354"/>
                  </a:lnTo>
                  <a:lnTo>
                    <a:pt x="11217" y="6246"/>
                  </a:lnTo>
                  <a:lnTo>
                    <a:pt x="9943" y="7138"/>
                  </a:lnTo>
                  <a:lnTo>
                    <a:pt x="8286" y="8158"/>
                  </a:lnTo>
                  <a:lnTo>
                    <a:pt x="4207" y="2549"/>
                  </a:lnTo>
                  <a:lnTo>
                    <a:pt x="2932" y="1020"/>
                  </a:lnTo>
                  <a:lnTo>
                    <a:pt x="2422" y="510"/>
                  </a:lnTo>
                  <a:lnTo>
                    <a:pt x="1913" y="255"/>
                  </a:lnTo>
                  <a:lnTo>
                    <a:pt x="1530"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376;p39">
              <a:extLst>
                <a:ext uri="{FF2B5EF4-FFF2-40B4-BE49-F238E27FC236}">
                  <a16:creationId xmlns:a16="http://schemas.microsoft.com/office/drawing/2014/main" id="{8D6AE29C-0AEC-38A7-C306-39337CE866C1}"/>
                </a:ext>
              </a:extLst>
            </p:cNvPr>
            <p:cNvSpPr/>
            <p:nvPr/>
          </p:nvSpPr>
          <p:spPr>
            <a:xfrm>
              <a:off x="3236400" y="2586625"/>
              <a:ext cx="159350" cy="200775"/>
            </a:xfrm>
            <a:custGeom>
              <a:avLst/>
              <a:gdLst/>
              <a:ahLst/>
              <a:cxnLst/>
              <a:rect l="l" t="t" r="r" b="b"/>
              <a:pathLst>
                <a:path w="6374" h="8031" extrusionOk="0">
                  <a:moveTo>
                    <a:pt x="765" y="1"/>
                  </a:moveTo>
                  <a:lnTo>
                    <a:pt x="1" y="128"/>
                  </a:lnTo>
                  <a:lnTo>
                    <a:pt x="765" y="5227"/>
                  </a:lnTo>
                  <a:lnTo>
                    <a:pt x="3187" y="8031"/>
                  </a:lnTo>
                  <a:lnTo>
                    <a:pt x="4079" y="7648"/>
                  </a:lnTo>
                  <a:lnTo>
                    <a:pt x="4844" y="7139"/>
                  </a:lnTo>
                  <a:lnTo>
                    <a:pt x="5354" y="6629"/>
                  </a:lnTo>
                  <a:lnTo>
                    <a:pt x="5736" y="6246"/>
                  </a:lnTo>
                  <a:lnTo>
                    <a:pt x="6246" y="5482"/>
                  </a:lnTo>
                  <a:lnTo>
                    <a:pt x="6374" y="5099"/>
                  </a:lnTo>
                  <a:lnTo>
                    <a:pt x="5099" y="3442"/>
                  </a:lnTo>
                  <a:lnTo>
                    <a:pt x="4207" y="2167"/>
                  </a:lnTo>
                  <a:lnTo>
                    <a:pt x="3315" y="1148"/>
                  </a:lnTo>
                  <a:lnTo>
                    <a:pt x="2677" y="510"/>
                  </a:lnTo>
                  <a:lnTo>
                    <a:pt x="2040" y="256"/>
                  </a:lnTo>
                  <a:lnTo>
                    <a:pt x="1403"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377;p39">
              <a:extLst>
                <a:ext uri="{FF2B5EF4-FFF2-40B4-BE49-F238E27FC236}">
                  <a16:creationId xmlns:a16="http://schemas.microsoft.com/office/drawing/2014/main" id="{394EF608-687B-8FA6-237E-43111BEBBE4D}"/>
                </a:ext>
              </a:extLst>
            </p:cNvPr>
            <p:cNvSpPr/>
            <p:nvPr/>
          </p:nvSpPr>
          <p:spPr>
            <a:xfrm>
              <a:off x="3032450" y="2589825"/>
              <a:ext cx="309125" cy="430200"/>
            </a:xfrm>
            <a:custGeom>
              <a:avLst/>
              <a:gdLst/>
              <a:ahLst/>
              <a:cxnLst/>
              <a:rect l="l" t="t" r="r" b="b"/>
              <a:pathLst>
                <a:path w="12365" h="17208" extrusionOk="0">
                  <a:moveTo>
                    <a:pt x="6119" y="0"/>
                  </a:moveTo>
                  <a:lnTo>
                    <a:pt x="3315" y="255"/>
                  </a:lnTo>
                  <a:lnTo>
                    <a:pt x="1148" y="637"/>
                  </a:lnTo>
                  <a:lnTo>
                    <a:pt x="1148" y="1530"/>
                  </a:lnTo>
                  <a:lnTo>
                    <a:pt x="1021" y="3442"/>
                  </a:lnTo>
                  <a:lnTo>
                    <a:pt x="766" y="4461"/>
                  </a:lnTo>
                  <a:lnTo>
                    <a:pt x="638" y="5354"/>
                  </a:lnTo>
                  <a:lnTo>
                    <a:pt x="383" y="6118"/>
                  </a:lnTo>
                  <a:lnTo>
                    <a:pt x="256" y="6373"/>
                  </a:lnTo>
                  <a:lnTo>
                    <a:pt x="1" y="6501"/>
                  </a:lnTo>
                  <a:lnTo>
                    <a:pt x="128" y="8413"/>
                  </a:lnTo>
                  <a:lnTo>
                    <a:pt x="256" y="10197"/>
                  </a:lnTo>
                  <a:lnTo>
                    <a:pt x="511" y="11982"/>
                  </a:lnTo>
                  <a:lnTo>
                    <a:pt x="766" y="13639"/>
                  </a:lnTo>
                  <a:lnTo>
                    <a:pt x="1276" y="16060"/>
                  </a:lnTo>
                  <a:lnTo>
                    <a:pt x="1531" y="17080"/>
                  </a:lnTo>
                  <a:lnTo>
                    <a:pt x="2040" y="17080"/>
                  </a:lnTo>
                  <a:lnTo>
                    <a:pt x="3315" y="17208"/>
                  </a:lnTo>
                  <a:lnTo>
                    <a:pt x="4335" y="17208"/>
                  </a:lnTo>
                  <a:lnTo>
                    <a:pt x="5482" y="17080"/>
                  </a:lnTo>
                  <a:lnTo>
                    <a:pt x="6757" y="16825"/>
                  </a:lnTo>
                  <a:lnTo>
                    <a:pt x="8159" y="16443"/>
                  </a:lnTo>
                  <a:lnTo>
                    <a:pt x="9306" y="15806"/>
                  </a:lnTo>
                  <a:lnTo>
                    <a:pt x="10198" y="15168"/>
                  </a:lnTo>
                  <a:lnTo>
                    <a:pt x="10963" y="14531"/>
                  </a:lnTo>
                  <a:lnTo>
                    <a:pt x="11600" y="13766"/>
                  </a:lnTo>
                  <a:lnTo>
                    <a:pt x="11983" y="13129"/>
                  </a:lnTo>
                  <a:lnTo>
                    <a:pt x="12237" y="12619"/>
                  </a:lnTo>
                  <a:lnTo>
                    <a:pt x="12365" y="12109"/>
                  </a:lnTo>
                  <a:lnTo>
                    <a:pt x="11855" y="11217"/>
                  </a:lnTo>
                  <a:lnTo>
                    <a:pt x="11345" y="10452"/>
                  </a:lnTo>
                  <a:lnTo>
                    <a:pt x="11090" y="9815"/>
                  </a:lnTo>
                  <a:lnTo>
                    <a:pt x="10708" y="8285"/>
                  </a:lnTo>
                  <a:lnTo>
                    <a:pt x="10580" y="6628"/>
                  </a:lnTo>
                  <a:lnTo>
                    <a:pt x="10453" y="4971"/>
                  </a:lnTo>
                  <a:lnTo>
                    <a:pt x="10453" y="3697"/>
                  </a:lnTo>
                  <a:lnTo>
                    <a:pt x="10198" y="2804"/>
                  </a:lnTo>
                  <a:lnTo>
                    <a:pt x="9943" y="1912"/>
                  </a:lnTo>
                  <a:lnTo>
                    <a:pt x="9561" y="1275"/>
                  </a:lnTo>
                  <a:lnTo>
                    <a:pt x="9306" y="765"/>
                  </a:lnTo>
                  <a:lnTo>
                    <a:pt x="8668" y="128"/>
                  </a:lnTo>
                  <a:lnTo>
                    <a:pt x="8414"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378;p39">
              <a:extLst>
                <a:ext uri="{FF2B5EF4-FFF2-40B4-BE49-F238E27FC236}">
                  <a16:creationId xmlns:a16="http://schemas.microsoft.com/office/drawing/2014/main" id="{8FBB34F0-B2AD-1F7F-0F3C-D30D90A5006D}"/>
                </a:ext>
              </a:extLst>
            </p:cNvPr>
            <p:cNvSpPr/>
            <p:nvPr/>
          </p:nvSpPr>
          <p:spPr>
            <a:xfrm>
              <a:off x="3032450" y="2589825"/>
              <a:ext cx="309125" cy="430200"/>
            </a:xfrm>
            <a:custGeom>
              <a:avLst/>
              <a:gdLst/>
              <a:ahLst/>
              <a:cxnLst/>
              <a:rect l="l" t="t" r="r" b="b"/>
              <a:pathLst>
                <a:path w="12365" h="17208" fill="none" extrusionOk="0">
                  <a:moveTo>
                    <a:pt x="3315" y="255"/>
                  </a:moveTo>
                  <a:lnTo>
                    <a:pt x="1148" y="637"/>
                  </a:lnTo>
                  <a:lnTo>
                    <a:pt x="1148" y="637"/>
                  </a:lnTo>
                  <a:lnTo>
                    <a:pt x="1148" y="1530"/>
                  </a:lnTo>
                  <a:lnTo>
                    <a:pt x="1021" y="3442"/>
                  </a:lnTo>
                  <a:lnTo>
                    <a:pt x="766" y="4461"/>
                  </a:lnTo>
                  <a:lnTo>
                    <a:pt x="638" y="5354"/>
                  </a:lnTo>
                  <a:lnTo>
                    <a:pt x="383" y="6118"/>
                  </a:lnTo>
                  <a:lnTo>
                    <a:pt x="256" y="6373"/>
                  </a:lnTo>
                  <a:lnTo>
                    <a:pt x="1" y="6501"/>
                  </a:lnTo>
                  <a:lnTo>
                    <a:pt x="1" y="6501"/>
                  </a:lnTo>
                  <a:lnTo>
                    <a:pt x="128" y="8413"/>
                  </a:lnTo>
                  <a:lnTo>
                    <a:pt x="256" y="10197"/>
                  </a:lnTo>
                  <a:lnTo>
                    <a:pt x="511" y="11982"/>
                  </a:lnTo>
                  <a:lnTo>
                    <a:pt x="766" y="13639"/>
                  </a:lnTo>
                  <a:lnTo>
                    <a:pt x="1276" y="16060"/>
                  </a:lnTo>
                  <a:lnTo>
                    <a:pt x="1531" y="17080"/>
                  </a:lnTo>
                  <a:lnTo>
                    <a:pt x="1531" y="17080"/>
                  </a:lnTo>
                  <a:lnTo>
                    <a:pt x="2040" y="17080"/>
                  </a:lnTo>
                  <a:lnTo>
                    <a:pt x="3315" y="17208"/>
                  </a:lnTo>
                  <a:lnTo>
                    <a:pt x="4335" y="17208"/>
                  </a:lnTo>
                  <a:lnTo>
                    <a:pt x="5482" y="17080"/>
                  </a:lnTo>
                  <a:lnTo>
                    <a:pt x="6757" y="16825"/>
                  </a:lnTo>
                  <a:lnTo>
                    <a:pt x="8159" y="16443"/>
                  </a:lnTo>
                  <a:lnTo>
                    <a:pt x="8159" y="16443"/>
                  </a:lnTo>
                  <a:lnTo>
                    <a:pt x="9306" y="15806"/>
                  </a:lnTo>
                  <a:lnTo>
                    <a:pt x="10198" y="15168"/>
                  </a:lnTo>
                  <a:lnTo>
                    <a:pt x="10963" y="14531"/>
                  </a:lnTo>
                  <a:lnTo>
                    <a:pt x="11600" y="13766"/>
                  </a:lnTo>
                  <a:lnTo>
                    <a:pt x="11983" y="13129"/>
                  </a:lnTo>
                  <a:lnTo>
                    <a:pt x="12237" y="12619"/>
                  </a:lnTo>
                  <a:lnTo>
                    <a:pt x="12365" y="12109"/>
                  </a:lnTo>
                  <a:lnTo>
                    <a:pt x="12365" y="12109"/>
                  </a:lnTo>
                  <a:lnTo>
                    <a:pt x="11855" y="11217"/>
                  </a:lnTo>
                  <a:lnTo>
                    <a:pt x="11345" y="10452"/>
                  </a:lnTo>
                  <a:lnTo>
                    <a:pt x="11090" y="9815"/>
                  </a:lnTo>
                  <a:lnTo>
                    <a:pt x="11090" y="9815"/>
                  </a:lnTo>
                  <a:lnTo>
                    <a:pt x="10708" y="8285"/>
                  </a:lnTo>
                  <a:lnTo>
                    <a:pt x="10580" y="6628"/>
                  </a:lnTo>
                  <a:lnTo>
                    <a:pt x="10453" y="4971"/>
                  </a:lnTo>
                  <a:lnTo>
                    <a:pt x="10453" y="3697"/>
                  </a:lnTo>
                  <a:lnTo>
                    <a:pt x="10453" y="3697"/>
                  </a:lnTo>
                  <a:lnTo>
                    <a:pt x="10198" y="2804"/>
                  </a:lnTo>
                  <a:lnTo>
                    <a:pt x="9943" y="1912"/>
                  </a:lnTo>
                  <a:lnTo>
                    <a:pt x="9561" y="1275"/>
                  </a:lnTo>
                  <a:lnTo>
                    <a:pt x="9306" y="765"/>
                  </a:lnTo>
                  <a:lnTo>
                    <a:pt x="8668" y="128"/>
                  </a:lnTo>
                  <a:lnTo>
                    <a:pt x="8414" y="0"/>
                  </a:lnTo>
                  <a:lnTo>
                    <a:pt x="6119" y="0"/>
                  </a:lnTo>
                  <a:lnTo>
                    <a:pt x="3315" y="25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379;p39">
              <a:extLst>
                <a:ext uri="{FF2B5EF4-FFF2-40B4-BE49-F238E27FC236}">
                  <a16:creationId xmlns:a16="http://schemas.microsoft.com/office/drawing/2014/main" id="{12EC1D7F-FF8A-6FC4-FA43-592F6AF3B075}"/>
                </a:ext>
              </a:extLst>
            </p:cNvPr>
            <p:cNvSpPr/>
            <p:nvPr/>
          </p:nvSpPr>
          <p:spPr>
            <a:xfrm>
              <a:off x="2844450" y="2615300"/>
              <a:ext cx="235825" cy="560875"/>
            </a:xfrm>
            <a:custGeom>
              <a:avLst/>
              <a:gdLst/>
              <a:ahLst/>
              <a:cxnLst/>
              <a:rect l="l" t="t" r="r" b="b"/>
              <a:pathLst>
                <a:path w="9433" h="22435" extrusionOk="0">
                  <a:moveTo>
                    <a:pt x="8668" y="1"/>
                  </a:moveTo>
                  <a:lnTo>
                    <a:pt x="7903" y="128"/>
                  </a:lnTo>
                  <a:lnTo>
                    <a:pt x="7266" y="383"/>
                  </a:lnTo>
                  <a:lnTo>
                    <a:pt x="6884" y="766"/>
                  </a:lnTo>
                  <a:lnTo>
                    <a:pt x="6501" y="1148"/>
                  </a:lnTo>
                  <a:lnTo>
                    <a:pt x="6246" y="1658"/>
                  </a:lnTo>
                  <a:lnTo>
                    <a:pt x="5991" y="2295"/>
                  </a:lnTo>
                  <a:lnTo>
                    <a:pt x="5736" y="3697"/>
                  </a:lnTo>
                  <a:lnTo>
                    <a:pt x="5099" y="7521"/>
                  </a:lnTo>
                  <a:lnTo>
                    <a:pt x="4844" y="9815"/>
                  </a:lnTo>
                  <a:lnTo>
                    <a:pt x="4334" y="11855"/>
                  </a:lnTo>
                  <a:lnTo>
                    <a:pt x="3825" y="14659"/>
                  </a:lnTo>
                  <a:lnTo>
                    <a:pt x="3442" y="16061"/>
                  </a:lnTo>
                  <a:lnTo>
                    <a:pt x="3187" y="16953"/>
                  </a:lnTo>
                  <a:lnTo>
                    <a:pt x="2932" y="17336"/>
                  </a:lnTo>
                  <a:lnTo>
                    <a:pt x="2550" y="17591"/>
                  </a:lnTo>
                  <a:lnTo>
                    <a:pt x="2040" y="17846"/>
                  </a:lnTo>
                  <a:lnTo>
                    <a:pt x="1658" y="18101"/>
                  </a:lnTo>
                  <a:lnTo>
                    <a:pt x="893" y="18738"/>
                  </a:lnTo>
                  <a:lnTo>
                    <a:pt x="256" y="19120"/>
                  </a:lnTo>
                  <a:lnTo>
                    <a:pt x="128" y="19120"/>
                  </a:lnTo>
                  <a:lnTo>
                    <a:pt x="128" y="19248"/>
                  </a:lnTo>
                  <a:lnTo>
                    <a:pt x="383" y="19503"/>
                  </a:lnTo>
                  <a:lnTo>
                    <a:pt x="511" y="19630"/>
                  </a:lnTo>
                  <a:lnTo>
                    <a:pt x="893" y="19630"/>
                  </a:lnTo>
                  <a:lnTo>
                    <a:pt x="1785" y="19248"/>
                  </a:lnTo>
                  <a:lnTo>
                    <a:pt x="1530" y="19630"/>
                  </a:lnTo>
                  <a:lnTo>
                    <a:pt x="1148" y="20140"/>
                  </a:lnTo>
                  <a:lnTo>
                    <a:pt x="765" y="20522"/>
                  </a:lnTo>
                  <a:lnTo>
                    <a:pt x="128" y="21160"/>
                  </a:lnTo>
                  <a:lnTo>
                    <a:pt x="1" y="21415"/>
                  </a:lnTo>
                  <a:lnTo>
                    <a:pt x="128" y="21670"/>
                  </a:lnTo>
                  <a:lnTo>
                    <a:pt x="256" y="21925"/>
                  </a:lnTo>
                  <a:lnTo>
                    <a:pt x="511" y="22179"/>
                  </a:lnTo>
                  <a:lnTo>
                    <a:pt x="893" y="22307"/>
                  </a:lnTo>
                  <a:lnTo>
                    <a:pt x="1530" y="22434"/>
                  </a:lnTo>
                  <a:lnTo>
                    <a:pt x="1913" y="22434"/>
                  </a:lnTo>
                  <a:lnTo>
                    <a:pt x="2422" y="22307"/>
                  </a:lnTo>
                  <a:lnTo>
                    <a:pt x="2805" y="22179"/>
                  </a:lnTo>
                  <a:lnTo>
                    <a:pt x="3187" y="21925"/>
                  </a:lnTo>
                  <a:lnTo>
                    <a:pt x="3570" y="21670"/>
                  </a:lnTo>
                  <a:lnTo>
                    <a:pt x="3952" y="21160"/>
                  </a:lnTo>
                  <a:lnTo>
                    <a:pt x="4844" y="19885"/>
                  </a:lnTo>
                  <a:lnTo>
                    <a:pt x="5864" y="17591"/>
                  </a:lnTo>
                  <a:lnTo>
                    <a:pt x="7521" y="13257"/>
                  </a:lnTo>
                  <a:lnTo>
                    <a:pt x="8158" y="11472"/>
                  </a:lnTo>
                  <a:lnTo>
                    <a:pt x="8413" y="10835"/>
                  </a:lnTo>
                  <a:lnTo>
                    <a:pt x="8541" y="10070"/>
                  </a:lnTo>
                  <a:lnTo>
                    <a:pt x="8796" y="7649"/>
                  </a:lnTo>
                  <a:lnTo>
                    <a:pt x="9178" y="5737"/>
                  </a:lnTo>
                  <a:lnTo>
                    <a:pt x="9305" y="4717"/>
                  </a:lnTo>
                  <a:lnTo>
                    <a:pt x="9433" y="3825"/>
                  </a:lnTo>
                  <a:lnTo>
                    <a:pt x="9433" y="2932"/>
                  </a:lnTo>
                  <a:lnTo>
                    <a:pt x="9433" y="2040"/>
                  </a:lnTo>
                  <a:lnTo>
                    <a:pt x="9305" y="1275"/>
                  </a:lnTo>
                  <a:lnTo>
                    <a:pt x="9178" y="766"/>
                  </a:lnTo>
                  <a:lnTo>
                    <a:pt x="8923" y="256"/>
                  </a:lnTo>
                  <a:lnTo>
                    <a:pt x="8668"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380;p39">
              <a:extLst>
                <a:ext uri="{FF2B5EF4-FFF2-40B4-BE49-F238E27FC236}">
                  <a16:creationId xmlns:a16="http://schemas.microsoft.com/office/drawing/2014/main" id="{D77CEF3B-6EA0-8D28-80F3-4FFA47FEDC60}"/>
                </a:ext>
              </a:extLst>
            </p:cNvPr>
            <p:cNvSpPr/>
            <p:nvPr/>
          </p:nvSpPr>
          <p:spPr>
            <a:xfrm>
              <a:off x="2844450" y="2615300"/>
              <a:ext cx="235825" cy="560875"/>
            </a:xfrm>
            <a:custGeom>
              <a:avLst/>
              <a:gdLst/>
              <a:ahLst/>
              <a:cxnLst/>
              <a:rect l="l" t="t" r="r" b="b"/>
              <a:pathLst>
                <a:path w="9433" h="22435" fill="none" extrusionOk="0">
                  <a:moveTo>
                    <a:pt x="8668" y="1"/>
                  </a:moveTo>
                  <a:lnTo>
                    <a:pt x="8668" y="1"/>
                  </a:lnTo>
                  <a:lnTo>
                    <a:pt x="7903" y="128"/>
                  </a:lnTo>
                  <a:lnTo>
                    <a:pt x="7266" y="383"/>
                  </a:lnTo>
                  <a:lnTo>
                    <a:pt x="6884" y="766"/>
                  </a:lnTo>
                  <a:lnTo>
                    <a:pt x="6501" y="1148"/>
                  </a:lnTo>
                  <a:lnTo>
                    <a:pt x="6246" y="1658"/>
                  </a:lnTo>
                  <a:lnTo>
                    <a:pt x="5991" y="2295"/>
                  </a:lnTo>
                  <a:lnTo>
                    <a:pt x="5736" y="3697"/>
                  </a:lnTo>
                  <a:lnTo>
                    <a:pt x="5736" y="3697"/>
                  </a:lnTo>
                  <a:lnTo>
                    <a:pt x="5099" y="7521"/>
                  </a:lnTo>
                  <a:lnTo>
                    <a:pt x="4844" y="9815"/>
                  </a:lnTo>
                  <a:lnTo>
                    <a:pt x="4334" y="11855"/>
                  </a:lnTo>
                  <a:lnTo>
                    <a:pt x="4334" y="11855"/>
                  </a:lnTo>
                  <a:lnTo>
                    <a:pt x="3825" y="14659"/>
                  </a:lnTo>
                  <a:lnTo>
                    <a:pt x="3442" y="16061"/>
                  </a:lnTo>
                  <a:lnTo>
                    <a:pt x="3187" y="16953"/>
                  </a:lnTo>
                  <a:lnTo>
                    <a:pt x="3187" y="16953"/>
                  </a:lnTo>
                  <a:lnTo>
                    <a:pt x="2932" y="17336"/>
                  </a:lnTo>
                  <a:lnTo>
                    <a:pt x="2550" y="17591"/>
                  </a:lnTo>
                  <a:lnTo>
                    <a:pt x="2550" y="17591"/>
                  </a:lnTo>
                  <a:lnTo>
                    <a:pt x="2040" y="17846"/>
                  </a:lnTo>
                  <a:lnTo>
                    <a:pt x="1658" y="18101"/>
                  </a:lnTo>
                  <a:lnTo>
                    <a:pt x="893" y="18738"/>
                  </a:lnTo>
                  <a:lnTo>
                    <a:pt x="893" y="18738"/>
                  </a:lnTo>
                  <a:lnTo>
                    <a:pt x="256" y="19120"/>
                  </a:lnTo>
                  <a:lnTo>
                    <a:pt x="128" y="19120"/>
                  </a:lnTo>
                  <a:lnTo>
                    <a:pt x="128" y="19248"/>
                  </a:lnTo>
                  <a:lnTo>
                    <a:pt x="128" y="19248"/>
                  </a:lnTo>
                  <a:lnTo>
                    <a:pt x="383" y="19503"/>
                  </a:lnTo>
                  <a:lnTo>
                    <a:pt x="511" y="19630"/>
                  </a:lnTo>
                  <a:lnTo>
                    <a:pt x="893" y="19630"/>
                  </a:lnTo>
                  <a:lnTo>
                    <a:pt x="893" y="19630"/>
                  </a:lnTo>
                  <a:lnTo>
                    <a:pt x="1785" y="19248"/>
                  </a:lnTo>
                  <a:lnTo>
                    <a:pt x="1785" y="19248"/>
                  </a:lnTo>
                  <a:lnTo>
                    <a:pt x="1530" y="19630"/>
                  </a:lnTo>
                  <a:lnTo>
                    <a:pt x="1148" y="20140"/>
                  </a:lnTo>
                  <a:lnTo>
                    <a:pt x="765" y="20522"/>
                  </a:lnTo>
                  <a:lnTo>
                    <a:pt x="765" y="20522"/>
                  </a:lnTo>
                  <a:lnTo>
                    <a:pt x="128" y="21160"/>
                  </a:lnTo>
                  <a:lnTo>
                    <a:pt x="1" y="21415"/>
                  </a:lnTo>
                  <a:lnTo>
                    <a:pt x="128" y="21670"/>
                  </a:lnTo>
                  <a:lnTo>
                    <a:pt x="256" y="21925"/>
                  </a:lnTo>
                  <a:lnTo>
                    <a:pt x="511" y="22179"/>
                  </a:lnTo>
                  <a:lnTo>
                    <a:pt x="893" y="22307"/>
                  </a:lnTo>
                  <a:lnTo>
                    <a:pt x="1530" y="22434"/>
                  </a:lnTo>
                  <a:lnTo>
                    <a:pt x="1530" y="22434"/>
                  </a:lnTo>
                  <a:lnTo>
                    <a:pt x="1913" y="22434"/>
                  </a:lnTo>
                  <a:lnTo>
                    <a:pt x="2422" y="22307"/>
                  </a:lnTo>
                  <a:lnTo>
                    <a:pt x="2805" y="22179"/>
                  </a:lnTo>
                  <a:lnTo>
                    <a:pt x="3187" y="21925"/>
                  </a:lnTo>
                  <a:lnTo>
                    <a:pt x="3570" y="21670"/>
                  </a:lnTo>
                  <a:lnTo>
                    <a:pt x="3952" y="21160"/>
                  </a:lnTo>
                  <a:lnTo>
                    <a:pt x="4844" y="19885"/>
                  </a:lnTo>
                  <a:lnTo>
                    <a:pt x="4844" y="19885"/>
                  </a:lnTo>
                  <a:lnTo>
                    <a:pt x="5864" y="17591"/>
                  </a:lnTo>
                  <a:lnTo>
                    <a:pt x="5864" y="17591"/>
                  </a:lnTo>
                  <a:lnTo>
                    <a:pt x="7521" y="13257"/>
                  </a:lnTo>
                  <a:lnTo>
                    <a:pt x="7521" y="13257"/>
                  </a:lnTo>
                  <a:lnTo>
                    <a:pt x="8158" y="11472"/>
                  </a:lnTo>
                  <a:lnTo>
                    <a:pt x="8413" y="10835"/>
                  </a:lnTo>
                  <a:lnTo>
                    <a:pt x="8541" y="10070"/>
                  </a:lnTo>
                  <a:lnTo>
                    <a:pt x="8541" y="10070"/>
                  </a:lnTo>
                  <a:lnTo>
                    <a:pt x="8796" y="7649"/>
                  </a:lnTo>
                  <a:lnTo>
                    <a:pt x="9178" y="5737"/>
                  </a:lnTo>
                  <a:lnTo>
                    <a:pt x="9178" y="5737"/>
                  </a:lnTo>
                  <a:lnTo>
                    <a:pt x="9305" y="4717"/>
                  </a:lnTo>
                  <a:lnTo>
                    <a:pt x="9433" y="3825"/>
                  </a:lnTo>
                  <a:lnTo>
                    <a:pt x="9433" y="2932"/>
                  </a:lnTo>
                  <a:lnTo>
                    <a:pt x="9433" y="2040"/>
                  </a:lnTo>
                  <a:lnTo>
                    <a:pt x="9305" y="1275"/>
                  </a:lnTo>
                  <a:lnTo>
                    <a:pt x="9178" y="766"/>
                  </a:lnTo>
                  <a:lnTo>
                    <a:pt x="8923" y="256"/>
                  </a:lnTo>
                  <a:lnTo>
                    <a:pt x="866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381;p39">
              <a:extLst>
                <a:ext uri="{FF2B5EF4-FFF2-40B4-BE49-F238E27FC236}">
                  <a16:creationId xmlns:a16="http://schemas.microsoft.com/office/drawing/2014/main" id="{2BD04F32-6812-594E-AF3D-EA0D4318EA23}"/>
                </a:ext>
              </a:extLst>
            </p:cNvPr>
            <p:cNvSpPr/>
            <p:nvPr/>
          </p:nvSpPr>
          <p:spPr>
            <a:xfrm>
              <a:off x="2955975" y="2605750"/>
              <a:ext cx="130675" cy="229450"/>
            </a:xfrm>
            <a:custGeom>
              <a:avLst/>
              <a:gdLst/>
              <a:ahLst/>
              <a:cxnLst/>
              <a:rect l="l" t="t" r="r" b="b"/>
              <a:pathLst>
                <a:path w="5227" h="9178" extrusionOk="0">
                  <a:moveTo>
                    <a:pt x="4207" y="0"/>
                  </a:moveTo>
                  <a:lnTo>
                    <a:pt x="3442" y="128"/>
                  </a:lnTo>
                  <a:lnTo>
                    <a:pt x="2678" y="383"/>
                  </a:lnTo>
                  <a:lnTo>
                    <a:pt x="2040" y="893"/>
                  </a:lnTo>
                  <a:lnTo>
                    <a:pt x="1403" y="1657"/>
                  </a:lnTo>
                  <a:lnTo>
                    <a:pt x="1148" y="2295"/>
                  </a:lnTo>
                  <a:lnTo>
                    <a:pt x="893" y="3187"/>
                  </a:lnTo>
                  <a:lnTo>
                    <a:pt x="511" y="5226"/>
                  </a:lnTo>
                  <a:lnTo>
                    <a:pt x="1" y="8031"/>
                  </a:lnTo>
                  <a:lnTo>
                    <a:pt x="256" y="8158"/>
                  </a:lnTo>
                  <a:lnTo>
                    <a:pt x="1148" y="8668"/>
                  </a:lnTo>
                  <a:lnTo>
                    <a:pt x="1658" y="8923"/>
                  </a:lnTo>
                  <a:lnTo>
                    <a:pt x="2423" y="9050"/>
                  </a:lnTo>
                  <a:lnTo>
                    <a:pt x="3187" y="9178"/>
                  </a:lnTo>
                  <a:lnTo>
                    <a:pt x="4080" y="9178"/>
                  </a:lnTo>
                  <a:lnTo>
                    <a:pt x="4972" y="4462"/>
                  </a:lnTo>
                  <a:lnTo>
                    <a:pt x="5099" y="3952"/>
                  </a:lnTo>
                  <a:lnTo>
                    <a:pt x="5227" y="2805"/>
                  </a:lnTo>
                  <a:lnTo>
                    <a:pt x="5099" y="2040"/>
                  </a:lnTo>
                  <a:lnTo>
                    <a:pt x="4972" y="1275"/>
                  </a:lnTo>
                  <a:lnTo>
                    <a:pt x="4717" y="638"/>
                  </a:lnTo>
                  <a:lnTo>
                    <a:pt x="4207"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382;p39">
              <a:extLst>
                <a:ext uri="{FF2B5EF4-FFF2-40B4-BE49-F238E27FC236}">
                  <a16:creationId xmlns:a16="http://schemas.microsoft.com/office/drawing/2014/main" id="{079020CD-C8C9-FA95-8C6F-23BB43186F27}"/>
                </a:ext>
              </a:extLst>
            </p:cNvPr>
            <p:cNvSpPr/>
            <p:nvPr/>
          </p:nvSpPr>
          <p:spPr>
            <a:xfrm>
              <a:off x="3064325" y="2379500"/>
              <a:ext cx="57375" cy="165725"/>
            </a:xfrm>
            <a:custGeom>
              <a:avLst/>
              <a:gdLst/>
              <a:ahLst/>
              <a:cxnLst/>
              <a:rect l="l" t="t" r="r" b="b"/>
              <a:pathLst>
                <a:path w="2295" h="6629" extrusionOk="0">
                  <a:moveTo>
                    <a:pt x="1148" y="0"/>
                  </a:moveTo>
                  <a:lnTo>
                    <a:pt x="893" y="128"/>
                  </a:lnTo>
                  <a:lnTo>
                    <a:pt x="638" y="383"/>
                  </a:lnTo>
                  <a:lnTo>
                    <a:pt x="256" y="893"/>
                  </a:lnTo>
                  <a:lnTo>
                    <a:pt x="1" y="1530"/>
                  </a:lnTo>
                  <a:lnTo>
                    <a:pt x="1" y="2550"/>
                  </a:lnTo>
                  <a:lnTo>
                    <a:pt x="256" y="3442"/>
                  </a:lnTo>
                  <a:lnTo>
                    <a:pt x="765" y="4717"/>
                  </a:lnTo>
                  <a:lnTo>
                    <a:pt x="1403" y="5991"/>
                  </a:lnTo>
                  <a:lnTo>
                    <a:pt x="1658" y="6374"/>
                  </a:lnTo>
                  <a:lnTo>
                    <a:pt x="1913" y="6501"/>
                  </a:lnTo>
                  <a:lnTo>
                    <a:pt x="2167" y="6629"/>
                  </a:lnTo>
                  <a:lnTo>
                    <a:pt x="2295" y="6629"/>
                  </a:lnTo>
                  <a:lnTo>
                    <a:pt x="2295" y="5354"/>
                  </a:lnTo>
                  <a:lnTo>
                    <a:pt x="2295" y="3569"/>
                  </a:lnTo>
                  <a:lnTo>
                    <a:pt x="2040" y="3697"/>
                  </a:lnTo>
                  <a:lnTo>
                    <a:pt x="2040" y="2422"/>
                  </a:lnTo>
                  <a:lnTo>
                    <a:pt x="1913" y="1530"/>
                  </a:lnTo>
                  <a:lnTo>
                    <a:pt x="1913" y="1020"/>
                  </a:lnTo>
                  <a:lnTo>
                    <a:pt x="1913" y="510"/>
                  </a:lnTo>
                  <a:lnTo>
                    <a:pt x="1785" y="383"/>
                  </a:lnTo>
                  <a:lnTo>
                    <a:pt x="1658" y="128"/>
                  </a:lnTo>
                  <a:lnTo>
                    <a:pt x="140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383;p39">
              <a:extLst>
                <a:ext uri="{FF2B5EF4-FFF2-40B4-BE49-F238E27FC236}">
                  <a16:creationId xmlns:a16="http://schemas.microsoft.com/office/drawing/2014/main" id="{97BB3CF4-57A5-114F-D302-B9909268AFA3}"/>
                </a:ext>
              </a:extLst>
            </p:cNvPr>
            <p:cNvSpPr/>
            <p:nvPr/>
          </p:nvSpPr>
          <p:spPr>
            <a:xfrm>
              <a:off x="3258700" y="2379500"/>
              <a:ext cx="44650" cy="57375"/>
            </a:xfrm>
            <a:custGeom>
              <a:avLst/>
              <a:gdLst/>
              <a:ahLst/>
              <a:cxnLst/>
              <a:rect l="l" t="t" r="r" b="b"/>
              <a:pathLst>
                <a:path w="1786" h="2295" extrusionOk="0">
                  <a:moveTo>
                    <a:pt x="1276" y="0"/>
                  </a:moveTo>
                  <a:lnTo>
                    <a:pt x="1148" y="128"/>
                  </a:lnTo>
                  <a:lnTo>
                    <a:pt x="1021" y="255"/>
                  </a:lnTo>
                  <a:lnTo>
                    <a:pt x="638" y="510"/>
                  </a:lnTo>
                  <a:lnTo>
                    <a:pt x="128" y="765"/>
                  </a:lnTo>
                  <a:lnTo>
                    <a:pt x="128" y="893"/>
                  </a:lnTo>
                  <a:lnTo>
                    <a:pt x="1" y="1020"/>
                  </a:lnTo>
                  <a:lnTo>
                    <a:pt x="1" y="1403"/>
                  </a:lnTo>
                  <a:lnTo>
                    <a:pt x="256" y="1785"/>
                  </a:lnTo>
                  <a:lnTo>
                    <a:pt x="511" y="2167"/>
                  </a:lnTo>
                  <a:lnTo>
                    <a:pt x="766" y="2295"/>
                  </a:lnTo>
                  <a:lnTo>
                    <a:pt x="893" y="2295"/>
                  </a:lnTo>
                  <a:lnTo>
                    <a:pt x="1276" y="2167"/>
                  </a:lnTo>
                  <a:lnTo>
                    <a:pt x="1530" y="1785"/>
                  </a:lnTo>
                  <a:lnTo>
                    <a:pt x="1658" y="1403"/>
                  </a:lnTo>
                  <a:lnTo>
                    <a:pt x="1785" y="1020"/>
                  </a:lnTo>
                  <a:lnTo>
                    <a:pt x="1658" y="510"/>
                  </a:lnTo>
                  <a:lnTo>
                    <a:pt x="140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384;p39">
              <a:extLst>
                <a:ext uri="{FF2B5EF4-FFF2-40B4-BE49-F238E27FC236}">
                  <a16:creationId xmlns:a16="http://schemas.microsoft.com/office/drawing/2014/main" id="{6CC20EE8-AF48-4FE9-DC0C-99D119034571}"/>
                </a:ext>
              </a:extLst>
            </p:cNvPr>
            <p:cNvSpPr/>
            <p:nvPr/>
          </p:nvSpPr>
          <p:spPr>
            <a:xfrm>
              <a:off x="3070700" y="2363575"/>
              <a:ext cx="213525" cy="270875"/>
            </a:xfrm>
            <a:custGeom>
              <a:avLst/>
              <a:gdLst/>
              <a:ahLst/>
              <a:cxnLst/>
              <a:rect l="l" t="t" r="r" b="b"/>
              <a:pathLst>
                <a:path w="8541" h="10835" extrusionOk="0">
                  <a:moveTo>
                    <a:pt x="5609" y="0"/>
                  </a:moveTo>
                  <a:lnTo>
                    <a:pt x="4844" y="128"/>
                  </a:lnTo>
                  <a:lnTo>
                    <a:pt x="3952" y="255"/>
                  </a:lnTo>
                  <a:lnTo>
                    <a:pt x="3315" y="637"/>
                  </a:lnTo>
                  <a:lnTo>
                    <a:pt x="2677" y="1020"/>
                  </a:lnTo>
                  <a:lnTo>
                    <a:pt x="2295" y="1657"/>
                  </a:lnTo>
                  <a:lnTo>
                    <a:pt x="2167" y="2295"/>
                  </a:lnTo>
                  <a:lnTo>
                    <a:pt x="2040" y="2932"/>
                  </a:lnTo>
                  <a:lnTo>
                    <a:pt x="2040" y="4079"/>
                  </a:lnTo>
                  <a:lnTo>
                    <a:pt x="2040" y="4589"/>
                  </a:lnTo>
                  <a:lnTo>
                    <a:pt x="1912" y="4589"/>
                  </a:lnTo>
                  <a:lnTo>
                    <a:pt x="1785" y="4461"/>
                  </a:lnTo>
                  <a:lnTo>
                    <a:pt x="1403" y="4079"/>
                  </a:lnTo>
                  <a:lnTo>
                    <a:pt x="1148" y="3824"/>
                  </a:lnTo>
                  <a:lnTo>
                    <a:pt x="510" y="3824"/>
                  </a:lnTo>
                  <a:lnTo>
                    <a:pt x="255" y="3952"/>
                  </a:lnTo>
                  <a:lnTo>
                    <a:pt x="128" y="4206"/>
                  </a:lnTo>
                  <a:lnTo>
                    <a:pt x="1" y="4461"/>
                  </a:lnTo>
                  <a:lnTo>
                    <a:pt x="1" y="4844"/>
                  </a:lnTo>
                  <a:lnTo>
                    <a:pt x="128" y="5354"/>
                  </a:lnTo>
                  <a:lnTo>
                    <a:pt x="383" y="5863"/>
                  </a:lnTo>
                  <a:lnTo>
                    <a:pt x="765" y="6246"/>
                  </a:lnTo>
                  <a:lnTo>
                    <a:pt x="1148" y="6373"/>
                  </a:lnTo>
                  <a:lnTo>
                    <a:pt x="1530" y="6246"/>
                  </a:lnTo>
                  <a:lnTo>
                    <a:pt x="1785" y="6118"/>
                  </a:lnTo>
                  <a:lnTo>
                    <a:pt x="1658" y="9432"/>
                  </a:lnTo>
                  <a:lnTo>
                    <a:pt x="1912" y="9687"/>
                  </a:lnTo>
                  <a:lnTo>
                    <a:pt x="2295" y="10070"/>
                  </a:lnTo>
                  <a:lnTo>
                    <a:pt x="3187" y="10452"/>
                  </a:lnTo>
                  <a:lnTo>
                    <a:pt x="3697" y="10707"/>
                  </a:lnTo>
                  <a:lnTo>
                    <a:pt x="4207" y="10835"/>
                  </a:lnTo>
                  <a:lnTo>
                    <a:pt x="4717" y="10835"/>
                  </a:lnTo>
                  <a:lnTo>
                    <a:pt x="4972" y="10707"/>
                  </a:lnTo>
                  <a:lnTo>
                    <a:pt x="5227" y="10580"/>
                  </a:lnTo>
                  <a:lnTo>
                    <a:pt x="5354" y="10452"/>
                  </a:lnTo>
                  <a:lnTo>
                    <a:pt x="5481" y="10197"/>
                  </a:lnTo>
                  <a:lnTo>
                    <a:pt x="5481" y="9942"/>
                  </a:lnTo>
                  <a:lnTo>
                    <a:pt x="5227" y="9432"/>
                  </a:lnTo>
                  <a:lnTo>
                    <a:pt x="5227" y="8413"/>
                  </a:lnTo>
                  <a:lnTo>
                    <a:pt x="5609" y="8413"/>
                  </a:lnTo>
                  <a:lnTo>
                    <a:pt x="6374" y="8540"/>
                  </a:lnTo>
                  <a:lnTo>
                    <a:pt x="6884" y="8413"/>
                  </a:lnTo>
                  <a:lnTo>
                    <a:pt x="7393" y="8158"/>
                  </a:lnTo>
                  <a:lnTo>
                    <a:pt x="7648" y="7775"/>
                  </a:lnTo>
                  <a:lnTo>
                    <a:pt x="8031" y="7011"/>
                  </a:lnTo>
                  <a:lnTo>
                    <a:pt x="8286" y="6118"/>
                  </a:lnTo>
                  <a:lnTo>
                    <a:pt x="8413" y="5226"/>
                  </a:lnTo>
                  <a:lnTo>
                    <a:pt x="8541" y="3952"/>
                  </a:lnTo>
                  <a:lnTo>
                    <a:pt x="8541" y="2295"/>
                  </a:lnTo>
                  <a:lnTo>
                    <a:pt x="8413" y="1785"/>
                  </a:lnTo>
                  <a:lnTo>
                    <a:pt x="8286" y="1402"/>
                  </a:lnTo>
                  <a:lnTo>
                    <a:pt x="8158" y="1020"/>
                  </a:lnTo>
                  <a:lnTo>
                    <a:pt x="7903" y="765"/>
                  </a:lnTo>
                  <a:lnTo>
                    <a:pt x="7266" y="383"/>
                  </a:lnTo>
                  <a:lnTo>
                    <a:pt x="6501" y="128"/>
                  </a:lnTo>
                  <a:lnTo>
                    <a:pt x="5609"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385;p39">
              <a:extLst>
                <a:ext uri="{FF2B5EF4-FFF2-40B4-BE49-F238E27FC236}">
                  <a16:creationId xmlns:a16="http://schemas.microsoft.com/office/drawing/2014/main" id="{6EADB23D-5FCF-7512-1D66-E93B1534D8B9}"/>
                </a:ext>
              </a:extLst>
            </p:cNvPr>
            <p:cNvSpPr/>
            <p:nvPr/>
          </p:nvSpPr>
          <p:spPr>
            <a:xfrm>
              <a:off x="3093000" y="2309400"/>
              <a:ext cx="219900" cy="175275"/>
            </a:xfrm>
            <a:custGeom>
              <a:avLst/>
              <a:gdLst/>
              <a:ahLst/>
              <a:cxnLst/>
              <a:rect l="l" t="t" r="r" b="b"/>
              <a:pathLst>
                <a:path w="8796" h="7011" extrusionOk="0">
                  <a:moveTo>
                    <a:pt x="7394" y="0"/>
                  </a:moveTo>
                  <a:lnTo>
                    <a:pt x="7266" y="128"/>
                  </a:lnTo>
                  <a:lnTo>
                    <a:pt x="6756" y="383"/>
                  </a:lnTo>
                  <a:lnTo>
                    <a:pt x="6119" y="638"/>
                  </a:lnTo>
                  <a:lnTo>
                    <a:pt x="5354" y="765"/>
                  </a:lnTo>
                  <a:lnTo>
                    <a:pt x="4717" y="893"/>
                  </a:lnTo>
                  <a:lnTo>
                    <a:pt x="3315" y="893"/>
                  </a:lnTo>
                  <a:lnTo>
                    <a:pt x="1913" y="1020"/>
                  </a:lnTo>
                  <a:lnTo>
                    <a:pt x="1275" y="1147"/>
                  </a:lnTo>
                  <a:lnTo>
                    <a:pt x="766" y="1402"/>
                  </a:lnTo>
                  <a:lnTo>
                    <a:pt x="256" y="1912"/>
                  </a:lnTo>
                  <a:lnTo>
                    <a:pt x="1" y="2422"/>
                  </a:lnTo>
                  <a:lnTo>
                    <a:pt x="1" y="3059"/>
                  </a:lnTo>
                  <a:lnTo>
                    <a:pt x="128" y="3569"/>
                  </a:lnTo>
                  <a:lnTo>
                    <a:pt x="383" y="4207"/>
                  </a:lnTo>
                  <a:lnTo>
                    <a:pt x="511" y="4716"/>
                  </a:lnTo>
                  <a:lnTo>
                    <a:pt x="511" y="5226"/>
                  </a:lnTo>
                  <a:lnTo>
                    <a:pt x="511" y="5864"/>
                  </a:lnTo>
                  <a:lnTo>
                    <a:pt x="511" y="5991"/>
                  </a:lnTo>
                  <a:lnTo>
                    <a:pt x="511" y="6246"/>
                  </a:lnTo>
                  <a:lnTo>
                    <a:pt x="893" y="6628"/>
                  </a:lnTo>
                  <a:lnTo>
                    <a:pt x="1148" y="7011"/>
                  </a:lnTo>
                  <a:lnTo>
                    <a:pt x="1275" y="6883"/>
                  </a:lnTo>
                  <a:lnTo>
                    <a:pt x="1403" y="6756"/>
                  </a:lnTo>
                  <a:lnTo>
                    <a:pt x="1658" y="6119"/>
                  </a:lnTo>
                  <a:lnTo>
                    <a:pt x="1785" y="4844"/>
                  </a:lnTo>
                  <a:lnTo>
                    <a:pt x="1913" y="4462"/>
                  </a:lnTo>
                  <a:lnTo>
                    <a:pt x="2040" y="4207"/>
                  </a:lnTo>
                  <a:lnTo>
                    <a:pt x="2295" y="3952"/>
                  </a:lnTo>
                  <a:lnTo>
                    <a:pt x="2550" y="3697"/>
                  </a:lnTo>
                  <a:lnTo>
                    <a:pt x="3187" y="3697"/>
                  </a:lnTo>
                  <a:lnTo>
                    <a:pt x="4080" y="3952"/>
                  </a:lnTo>
                  <a:lnTo>
                    <a:pt x="4972" y="4079"/>
                  </a:lnTo>
                  <a:lnTo>
                    <a:pt x="5737" y="4079"/>
                  </a:lnTo>
                  <a:lnTo>
                    <a:pt x="6246" y="3952"/>
                  </a:lnTo>
                  <a:lnTo>
                    <a:pt x="6501" y="3569"/>
                  </a:lnTo>
                  <a:lnTo>
                    <a:pt x="6756" y="3569"/>
                  </a:lnTo>
                  <a:lnTo>
                    <a:pt x="7011" y="3697"/>
                  </a:lnTo>
                  <a:lnTo>
                    <a:pt x="7394" y="3697"/>
                  </a:lnTo>
                  <a:lnTo>
                    <a:pt x="7776" y="3569"/>
                  </a:lnTo>
                  <a:lnTo>
                    <a:pt x="8031" y="3442"/>
                  </a:lnTo>
                  <a:lnTo>
                    <a:pt x="8541" y="2804"/>
                  </a:lnTo>
                  <a:lnTo>
                    <a:pt x="8668" y="2040"/>
                  </a:lnTo>
                  <a:lnTo>
                    <a:pt x="8796" y="1530"/>
                  </a:lnTo>
                  <a:lnTo>
                    <a:pt x="8668" y="1402"/>
                  </a:lnTo>
                  <a:lnTo>
                    <a:pt x="8541" y="1147"/>
                  </a:lnTo>
                  <a:lnTo>
                    <a:pt x="8031" y="1402"/>
                  </a:lnTo>
                  <a:lnTo>
                    <a:pt x="7649" y="1402"/>
                  </a:lnTo>
                  <a:lnTo>
                    <a:pt x="7649" y="638"/>
                  </a:lnTo>
                  <a:lnTo>
                    <a:pt x="7649" y="383"/>
                  </a:lnTo>
                  <a:lnTo>
                    <a:pt x="7521" y="128"/>
                  </a:lnTo>
                  <a:lnTo>
                    <a:pt x="752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386;p39">
              <a:extLst>
                <a:ext uri="{FF2B5EF4-FFF2-40B4-BE49-F238E27FC236}">
                  <a16:creationId xmlns:a16="http://schemas.microsoft.com/office/drawing/2014/main" id="{2603F976-FEE6-C912-F99D-5A93870271AB}"/>
                </a:ext>
              </a:extLst>
            </p:cNvPr>
            <p:cNvSpPr/>
            <p:nvPr/>
          </p:nvSpPr>
          <p:spPr>
            <a:xfrm>
              <a:off x="3128050" y="2535650"/>
              <a:ext cx="73325" cy="47825"/>
            </a:xfrm>
            <a:custGeom>
              <a:avLst/>
              <a:gdLst/>
              <a:ahLst/>
              <a:cxnLst/>
              <a:rect l="l" t="t" r="r" b="b"/>
              <a:pathLst>
                <a:path w="2933" h="1913" extrusionOk="0">
                  <a:moveTo>
                    <a:pt x="1" y="0"/>
                  </a:moveTo>
                  <a:lnTo>
                    <a:pt x="128" y="255"/>
                  </a:lnTo>
                  <a:lnTo>
                    <a:pt x="511" y="892"/>
                  </a:lnTo>
                  <a:lnTo>
                    <a:pt x="638" y="1147"/>
                  </a:lnTo>
                  <a:lnTo>
                    <a:pt x="1021" y="1275"/>
                  </a:lnTo>
                  <a:lnTo>
                    <a:pt x="1785" y="1657"/>
                  </a:lnTo>
                  <a:lnTo>
                    <a:pt x="2933" y="1912"/>
                  </a:lnTo>
                  <a:lnTo>
                    <a:pt x="2933" y="1530"/>
                  </a:lnTo>
                  <a:lnTo>
                    <a:pt x="2040" y="1275"/>
                  </a:lnTo>
                  <a:lnTo>
                    <a:pt x="1403" y="1020"/>
                  </a:lnTo>
                  <a:lnTo>
                    <a:pt x="766" y="765"/>
                  </a:lnTo>
                  <a:lnTo>
                    <a:pt x="256" y="383"/>
                  </a:lnTo>
                  <a:lnTo>
                    <a:pt x="1" y="0"/>
                  </a:lnTo>
                  <a:close/>
                </a:path>
              </a:pathLst>
            </a:custGeom>
            <a:solidFill>
              <a:srgbClr val="B1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387;p39">
              <a:extLst>
                <a:ext uri="{FF2B5EF4-FFF2-40B4-BE49-F238E27FC236}">
                  <a16:creationId xmlns:a16="http://schemas.microsoft.com/office/drawing/2014/main" id="{9AF3CF2B-CFBD-18FF-6401-56286F678A0B}"/>
                </a:ext>
              </a:extLst>
            </p:cNvPr>
            <p:cNvSpPr/>
            <p:nvPr/>
          </p:nvSpPr>
          <p:spPr>
            <a:xfrm>
              <a:off x="3179050" y="2459175"/>
              <a:ext cx="15950" cy="15950"/>
            </a:xfrm>
            <a:custGeom>
              <a:avLst/>
              <a:gdLst/>
              <a:ahLst/>
              <a:cxnLst/>
              <a:rect l="l" t="t" r="r" b="b"/>
              <a:pathLst>
                <a:path w="638" h="638" extrusionOk="0">
                  <a:moveTo>
                    <a:pt x="383" y="0"/>
                  </a:moveTo>
                  <a:lnTo>
                    <a:pt x="128" y="128"/>
                  </a:lnTo>
                  <a:lnTo>
                    <a:pt x="0" y="382"/>
                  </a:lnTo>
                  <a:lnTo>
                    <a:pt x="128" y="510"/>
                  </a:lnTo>
                  <a:lnTo>
                    <a:pt x="383" y="637"/>
                  </a:lnTo>
                  <a:lnTo>
                    <a:pt x="638" y="637"/>
                  </a:lnTo>
                  <a:lnTo>
                    <a:pt x="638" y="382"/>
                  </a:lnTo>
                  <a:lnTo>
                    <a:pt x="638" y="128"/>
                  </a:lnTo>
                  <a:lnTo>
                    <a:pt x="3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388;p39">
              <a:extLst>
                <a:ext uri="{FF2B5EF4-FFF2-40B4-BE49-F238E27FC236}">
                  <a16:creationId xmlns:a16="http://schemas.microsoft.com/office/drawing/2014/main" id="{78C25028-4657-F9C4-6516-5ADBB8307966}"/>
                </a:ext>
              </a:extLst>
            </p:cNvPr>
            <p:cNvSpPr/>
            <p:nvPr/>
          </p:nvSpPr>
          <p:spPr>
            <a:xfrm>
              <a:off x="3166300" y="2430475"/>
              <a:ext cx="19150" cy="15975"/>
            </a:xfrm>
            <a:custGeom>
              <a:avLst/>
              <a:gdLst/>
              <a:ahLst/>
              <a:cxnLst/>
              <a:rect l="l" t="t" r="r" b="b"/>
              <a:pathLst>
                <a:path w="766" h="639" extrusionOk="0">
                  <a:moveTo>
                    <a:pt x="255" y="1"/>
                  </a:moveTo>
                  <a:lnTo>
                    <a:pt x="0" y="256"/>
                  </a:lnTo>
                  <a:lnTo>
                    <a:pt x="0" y="638"/>
                  </a:lnTo>
                  <a:lnTo>
                    <a:pt x="765" y="256"/>
                  </a:lnTo>
                  <a:lnTo>
                    <a:pt x="51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389;p39">
              <a:extLst>
                <a:ext uri="{FF2B5EF4-FFF2-40B4-BE49-F238E27FC236}">
                  <a16:creationId xmlns:a16="http://schemas.microsoft.com/office/drawing/2014/main" id="{DB5AC301-17A3-E29B-F062-72FC026CB5FA}"/>
                </a:ext>
              </a:extLst>
            </p:cNvPr>
            <p:cNvSpPr/>
            <p:nvPr/>
          </p:nvSpPr>
          <p:spPr>
            <a:xfrm>
              <a:off x="3188600" y="2519700"/>
              <a:ext cx="28700" cy="19150"/>
            </a:xfrm>
            <a:custGeom>
              <a:avLst/>
              <a:gdLst/>
              <a:ahLst/>
              <a:cxnLst/>
              <a:rect l="l" t="t" r="r" b="b"/>
              <a:pathLst>
                <a:path w="1148" h="766" extrusionOk="0">
                  <a:moveTo>
                    <a:pt x="1" y="1"/>
                  </a:moveTo>
                  <a:lnTo>
                    <a:pt x="1" y="256"/>
                  </a:lnTo>
                  <a:lnTo>
                    <a:pt x="128" y="511"/>
                  </a:lnTo>
                  <a:lnTo>
                    <a:pt x="256" y="638"/>
                  </a:lnTo>
                  <a:lnTo>
                    <a:pt x="383" y="766"/>
                  </a:lnTo>
                  <a:lnTo>
                    <a:pt x="765" y="766"/>
                  </a:lnTo>
                  <a:lnTo>
                    <a:pt x="1020" y="638"/>
                  </a:lnTo>
                  <a:lnTo>
                    <a:pt x="1148" y="383"/>
                  </a:lnTo>
                  <a:lnTo>
                    <a:pt x="1" y="1"/>
                  </a:lnTo>
                  <a:close/>
                </a:path>
              </a:pathLst>
            </a:custGeom>
            <a:solidFill>
              <a:srgbClr val="B1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390;p39">
              <a:extLst>
                <a:ext uri="{FF2B5EF4-FFF2-40B4-BE49-F238E27FC236}">
                  <a16:creationId xmlns:a16="http://schemas.microsoft.com/office/drawing/2014/main" id="{BCC3F3BB-672C-FAD4-C398-FF100283F3A4}"/>
                </a:ext>
              </a:extLst>
            </p:cNvPr>
            <p:cNvSpPr/>
            <p:nvPr/>
          </p:nvSpPr>
          <p:spPr>
            <a:xfrm>
              <a:off x="3255525" y="2427300"/>
              <a:ext cx="19150" cy="15950"/>
            </a:xfrm>
            <a:custGeom>
              <a:avLst/>
              <a:gdLst/>
              <a:ahLst/>
              <a:cxnLst/>
              <a:rect l="l" t="t" r="r" b="b"/>
              <a:pathLst>
                <a:path w="766" h="638" extrusionOk="0">
                  <a:moveTo>
                    <a:pt x="255" y="0"/>
                  </a:moveTo>
                  <a:lnTo>
                    <a:pt x="0" y="128"/>
                  </a:lnTo>
                  <a:lnTo>
                    <a:pt x="638" y="638"/>
                  </a:lnTo>
                  <a:lnTo>
                    <a:pt x="765" y="383"/>
                  </a:lnTo>
                  <a:lnTo>
                    <a:pt x="510" y="128"/>
                  </a:lnTo>
                  <a:lnTo>
                    <a:pt x="25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391;p39">
              <a:extLst>
                <a:ext uri="{FF2B5EF4-FFF2-40B4-BE49-F238E27FC236}">
                  <a16:creationId xmlns:a16="http://schemas.microsoft.com/office/drawing/2014/main" id="{5A54A116-E2CD-3B44-4D09-BF2A1F3D58A0}"/>
                </a:ext>
              </a:extLst>
            </p:cNvPr>
            <p:cNvSpPr/>
            <p:nvPr/>
          </p:nvSpPr>
          <p:spPr>
            <a:xfrm>
              <a:off x="3249150" y="2462350"/>
              <a:ext cx="15950" cy="15950"/>
            </a:xfrm>
            <a:custGeom>
              <a:avLst/>
              <a:gdLst/>
              <a:ahLst/>
              <a:cxnLst/>
              <a:rect l="l" t="t" r="r" b="b"/>
              <a:pathLst>
                <a:path w="638" h="638" extrusionOk="0">
                  <a:moveTo>
                    <a:pt x="128" y="1"/>
                  </a:moveTo>
                  <a:lnTo>
                    <a:pt x="0" y="255"/>
                  </a:lnTo>
                  <a:lnTo>
                    <a:pt x="0" y="510"/>
                  </a:lnTo>
                  <a:lnTo>
                    <a:pt x="255" y="638"/>
                  </a:lnTo>
                  <a:lnTo>
                    <a:pt x="510" y="510"/>
                  </a:lnTo>
                  <a:lnTo>
                    <a:pt x="638" y="255"/>
                  </a:lnTo>
                  <a:lnTo>
                    <a:pt x="510" y="128"/>
                  </a:lnTo>
                  <a:lnTo>
                    <a:pt x="25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392;p39">
              <a:extLst>
                <a:ext uri="{FF2B5EF4-FFF2-40B4-BE49-F238E27FC236}">
                  <a16:creationId xmlns:a16="http://schemas.microsoft.com/office/drawing/2014/main" id="{2449642A-7996-C9D6-3007-E883D349C0A4}"/>
                </a:ext>
              </a:extLst>
            </p:cNvPr>
            <p:cNvSpPr/>
            <p:nvPr/>
          </p:nvSpPr>
          <p:spPr>
            <a:xfrm>
              <a:off x="3220475" y="2462350"/>
              <a:ext cx="31875" cy="51000"/>
            </a:xfrm>
            <a:custGeom>
              <a:avLst/>
              <a:gdLst/>
              <a:ahLst/>
              <a:cxnLst/>
              <a:rect l="l" t="t" r="r" b="b"/>
              <a:pathLst>
                <a:path w="1275" h="2040" extrusionOk="0">
                  <a:moveTo>
                    <a:pt x="0" y="1"/>
                  </a:moveTo>
                  <a:lnTo>
                    <a:pt x="0" y="2040"/>
                  </a:lnTo>
                  <a:lnTo>
                    <a:pt x="1275" y="1658"/>
                  </a:lnTo>
                  <a:lnTo>
                    <a:pt x="0" y="1"/>
                  </a:lnTo>
                  <a:close/>
                </a:path>
              </a:pathLst>
            </a:custGeom>
            <a:solidFill>
              <a:srgbClr val="B1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393;p39">
              <a:extLst>
                <a:ext uri="{FF2B5EF4-FFF2-40B4-BE49-F238E27FC236}">
                  <a16:creationId xmlns:a16="http://schemas.microsoft.com/office/drawing/2014/main" id="{E1C1EB50-E0FD-0E79-531E-4C1593D9DAB3}"/>
                </a:ext>
              </a:extLst>
            </p:cNvPr>
            <p:cNvSpPr/>
            <p:nvPr/>
          </p:nvSpPr>
          <p:spPr>
            <a:xfrm>
              <a:off x="2678750" y="2886175"/>
              <a:ext cx="197600" cy="232650"/>
            </a:xfrm>
            <a:custGeom>
              <a:avLst/>
              <a:gdLst/>
              <a:ahLst/>
              <a:cxnLst/>
              <a:rect l="l" t="t" r="r" b="b"/>
              <a:pathLst>
                <a:path w="7904" h="9306" extrusionOk="0">
                  <a:moveTo>
                    <a:pt x="1" y="0"/>
                  </a:moveTo>
                  <a:lnTo>
                    <a:pt x="383" y="4589"/>
                  </a:lnTo>
                  <a:lnTo>
                    <a:pt x="6501" y="9305"/>
                  </a:lnTo>
                  <a:lnTo>
                    <a:pt x="7903" y="6118"/>
                  </a:lnTo>
                  <a:lnTo>
                    <a:pt x="2932" y="1275"/>
                  </a:lnTo>
                  <a:lnTo>
                    <a:pt x="2295" y="637"/>
                  </a:lnTo>
                  <a:lnTo>
                    <a:pt x="1658" y="255"/>
                  </a:lnTo>
                  <a:lnTo>
                    <a:pt x="893" y="128"/>
                  </a:lnTo>
                  <a:lnTo>
                    <a:pt x="1"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394;p39">
              <a:extLst>
                <a:ext uri="{FF2B5EF4-FFF2-40B4-BE49-F238E27FC236}">
                  <a16:creationId xmlns:a16="http://schemas.microsoft.com/office/drawing/2014/main" id="{DE961145-1D44-D4C1-DF36-EAFC0E61CA31}"/>
                </a:ext>
              </a:extLst>
            </p:cNvPr>
            <p:cNvSpPr/>
            <p:nvPr/>
          </p:nvSpPr>
          <p:spPr>
            <a:xfrm>
              <a:off x="3032450" y="2809700"/>
              <a:ext cx="60575" cy="181650"/>
            </a:xfrm>
            <a:custGeom>
              <a:avLst/>
              <a:gdLst/>
              <a:ahLst/>
              <a:cxnLst/>
              <a:rect l="l" t="t" r="r" b="b"/>
              <a:pathLst>
                <a:path w="2423" h="7266" extrusionOk="0">
                  <a:moveTo>
                    <a:pt x="766" y="0"/>
                  </a:moveTo>
                  <a:lnTo>
                    <a:pt x="511" y="128"/>
                  </a:lnTo>
                  <a:lnTo>
                    <a:pt x="256" y="382"/>
                  </a:lnTo>
                  <a:lnTo>
                    <a:pt x="128" y="637"/>
                  </a:lnTo>
                  <a:lnTo>
                    <a:pt x="1" y="1020"/>
                  </a:lnTo>
                  <a:lnTo>
                    <a:pt x="1" y="1275"/>
                  </a:lnTo>
                  <a:lnTo>
                    <a:pt x="128" y="1657"/>
                  </a:lnTo>
                  <a:lnTo>
                    <a:pt x="383" y="1912"/>
                  </a:lnTo>
                  <a:lnTo>
                    <a:pt x="383" y="2167"/>
                  </a:lnTo>
                  <a:lnTo>
                    <a:pt x="511" y="2422"/>
                  </a:lnTo>
                  <a:lnTo>
                    <a:pt x="638" y="2549"/>
                  </a:lnTo>
                  <a:lnTo>
                    <a:pt x="893" y="2677"/>
                  </a:lnTo>
                  <a:lnTo>
                    <a:pt x="766" y="3059"/>
                  </a:lnTo>
                  <a:lnTo>
                    <a:pt x="893" y="3442"/>
                  </a:lnTo>
                  <a:lnTo>
                    <a:pt x="1148" y="3696"/>
                  </a:lnTo>
                  <a:lnTo>
                    <a:pt x="1403" y="3951"/>
                  </a:lnTo>
                  <a:lnTo>
                    <a:pt x="1148" y="4206"/>
                  </a:lnTo>
                  <a:lnTo>
                    <a:pt x="1148" y="4589"/>
                  </a:lnTo>
                  <a:lnTo>
                    <a:pt x="1276" y="4971"/>
                  </a:lnTo>
                  <a:lnTo>
                    <a:pt x="1403" y="5226"/>
                  </a:lnTo>
                  <a:lnTo>
                    <a:pt x="1148" y="5354"/>
                  </a:lnTo>
                  <a:lnTo>
                    <a:pt x="893" y="5608"/>
                  </a:lnTo>
                  <a:lnTo>
                    <a:pt x="766" y="5863"/>
                  </a:lnTo>
                  <a:lnTo>
                    <a:pt x="766" y="6246"/>
                  </a:lnTo>
                  <a:lnTo>
                    <a:pt x="766" y="6501"/>
                  </a:lnTo>
                  <a:lnTo>
                    <a:pt x="893" y="6883"/>
                  </a:lnTo>
                  <a:lnTo>
                    <a:pt x="1021" y="7138"/>
                  </a:lnTo>
                  <a:lnTo>
                    <a:pt x="1276" y="7265"/>
                  </a:lnTo>
                  <a:lnTo>
                    <a:pt x="1276" y="7265"/>
                  </a:lnTo>
                  <a:lnTo>
                    <a:pt x="1148" y="7011"/>
                  </a:lnTo>
                  <a:lnTo>
                    <a:pt x="1276" y="6628"/>
                  </a:lnTo>
                  <a:lnTo>
                    <a:pt x="1658" y="6118"/>
                  </a:lnTo>
                  <a:lnTo>
                    <a:pt x="1913" y="5863"/>
                  </a:lnTo>
                  <a:lnTo>
                    <a:pt x="1913" y="5608"/>
                  </a:lnTo>
                  <a:lnTo>
                    <a:pt x="1785" y="5354"/>
                  </a:lnTo>
                  <a:lnTo>
                    <a:pt x="1785" y="5226"/>
                  </a:lnTo>
                  <a:lnTo>
                    <a:pt x="2040" y="5099"/>
                  </a:lnTo>
                  <a:lnTo>
                    <a:pt x="2295" y="4844"/>
                  </a:lnTo>
                  <a:lnTo>
                    <a:pt x="2423" y="4461"/>
                  </a:lnTo>
                  <a:lnTo>
                    <a:pt x="2295" y="4079"/>
                  </a:lnTo>
                  <a:lnTo>
                    <a:pt x="2168" y="3824"/>
                  </a:lnTo>
                  <a:lnTo>
                    <a:pt x="2423" y="3314"/>
                  </a:lnTo>
                  <a:lnTo>
                    <a:pt x="2423" y="2804"/>
                  </a:lnTo>
                  <a:lnTo>
                    <a:pt x="2295" y="2549"/>
                  </a:lnTo>
                  <a:lnTo>
                    <a:pt x="2040" y="2294"/>
                  </a:lnTo>
                  <a:lnTo>
                    <a:pt x="2040" y="1912"/>
                  </a:lnTo>
                  <a:lnTo>
                    <a:pt x="1913" y="1657"/>
                  </a:lnTo>
                  <a:lnTo>
                    <a:pt x="1658" y="1275"/>
                  </a:lnTo>
                  <a:lnTo>
                    <a:pt x="1403" y="1275"/>
                  </a:lnTo>
                  <a:lnTo>
                    <a:pt x="1403" y="765"/>
                  </a:lnTo>
                  <a:lnTo>
                    <a:pt x="1276" y="382"/>
                  </a:lnTo>
                  <a:lnTo>
                    <a:pt x="1021" y="128"/>
                  </a:lnTo>
                  <a:lnTo>
                    <a:pt x="76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395;p39">
              <a:extLst>
                <a:ext uri="{FF2B5EF4-FFF2-40B4-BE49-F238E27FC236}">
                  <a16:creationId xmlns:a16="http://schemas.microsoft.com/office/drawing/2014/main" id="{571C9F35-CDBF-3745-DEE6-33DA4F6DEA3F}"/>
                </a:ext>
              </a:extLst>
            </p:cNvPr>
            <p:cNvSpPr/>
            <p:nvPr/>
          </p:nvSpPr>
          <p:spPr>
            <a:xfrm>
              <a:off x="3042025" y="2882975"/>
              <a:ext cx="226275" cy="219900"/>
            </a:xfrm>
            <a:custGeom>
              <a:avLst/>
              <a:gdLst/>
              <a:ahLst/>
              <a:cxnLst/>
              <a:rect l="l" t="t" r="r" b="b"/>
              <a:pathLst>
                <a:path w="9051" h="8796" extrusionOk="0">
                  <a:moveTo>
                    <a:pt x="0" y="1"/>
                  </a:moveTo>
                  <a:lnTo>
                    <a:pt x="1530" y="5099"/>
                  </a:lnTo>
                  <a:lnTo>
                    <a:pt x="2040" y="5609"/>
                  </a:lnTo>
                  <a:lnTo>
                    <a:pt x="3442" y="7011"/>
                  </a:lnTo>
                  <a:lnTo>
                    <a:pt x="4207" y="7903"/>
                  </a:lnTo>
                  <a:lnTo>
                    <a:pt x="4717" y="8541"/>
                  </a:lnTo>
                  <a:lnTo>
                    <a:pt x="5099" y="8668"/>
                  </a:lnTo>
                  <a:lnTo>
                    <a:pt x="5481" y="8796"/>
                  </a:lnTo>
                  <a:lnTo>
                    <a:pt x="5864" y="8796"/>
                  </a:lnTo>
                  <a:lnTo>
                    <a:pt x="6374" y="8413"/>
                  </a:lnTo>
                  <a:lnTo>
                    <a:pt x="6756" y="7903"/>
                  </a:lnTo>
                  <a:lnTo>
                    <a:pt x="7266" y="7139"/>
                  </a:lnTo>
                  <a:lnTo>
                    <a:pt x="8158" y="5227"/>
                  </a:lnTo>
                  <a:lnTo>
                    <a:pt x="9050" y="2677"/>
                  </a:lnTo>
                  <a:lnTo>
                    <a:pt x="9050" y="2677"/>
                  </a:lnTo>
                  <a:lnTo>
                    <a:pt x="7393" y="2932"/>
                  </a:lnTo>
                  <a:lnTo>
                    <a:pt x="5609" y="5482"/>
                  </a:lnTo>
                  <a:lnTo>
                    <a:pt x="4462" y="3825"/>
                  </a:lnTo>
                  <a:lnTo>
                    <a:pt x="2932" y="1148"/>
                  </a:lnTo>
                  <a:lnTo>
                    <a:pt x="2550" y="765"/>
                  </a:lnTo>
                  <a:lnTo>
                    <a:pt x="2167" y="383"/>
                  </a:lnTo>
                  <a:lnTo>
                    <a:pt x="1785" y="256"/>
                  </a:lnTo>
                  <a:lnTo>
                    <a:pt x="1402"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396;p39">
              <a:extLst>
                <a:ext uri="{FF2B5EF4-FFF2-40B4-BE49-F238E27FC236}">
                  <a16:creationId xmlns:a16="http://schemas.microsoft.com/office/drawing/2014/main" id="{40B74922-DB66-3F50-1CA6-2BED32D4614D}"/>
                </a:ext>
              </a:extLst>
            </p:cNvPr>
            <p:cNvSpPr/>
            <p:nvPr/>
          </p:nvSpPr>
          <p:spPr>
            <a:xfrm>
              <a:off x="3042025" y="2882975"/>
              <a:ext cx="226275" cy="219900"/>
            </a:xfrm>
            <a:custGeom>
              <a:avLst/>
              <a:gdLst/>
              <a:ahLst/>
              <a:cxnLst/>
              <a:rect l="l" t="t" r="r" b="b"/>
              <a:pathLst>
                <a:path w="9051" h="8796" fill="none" extrusionOk="0">
                  <a:moveTo>
                    <a:pt x="2932" y="1148"/>
                  </a:moveTo>
                  <a:lnTo>
                    <a:pt x="2932" y="1148"/>
                  </a:lnTo>
                  <a:lnTo>
                    <a:pt x="4462" y="3825"/>
                  </a:lnTo>
                  <a:lnTo>
                    <a:pt x="5609" y="5482"/>
                  </a:lnTo>
                  <a:lnTo>
                    <a:pt x="7393" y="2932"/>
                  </a:lnTo>
                  <a:lnTo>
                    <a:pt x="9050" y="2677"/>
                  </a:lnTo>
                  <a:lnTo>
                    <a:pt x="9050" y="2677"/>
                  </a:lnTo>
                  <a:lnTo>
                    <a:pt x="8158" y="5227"/>
                  </a:lnTo>
                  <a:lnTo>
                    <a:pt x="7266" y="7139"/>
                  </a:lnTo>
                  <a:lnTo>
                    <a:pt x="6756" y="7903"/>
                  </a:lnTo>
                  <a:lnTo>
                    <a:pt x="6374" y="8413"/>
                  </a:lnTo>
                  <a:lnTo>
                    <a:pt x="6374" y="8413"/>
                  </a:lnTo>
                  <a:lnTo>
                    <a:pt x="5864" y="8796"/>
                  </a:lnTo>
                  <a:lnTo>
                    <a:pt x="5481" y="8796"/>
                  </a:lnTo>
                  <a:lnTo>
                    <a:pt x="5099" y="8668"/>
                  </a:lnTo>
                  <a:lnTo>
                    <a:pt x="4717" y="8541"/>
                  </a:lnTo>
                  <a:lnTo>
                    <a:pt x="4717" y="8541"/>
                  </a:lnTo>
                  <a:lnTo>
                    <a:pt x="4207" y="7903"/>
                  </a:lnTo>
                  <a:lnTo>
                    <a:pt x="3442" y="7011"/>
                  </a:lnTo>
                  <a:lnTo>
                    <a:pt x="3442" y="7011"/>
                  </a:lnTo>
                  <a:lnTo>
                    <a:pt x="2040" y="5609"/>
                  </a:lnTo>
                  <a:lnTo>
                    <a:pt x="1530" y="5099"/>
                  </a:lnTo>
                  <a:lnTo>
                    <a:pt x="0" y="1"/>
                  </a:lnTo>
                  <a:lnTo>
                    <a:pt x="0" y="1"/>
                  </a:lnTo>
                  <a:lnTo>
                    <a:pt x="638" y="1"/>
                  </a:lnTo>
                  <a:lnTo>
                    <a:pt x="1402" y="1"/>
                  </a:lnTo>
                  <a:lnTo>
                    <a:pt x="1785" y="256"/>
                  </a:lnTo>
                  <a:lnTo>
                    <a:pt x="2167" y="383"/>
                  </a:lnTo>
                  <a:lnTo>
                    <a:pt x="2550" y="765"/>
                  </a:lnTo>
                  <a:lnTo>
                    <a:pt x="2932" y="11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397;p39">
              <a:extLst>
                <a:ext uri="{FF2B5EF4-FFF2-40B4-BE49-F238E27FC236}">
                  <a16:creationId xmlns:a16="http://schemas.microsoft.com/office/drawing/2014/main" id="{0A4EA005-E0D1-5CFD-4C81-26516E6D1195}"/>
                </a:ext>
              </a:extLst>
            </p:cNvPr>
            <p:cNvSpPr/>
            <p:nvPr/>
          </p:nvSpPr>
          <p:spPr>
            <a:xfrm>
              <a:off x="3159925" y="3013625"/>
              <a:ext cx="22325" cy="35075"/>
            </a:xfrm>
            <a:custGeom>
              <a:avLst/>
              <a:gdLst/>
              <a:ahLst/>
              <a:cxnLst/>
              <a:rect l="l" t="t" r="r" b="b"/>
              <a:pathLst>
                <a:path w="893" h="1403" extrusionOk="0">
                  <a:moveTo>
                    <a:pt x="638" y="1"/>
                  </a:moveTo>
                  <a:lnTo>
                    <a:pt x="255" y="511"/>
                  </a:lnTo>
                  <a:lnTo>
                    <a:pt x="128" y="1020"/>
                  </a:lnTo>
                  <a:lnTo>
                    <a:pt x="1" y="1403"/>
                  </a:lnTo>
                  <a:lnTo>
                    <a:pt x="1" y="1403"/>
                  </a:lnTo>
                  <a:lnTo>
                    <a:pt x="255" y="1020"/>
                  </a:lnTo>
                  <a:lnTo>
                    <a:pt x="510" y="638"/>
                  </a:lnTo>
                  <a:lnTo>
                    <a:pt x="893" y="256"/>
                  </a:lnTo>
                  <a:lnTo>
                    <a:pt x="638"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398;p39">
              <a:extLst>
                <a:ext uri="{FF2B5EF4-FFF2-40B4-BE49-F238E27FC236}">
                  <a16:creationId xmlns:a16="http://schemas.microsoft.com/office/drawing/2014/main" id="{6170DA21-E45A-47AE-129F-D119A0B59760}"/>
                </a:ext>
              </a:extLst>
            </p:cNvPr>
            <p:cNvSpPr/>
            <p:nvPr/>
          </p:nvSpPr>
          <p:spPr>
            <a:xfrm>
              <a:off x="3169475" y="2867050"/>
              <a:ext cx="105200" cy="133850"/>
            </a:xfrm>
            <a:custGeom>
              <a:avLst/>
              <a:gdLst/>
              <a:ahLst/>
              <a:cxnLst/>
              <a:rect l="l" t="t" r="r" b="b"/>
              <a:pathLst>
                <a:path w="4208" h="5354" extrusionOk="0">
                  <a:moveTo>
                    <a:pt x="3697" y="0"/>
                  </a:moveTo>
                  <a:lnTo>
                    <a:pt x="1785" y="510"/>
                  </a:lnTo>
                  <a:lnTo>
                    <a:pt x="1530" y="638"/>
                  </a:lnTo>
                  <a:lnTo>
                    <a:pt x="1403" y="893"/>
                  </a:lnTo>
                  <a:lnTo>
                    <a:pt x="1" y="4971"/>
                  </a:lnTo>
                  <a:lnTo>
                    <a:pt x="128" y="5099"/>
                  </a:lnTo>
                  <a:lnTo>
                    <a:pt x="256" y="5354"/>
                  </a:lnTo>
                  <a:lnTo>
                    <a:pt x="383" y="5354"/>
                  </a:lnTo>
                  <a:lnTo>
                    <a:pt x="2423" y="4844"/>
                  </a:lnTo>
                  <a:lnTo>
                    <a:pt x="2678" y="4589"/>
                  </a:lnTo>
                  <a:lnTo>
                    <a:pt x="2805" y="4334"/>
                  </a:lnTo>
                  <a:lnTo>
                    <a:pt x="4207" y="383"/>
                  </a:lnTo>
                  <a:lnTo>
                    <a:pt x="4080" y="128"/>
                  </a:lnTo>
                  <a:lnTo>
                    <a:pt x="3952"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99;p39">
              <a:extLst>
                <a:ext uri="{FF2B5EF4-FFF2-40B4-BE49-F238E27FC236}">
                  <a16:creationId xmlns:a16="http://schemas.microsoft.com/office/drawing/2014/main" id="{01627E77-A867-56E6-5577-902195E0B1E2}"/>
                </a:ext>
              </a:extLst>
            </p:cNvPr>
            <p:cNvSpPr/>
            <p:nvPr/>
          </p:nvSpPr>
          <p:spPr>
            <a:xfrm>
              <a:off x="3169475" y="2867050"/>
              <a:ext cx="105200" cy="133850"/>
            </a:xfrm>
            <a:custGeom>
              <a:avLst/>
              <a:gdLst/>
              <a:ahLst/>
              <a:cxnLst/>
              <a:rect l="l" t="t" r="r" b="b"/>
              <a:pathLst>
                <a:path w="4208" h="5354" fill="none" extrusionOk="0">
                  <a:moveTo>
                    <a:pt x="4080" y="128"/>
                  </a:moveTo>
                  <a:lnTo>
                    <a:pt x="4080" y="128"/>
                  </a:lnTo>
                  <a:lnTo>
                    <a:pt x="3952" y="0"/>
                  </a:lnTo>
                  <a:lnTo>
                    <a:pt x="3952" y="0"/>
                  </a:lnTo>
                  <a:lnTo>
                    <a:pt x="3952" y="0"/>
                  </a:lnTo>
                  <a:lnTo>
                    <a:pt x="3697" y="0"/>
                  </a:lnTo>
                  <a:lnTo>
                    <a:pt x="1785" y="510"/>
                  </a:lnTo>
                  <a:lnTo>
                    <a:pt x="1785" y="510"/>
                  </a:lnTo>
                  <a:lnTo>
                    <a:pt x="1530" y="638"/>
                  </a:lnTo>
                  <a:lnTo>
                    <a:pt x="1403" y="893"/>
                  </a:lnTo>
                  <a:lnTo>
                    <a:pt x="1" y="4971"/>
                  </a:lnTo>
                  <a:lnTo>
                    <a:pt x="1" y="4971"/>
                  </a:lnTo>
                  <a:lnTo>
                    <a:pt x="128" y="5099"/>
                  </a:lnTo>
                  <a:lnTo>
                    <a:pt x="128" y="5099"/>
                  </a:lnTo>
                  <a:lnTo>
                    <a:pt x="256" y="5354"/>
                  </a:lnTo>
                  <a:lnTo>
                    <a:pt x="256" y="5354"/>
                  </a:lnTo>
                  <a:lnTo>
                    <a:pt x="256" y="5354"/>
                  </a:lnTo>
                  <a:lnTo>
                    <a:pt x="383" y="5354"/>
                  </a:lnTo>
                  <a:lnTo>
                    <a:pt x="2423" y="4844"/>
                  </a:lnTo>
                  <a:lnTo>
                    <a:pt x="2423" y="4844"/>
                  </a:lnTo>
                  <a:lnTo>
                    <a:pt x="2678" y="4589"/>
                  </a:lnTo>
                  <a:lnTo>
                    <a:pt x="2805" y="4334"/>
                  </a:lnTo>
                  <a:lnTo>
                    <a:pt x="2805" y="4334"/>
                  </a:lnTo>
                  <a:lnTo>
                    <a:pt x="4207" y="383"/>
                  </a:lnTo>
                  <a:lnTo>
                    <a:pt x="4207" y="383"/>
                  </a:lnTo>
                  <a:lnTo>
                    <a:pt x="4080"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400;p39">
              <a:extLst>
                <a:ext uri="{FF2B5EF4-FFF2-40B4-BE49-F238E27FC236}">
                  <a16:creationId xmlns:a16="http://schemas.microsoft.com/office/drawing/2014/main" id="{BAB14A21-3106-0A94-A674-3B9C5DB8CA07}"/>
                </a:ext>
              </a:extLst>
            </p:cNvPr>
            <p:cNvSpPr/>
            <p:nvPr/>
          </p:nvSpPr>
          <p:spPr>
            <a:xfrm>
              <a:off x="3210900" y="2867050"/>
              <a:ext cx="60575" cy="19150"/>
            </a:xfrm>
            <a:custGeom>
              <a:avLst/>
              <a:gdLst/>
              <a:ahLst/>
              <a:cxnLst/>
              <a:rect l="l" t="t" r="r" b="b"/>
              <a:pathLst>
                <a:path w="2423" h="766" extrusionOk="0">
                  <a:moveTo>
                    <a:pt x="2040" y="0"/>
                  </a:moveTo>
                  <a:lnTo>
                    <a:pt x="128" y="510"/>
                  </a:lnTo>
                  <a:lnTo>
                    <a:pt x="1" y="638"/>
                  </a:lnTo>
                  <a:lnTo>
                    <a:pt x="128" y="765"/>
                  </a:lnTo>
                  <a:lnTo>
                    <a:pt x="383" y="638"/>
                  </a:lnTo>
                  <a:lnTo>
                    <a:pt x="2295" y="128"/>
                  </a:lnTo>
                  <a:lnTo>
                    <a:pt x="2423" y="128"/>
                  </a:lnTo>
                  <a:lnTo>
                    <a:pt x="2295" y="0"/>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401;p39">
              <a:extLst>
                <a:ext uri="{FF2B5EF4-FFF2-40B4-BE49-F238E27FC236}">
                  <a16:creationId xmlns:a16="http://schemas.microsoft.com/office/drawing/2014/main" id="{02219F44-8314-6207-72C1-254A083CCCC7}"/>
                </a:ext>
              </a:extLst>
            </p:cNvPr>
            <p:cNvSpPr/>
            <p:nvPr/>
          </p:nvSpPr>
          <p:spPr>
            <a:xfrm>
              <a:off x="3207725" y="28925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402;p39">
              <a:extLst>
                <a:ext uri="{FF2B5EF4-FFF2-40B4-BE49-F238E27FC236}">
                  <a16:creationId xmlns:a16="http://schemas.microsoft.com/office/drawing/2014/main" id="{52E8E12C-2023-3750-9A21-EB4E82C6D5BA}"/>
                </a:ext>
              </a:extLst>
            </p:cNvPr>
            <p:cNvSpPr/>
            <p:nvPr/>
          </p:nvSpPr>
          <p:spPr>
            <a:xfrm>
              <a:off x="3179050" y="2876600"/>
              <a:ext cx="95625" cy="124300"/>
            </a:xfrm>
            <a:custGeom>
              <a:avLst/>
              <a:gdLst/>
              <a:ahLst/>
              <a:cxnLst/>
              <a:rect l="l" t="t" r="r" b="b"/>
              <a:pathLst>
                <a:path w="3825" h="4972" fill="none" extrusionOk="0">
                  <a:moveTo>
                    <a:pt x="3824" y="1"/>
                  </a:moveTo>
                  <a:lnTo>
                    <a:pt x="3824" y="1"/>
                  </a:lnTo>
                  <a:lnTo>
                    <a:pt x="3824" y="1"/>
                  </a:lnTo>
                  <a:lnTo>
                    <a:pt x="2422" y="3952"/>
                  </a:lnTo>
                  <a:lnTo>
                    <a:pt x="2422" y="3952"/>
                  </a:lnTo>
                  <a:lnTo>
                    <a:pt x="2295" y="4207"/>
                  </a:lnTo>
                  <a:lnTo>
                    <a:pt x="2040" y="4462"/>
                  </a:lnTo>
                  <a:lnTo>
                    <a:pt x="0" y="4972"/>
                  </a:lnTo>
                  <a:lnTo>
                    <a:pt x="0" y="4972"/>
                  </a:lnTo>
                  <a:lnTo>
                    <a:pt x="0" y="4972"/>
                  </a:lnTo>
                  <a:lnTo>
                    <a:pt x="2040" y="4462"/>
                  </a:lnTo>
                  <a:lnTo>
                    <a:pt x="2040" y="4462"/>
                  </a:lnTo>
                  <a:lnTo>
                    <a:pt x="2295" y="4207"/>
                  </a:lnTo>
                  <a:lnTo>
                    <a:pt x="2422" y="3952"/>
                  </a:lnTo>
                  <a:lnTo>
                    <a:pt x="2422" y="3952"/>
                  </a:lnTo>
                  <a:lnTo>
                    <a:pt x="3824" y="1"/>
                  </a:lnTo>
                  <a:lnTo>
                    <a:pt x="38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403;p39">
              <a:extLst>
                <a:ext uri="{FF2B5EF4-FFF2-40B4-BE49-F238E27FC236}">
                  <a16:creationId xmlns:a16="http://schemas.microsoft.com/office/drawing/2014/main" id="{3FBEB604-9AC3-2902-D25E-E1A1CDE83E7B}"/>
                </a:ext>
              </a:extLst>
            </p:cNvPr>
            <p:cNvSpPr/>
            <p:nvPr/>
          </p:nvSpPr>
          <p:spPr>
            <a:xfrm>
              <a:off x="3204525" y="2867050"/>
              <a:ext cx="66950" cy="19150"/>
            </a:xfrm>
            <a:custGeom>
              <a:avLst/>
              <a:gdLst/>
              <a:ahLst/>
              <a:cxnLst/>
              <a:rect l="l" t="t" r="r" b="b"/>
              <a:pathLst>
                <a:path w="2678" h="766" fill="none" extrusionOk="0">
                  <a:moveTo>
                    <a:pt x="2423" y="0"/>
                  </a:moveTo>
                  <a:lnTo>
                    <a:pt x="2423" y="0"/>
                  </a:lnTo>
                  <a:lnTo>
                    <a:pt x="2295" y="0"/>
                  </a:lnTo>
                  <a:lnTo>
                    <a:pt x="383" y="510"/>
                  </a:lnTo>
                  <a:lnTo>
                    <a:pt x="383" y="510"/>
                  </a:lnTo>
                  <a:lnTo>
                    <a:pt x="256" y="638"/>
                  </a:lnTo>
                  <a:lnTo>
                    <a:pt x="1" y="765"/>
                  </a:lnTo>
                  <a:lnTo>
                    <a:pt x="1" y="765"/>
                  </a:lnTo>
                  <a:lnTo>
                    <a:pt x="256" y="638"/>
                  </a:lnTo>
                  <a:lnTo>
                    <a:pt x="383" y="765"/>
                  </a:lnTo>
                  <a:lnTo>
                    <a:pt x="383" y="765"/>
                  </a:lnTo>
                  <a:lnTo>
                    <a:pt x="383" y="765"/>
                  </a:lnTo>
                  <a:lnTo>
                    <a:pt x="383" y="765"/>
                  </a:lnTo>
                  <a:lnTo>
                    <a:pt x="383" y="765"/>
                  </a:lnTo>
                  <a:lnTo>
                    <a:pt x="638" y="638"/>
                  </a:lnTo>
                  <a:lnTo>
                    <a:pt x="2550" y="128"/>
                  </a:lnTo>
                  <a:lnTo>
                    <a:pt x="2550" y="128"/>
                  </a:lnTo>
                  <a:lnTo>
                    <a:pt x="2550" y="128"/>
                  </a:lnTo>
                  <a:lnTo>
                    <a:pt x="2550" y="128"/>
                  </a:lnTo>
                  <a:lnTo>
                    <a:pt x="2678" y="128"/>
                  </a:lnTo>
                  <a:lnTo>
                    <a:pt x="2678" y="128"/>
                  </a:lnTo>
                  <a:lnTo>
                    <a:pt x="2550" y="0"/>
                  </a:lnTo>
                  <a:lnTo>
                    <a:pt x="2550" y="0"/>
                  </a:lnTo>
                  <a:lnTo>
                    <a:pt x="2550" y="0"/>
                  </a:lnTo>
                  <a:lnTo>
                    <a:pt x="2550" y="0"/>
                  </a:lnTo>
                  <a:lnTo>
                    <a:pt x="242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404;p39">
              <a:extLst>
                <a:ext uri="{FF2B5EF4-FFF2-40B4-BE49-F238E27FC236}">
                  <a16:creationId xmlns:a16="http://schemas.microsoft.com/office/drawing/2014/main" id="{D5603788-1BA3-903D-F06C-36A9B4B8881F}"/>
                </a:ext>
              </a:extLst>
            </p:cNvPr>
            <p:cNvSpPr/>
            <p:nvPr/>
          </p:nvSpPr>
          <p:spPr>
            <a:xfrm>
              <a:off x="3172675" y="2892550"/>
              <a:ext cx="35075" cy="108350"/>
            </a:xfrm>
            <a:custGeom>
              <a:avLst/>
              <a:gdLst/>
              <a:ahLst/>
              <a:cxnLst/>
              <a:rect l="l" t="t" r="r" b="b"/>
              <a:pathLst>
                <a:path w="1403" h="4334" extrusionOk="0">
                  <a:moveTo>
                    <a:pt x="1402" y="0"/>
                  </a:moveTo>
                  <a:lnTo>
                    <a:pt x="128" y="4079"/>
                  </a:lnTo>
                  <a:lnTo>
                    <a:pt x="128" y="4079"/>
                  </a:lnTo>
                  <a:lnTo>
                    <a:pt x="128" y="4206"/>
                  </a:lnTo>
                  <a:lnTo>
                    <a:pt x="128" y="4206"/>
                  </a:lnTo>
                  <a:lnTo>
                    <a:pt x="128" y="4334"/>
                  </a:lnTo>
                  <a:lnTo>
                    <a:pt x="128" y="4334"/>
                  </a:lnTo>
                  <a:lnTo>
                    <a:pt x="128" y="4334"/>
                  </a:lnTo>
                  <a:lnTo>
                    <a:pt x="0" y="4206"/>
                  </a:lnTo>
                  <a:lnTo>
                    <a:pt x="128" y="4334"/>
                  </a:lnTo>
                  <a:lnTo>
                    <a:pt x="128" y="4334"/>
                  </a:lnTo>
                  <a:lnTo>
                    <a:pt x="128" y="4334"/>
                  </a:lnTo>
                  <a:lnTo>
                    <a:pt x="128" y="4206"/>
                  </a:lnTo>
                  <a:lnTo>
                    <a:pt x="128" y="4206"/>
                  </a:lnTo>
                  <a:lnTo>
                    <a:pt x="128" y="4079"/>
                  </a:lnTo>
                  <a:lnTo>
                    <a:pt x="1402" y="0"/>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405;p39">
              <a:extLst>
                <a:ext uri="{FF2B5EF4-FFF2-40B4-BE49-F238E27FC236}">
                  <a16:creationId xmlns:a16="http://schemas.microsoft.com/office/drawing/2014/main" id="{5A4D7999-1548-C47E-3416-A8B25219989B}"/>
                </a:ext>
              </a:extLst>
            </p:cNvPr>
            <p:cNvSpPr/>
            <p:nvPr/>
          </p:nvSpPr>
          <p:spPr>
            <a:xfrm>
              <a:off x="3172675" y="2892550"/>
              <a:ext cx="35075" cy="108350"/>
            </a:xfrm>
            <a:custGeom>
              <a:avLst/>
              <a:gdLst/>
              <a:ahLst/>
              <a:cxnLst/>
              <a:rect l="l" t="t" r="r" b="b"/>
              <a:pathLst>
                <a:path w="1403" h="4334" fill="none" extrusionOk="0">
                  <a:moveTo>
                    <a:pt x="1402" y="0"/>
                  </a:moveTo>
                  <a:lnTo>
                    <a:pt x="128" y="4079"/>
                  </a:lnTo>
                  <a:lnTo>
                    <a:pt x="128" y="4079"/>
                  </a:lnTo>
                  <a:lnTo>
                    <a:pt x="128" y="4206"/>
                  </a:lnTo>
                  <a:lnTo>
                    <a:pt x="128" y="4206"/>
                  </a:lnTo>
                  <a:lnTo>
                    <a:pt x="128" y="4334"/>
                  </a:lnTo>
                  <a:lnTo>
                    <a:pt x="128" y="4334"/>
                  </a:lnTo>
                  <a:lnTo>
                    <a:pt x="128" y="4334"/>
                  </a:lnTo>
                  <a:lnTo>
                    <a:pt x="0" y="4206"/>
                  </a:lnTo>
                  <a:lnTo>
                    <a:pt x="128" y="4334"/>
                  </a:lnTo>
                  <a:lnTo>
                    <a:pt x="128" y="4334"/>
                  </a:lnTo>
                  <a:lnTo>
                    <a:pt x="128" y="4334"/>
                  </a:lnTo>
                  <a:lnTo>
                    <a:pt x="128" y="4206"/>
                  </a:lnTo>
                  <a:lnTo>
                    <a:pt x="128" y="4206"/>
                  </a:lnTo>
                  <a:lnTo>
                    <a:pt x="128" y="4079"/>
                  </a:lnTo>
                  <a:lnTo>
                    <a:pt x="14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406;p39">
              <a:extLst>
                <a:ext uri="{FF2B5EF4-FFF2-40B4-BE49-F238E27FC236}">
                  <a16:creationId xmlns:a16="http://schemas.microsoft.com/office/drawing/2014/main" id="{4C5B6B56-B1DD-AF83-583A-C71ED5A609AF}"/>
                </a:ext>
              </a:extLst>
            </p:cNvPr>
            <p:cNvSpPr/>
            <p:nvPr/>
          </p:nvSpPr>
          <p:spPr>
            <a:xfrm>
              <a:off x="3169475" y="2994500"/>
              <a:ext cx="3225" cy="25"/>
            </a:xfrm>
            <a:custGeom>
              <a:avLst/>
              <a:gdLst/>
              <a:ahLst/>
              <a:cxnLst/>
              <a:rect l="l" t="t" r="r" b="b"/>
              <a:pathLst>
                <a:path w="129" h="1" extrusionOk="0">
                  <a:moveTo>
                    <a:pt x="1" y="1"/>
                  </a:moveTo>
                  <a:lnTo>
                    <a:pt x="1" y="1"/>
                  </a:lnTo>
                  <a:lnTo>
                    <a:pt x="128" y="1"/>
                  </a:lnTo>
                  <a:lnTo>
                    <a:pt x="128" y="1"/>
                  </a:lnTo>
                  <a:lnTo>
                    <a:pt x="128" y="1"/>
                  </a:lnTo>
                  <a:lnTo>
                    <a:pt x="128" y="1"/>
                  </a:lnTo>
                  <a:lnTo>
                    <a:pt x="128" y="1"/>
                  </a:lnTo>
                  <a:lnTo>
                    <a:pt x="128" y="1"/>
                  </a:lnTo>
                  <a:lnTo>
                    <a:pt x="128" y="1"/>
                  </a:lnTo>
                  <a:lnTo>
                    <a:pt x="1" y="1"/>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407;p39">
              <a:extLst>
                <a:ext uri="{FF2B5EF4-FFF2-40B4-BE49-F238E27FC236}">
                  <a16:creationId xmlns:a16="http://schemas.microsoft.com/office/drawing/2014/main" id="{F8A63402-CED5-135C-869A-5152AB2224F9}"/>
                </a:ext>
              </a:extLst>
            </p:cNvPr>
            <p:cNvSpPr/>
            <p:nvPr/>
          </p:nvSpPr>
          <p:spPr>
            <a:xfrm>
              <a:off x="3169475" y="2994500"/>
              <a:ext cx="3225" cy="25"/>
            </a:xfrm>
            <a:custGeom>
              <a:avLst/>
              <a:gdLst/>
              <a:ahLst/>
              <a:cxnLst/>
              <a:rect l="l" t="t" r="r" b="b"/>
              <a:pathLst>
                <a:path w="129" h="1" fill="none" extrusionOk="0">
                  <a:moveTo>
                    <a:pt x="1" y="1"/>
                  </a:moveTo>
                  <a:lnTo>
                    <a:pt x="1" y="1"/>
                  </a:lnTo>
                  <a:lnTo>
                    <a:pt x="128" y="1"/>
                  </a:lnTo>
                  <a:lnTo>
                    <a:pt x="128" y="1"/>
                  </a:lnTo>
                  <a:lnTo>
                    <a:pt x="128" y="1"/>
                  </a:lnTo>
                  <a:lnTo>
                    <a:pt x="128" y="1"/>
                  </a:lnTo>
                  <a:lnTo>
                    <a:pt x="128" y="1"/>
                  </a:lnTo>
                  <a:lnTo>
                    <a:pt x="128" y="1"/>
                  </a:lnTo>
                  <a:lnTo>
                    <a:pt x="128"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408;p39">
              <a:extLst>
                <a:ext uri="{FF2B5EF4-FFF2-40B4-BE49-F238E27FC236}">
                  <a16:creationId xmlns:a16="http://schemas.microsoft.com/office/drawing/2014/main" id="{8284E71F-B13D-56F4-56C5-726B4FA05522}"/>
                </a:ext>
              </a:extLst>
            </p:cNvPr>
            <p:cNvSpPr/>
            <p:nvPr/>
          </p:nvSpPr>
          <p:spPr>
            <a:xfrm>
              <a:off x="3175850" y="2870225"/>
              <a:ext cx="98825" cy="130675"/>
            </a:xfrm>
            <a:custGeom>
              <a:avLst/>
              <a:gdLst/>
              <a:ahLst/>
              <a:cxnLst/>
              <a:rect l="l" t="t" r="r" b="b"/>
              <a:pathLst>
                <a:path w="3953" h="5227" extrusionOk="0">
                  <a:moveTo>
                    <a:pt x="3697" y="1"/>
                  </a:moveTo>
                  <a:lnTo>
                    <a:pt x="1785" y="511"/>
                  </a:lnTo>
                  <a:lnTo>
                    <a:pt x="1530" y="638"/>
                  </a:lnTo>
                  <a:lnTo>
                    <a:pt x="1275" y="893"/>
                  </a:lnTo>
                  <a:lnTo>
                    <a:pt x="1" y="4972"/>
                  </a:lnTo>
                  <a:lnTo>
                    <a:pt x="1" y="5227"/>
                  </a:lnTo>
                  <a:lnTo>
                    <a:pt x="128" y="5227"/>
                  </a:lnTo>
                  <a:lnTo>
                    <a:pt x="2168" y="4717"/>
                  </a:lnTo>
                  <a:lnTo>
                    <a:pt x="2423" y="4462"/>
                  </a:lnTo>
                  <a:lnTo>
                    <a:pt x="2550" y="4207"/>
                  </a:lnTo>
                  <a:lnTo>
                    <a:pt x="3952" y="256"/>
                  </a:lnTo>
                  <a:lnTo>
                    <a:pt x="3825"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409;p39">
              <a:extLst>
                <a:ext uri="{FF2B5EF4-FFF2-40B4-BE49-F238E27FC236}">
                  <a16:creationId xmlns:a16="http://schemas.microsoft.com/office/drawing/2014/main" id="{E463314B-D819-85EB-3673-C11858D93478}"/>
                </a:ext>
              </a:extLst>
            </p:cNvPr>
            <p:cNvSpPr/>
            <p:nvPr/>
          </p:nvSpPr>
          <p:spPr>
            <a:xfrm>
              <a:off x="3175850" y="2870225"/>
              <a:ext cx="98825" cy="130675"/>
            </a:xfrm>
            <a:custGeom>
              <a:avLst/>
              <a:gdLst/>
              <a:ahLst/>
              <a:cxnLst/>
              <a:rect l="l" t="t" r="r" b="b"/>
              <a:pathLst>
                <a:path w="3953" h="5227" fill="none" extrusionOk="0">
                  <a:moveTo>
                    <a:pt x="1" y="4972"/>
                  </a:moveTo>
                  <a:lnTo>
                    <a:pt x="1275" y="893"/>
                  </a:lnTo>
                  <a:lnTo>
                    <a:pt x="1275" y="893"/>
                  </a:lnTo>
                  <a:lnTo>
                    <a:pt x="1530" y="638"/>
                  </a:lnTo>
                  <a:lnTo>
                    <a:pt x="1785" y="511"/>
                  </a:lnTo>
                  <a:lnTo>
                    <a:pt x="3697" y="1"/>
                  </a:lnTo>
                  <a:lnTo>
                    <a:pt x="3697" y="1"/>
                  </a:lnTo>
                  <a:lnTo>
                    <a:pt x="3825" y="1"/>
                  </a:lnTo>
                  <a:lnTo>
                    <a:pt x="3952" y="256"/>
                  </a:lnTo>
                  <a:lnTo>
                    <a:pt x="3952" y="256"/>
                  </a:lnTo>
                  <a:lnTo>
                    <a:pt x="2550" y="4207"/>
                  </a:lnTo>
                  <a:lnTo>
                    <a:pt x="2550" y="4207"/>
                  </a:lnTo>
                  <a:lnTo>
                    <a:pt x="2423" y="4462"/>
                  </a:lnTo>
                  <a:lnTo>
                    <a:pt x="2168" y="4717"/>
                  </a:lnTo>
                  <a:lnTo>
                    <a:pt x="128" y="5227"/>
                  </a:lnTo>
                  <a:lnTo>
                    <a:pt x="128" y="5227"/>
                  </a:lnTo>
                  <a:lnTo>
                    <a:pt x="1" y="5227"/>
                  </a:lnTo>
                  <a:lnTo>
                    <a:pt x="1" y="4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410;p39">
              <a:extLst>
                <a:ext uri="{FF2B5EF4-FFF2-40B4-BE49-F238E27FC236}">
                  <a16:creationId xmlns:a16="http://schemas.microsoft.com/office/drawing/2014/main" id="{B0AEB15C-76EF-236A-B5FA-BDEAE20FF640}"/>
                </a:ext>
              </a:extLst>
            </p:cNvPr>
            <p:cNvSpPr/>
            <p:nvPr/>
          </p:nvSpPr>
          <p:spPr>
            <a:xfrm>
              <a:off x="3175850" y="2870225"/>
              <a:ext cx="98825" cy="130675"/>
            </a:xfrm>
            <a:custGeom>
              <a:avLst/>
              <a:gdLst/>
              <a:ahLst/>
              <a:cxnLst/>
              <a:rect l="l" t="t" r="r" b="b"/>
              <a:pathLst>
                <a:path w="3953" h="5227" extrusionOk="0">
                  <a:moveTo>
                    <a:pt x="3697" y="1"/>
                  </a:moveTo>
                  <a:lnTo>
                    <a:pt x="1785" y="511"/>
                  </a:lnTo>
                  <a:lnTo>
                    <a:pt x="1530" y="638"/>
                  </a:lnTo>
                  <a:lnTo>
                    <a:pt x="1275" y="893"/>
                  </a:lnTo>
                  <a:lnTo>
                    <a:pt x="1" y="4972"/>
                  </a:lnTo>
                  <a:lnTo>
                    <a:pt x="1" y="5099"/>
                  </a:lnTo>
                  <a:lnTo>
                    <a:pt x="1" y="5227"/>
                  </a:lnTo>
                  <a:lnTo>
                    <a:pt x="128" y="5227"/>
                  </a:lnTo>
                  <a:lnTo>
                    <a:pt x="2168" y="4717"/>
                  </a:lnTo>
                  <a:lnTo>
                    <a:pt x="2423" y="4462"/>
                  </a:lnTo>
                  <a:lnTo>
                    <a:pt x="2550" y="4207"/>
                  </a:lnTo>
                  <a:lnTo>
                    <a:pt x="3952" y="256"/>
                  </a:lnTo>
                  <a:lnTo>
                    <a:pt x="3952" y="128"/>
                  </a:lnTo>
                  <a:lnTo>
                    <a:pt x="3825" y="1"/>
                  </a:lnTo>
                  <a:close/>
                </a:path>
              </a:pathLst>
            </a:custGeom>
            <a:solidFill>
              <a:srgbClr val="39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411;p39">
              <a:extLst>
                <a:ext uri="{FF2B5EF4-FFF2-40B4-BE49-F238E27FC236}">
                  <a16:creationId xmlns:a16="http://schemas.microsoft.com/office/drawing/2014/main" id="{466073C4-29D0-EEB2-3181-13B30FAE6284}"/>
                </a:ext>
              </a:extLst>
            </p:cNvPr>
            <p:cNvSpPr/>
            <p:nvPr/>
          </p:nvSpPr>
          <p:spPr>
            <a:xfrm>
              <a:off x="3175850" y="2870225"/>
              <a:ext cx="98825" cy="130675"/>
            </a:xfrm>
            <a:custGeom>
              <a:avLst/>
              <a:gdLst/>
              <a:ahLst/>
              <a:cxnLst/>
              <a:rect l="l" t="t" r="r" b="b"/>
              <a:pathLst>
                <a:path w="3953" h="5227" fill="none" extrusionOk="0">
                  <a:moveTo>
                    <a:pt x="3697" y="1"/>
                  </a:moveTo>
                  <a:lnTo>
                    <a:pt x="3697" y="1"/>
                  </a:lnTo>
                  <a:lnTo>
                    <a:pt x="3697" y="1"/>
                  </a:lnTo>
                  <a:lnTo>
                    <a:pt x="1785" y="511"/>
                  </a:lnTo>
                  <a:lnTo>
                    <a:pt x="1785" y="511"/>
                  </a:lnTo>
                  <a:lnTo>
                    <a:pt x="1530" y="638"/>
                  </a:lnTo>
                  <a:lnTo>
                    <a:pt x="1530" y="638"/>
                  </a:lnTo>
                  <a:lnTo>
                    <a:pt x="1275" y="893"/>
                  </a:lnTo>
                  <a:lnTo>
                    <a:pt x="1275" y="893"/>
                  </a:lnTo>
                  <a:lnTo>
                    <a:pt x="1275" y="893"/>
                  </a:lnTo>
                  <a:lnTo>
                    <a:pt x="1275" y="893"/>
                  </a:lnTo>
                  <a:lnTo>
                    <a:pt x="1275" y="893"/>
                  </a:lnTo>
                  <a:lnTo>
                    <a:pt x="1275" y="893"/>
                  </a:lnTo>
                  <a:lnTo>
                    <a:pt x="1" y="4972"/>
                  </a:lnTo>
                  <a:lnTo>
                    <a:pt x="1" y="4972"/>
                  </a:lnTo>
                  <a:lnTo>
                    <a:pt x="1" y="5099"/>
                  </a:lnTo>
                  <a:lnTo>
                    <a:pt x="1" y="5099"/>
                  </a:lnTo>
                  <a:lnTo>
                    <a:pt x="1" y="5227"/>
                  </a:lnTo>
                  <a:lnTo>
                    <a:pt x="128" y="5227"/>
                  </a:lnTo>
                  <a:lnTo>
                    <a:pt x="128" y="5227"/>
                  </a:lnTo>
                  <a:lnTo>
                    <a:pt x="128" y="5227"/>
                  </a:lnTo>
                  <a:lnTo>
                    <a:pt x="2168" y="4717"/>
                  </a:lnTo>
                  <a:lnTo>
                    <a:pt x="2168" y="4717"/>
                  </a:lnTo>
                  <a:lnTo>
                    <a:pt x="2423" y="4462"/>
                  </a:lnTo>
                  <a:lnTo>
                    <a:pt x="2550" y="4207"/>
                  </a:lnTo>
                  <a:lnTo>
                    <a:pt x="2550" y="4207"/>
                  </a:lnTo>
                  <a:lnTo>
                    <a:pt x="3952" y="256"/>
                  </a:lnTo>
                  <a:lnTo>
                    <a:pt x="3952" y="256"/>
                  </a:lnTo>
                  <a:lnTo>
                    <a:pt x="3952" y="128"/>
                  </a:lnTo>
                  <a:lnTo>
                    <a:pt x="3952" y="128"/>
                  </a:lnTo>
                  <a:lnTo>
                    <a:pt x="3825" y="1"/>
                  </a:lnTo>
                  <a:lnTo>
                    <a:pt x="36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412;p39">
              <a:extLst>
                <a:ext uri="{FF2B5EF4-FFF2-40B4-BE49-F238E27FC236}">
                  <a16:creationId xmlns:a16="http://schemas.microsoft.com/office/drawing/2014/main" id="{759EB3B7-135C-6EF3-71CD-2282EA7F7FCD}"/>
                </a:ext>
              </a:extLst>
            </p:cNvPr>
            <p:cNvSpPr/>
            <p:nvPr/>
          </p:nvSpPr>
          <p:spPr>
            <a:xfrm>
              <a:off x="3169475" y="2882975"/>
              <a:ext cx="44650" cy="117925"/>
            </a:xfrm>
            <a:custGeom>
              <a:avLst/>
              <a:gdLst/>
              <a:ahLst/>
              <a:cxnLst/>
              <a:rect l="l" t="t" r="r" b="b"/>
              <a:pathLst>
                <a:path w="1786" h="4717" extrusionOk="0">
                  <a:moveTo>
                    <a:pt x="1658" y="1"/>
                  </a:moveTo>
                  <a:lnTo>
                    <a:pt x="1403" y="256"/>
                  </a:lnTo>
                  <a:lnTo>
                    <a:pt x="1" y="4334"/>
                  </a:lnTo>
                  <a:lnTo>
                    <a:pt x="128" y="4462"/>
                  </a:lnTo>
                  <a:lnTo>
                    <a:pt x="256" y="4717"/>
                  </a:lnTo>
                  <a:lnTo>
                    <a:pt x="256" y="4462"/>
                  </a:lnTo>
                  <a:lnTo>
                    <a:pt x="1530" y="383"/>
                  </a:lnTo>
                  <a:lnTo>
                    <a:pt x="1785" y="128"/>
                  </a:lnTo>
                  <a:lnTo>
                    <a:pt x="1658"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413;p39">
              <a:extLst>
                <a:ext uri="{FF2B5EF4-FFF2-40B4-BE49-F238E27FC236}">
                  <a16:creationId xmlns:a16="http://schemas.microsoft.com/office/drawing/2014/main" id="{3BF94178-FDCD-32DD-CBF3-0866EAC5918F}"/>
                </a:ext>
              </a:extLst>
            </p:cNvPr>
            <p:cNvSpPr/>
            <p:nvPr/>
          </p:nvSpPr>
          <p:spPr>
            <a:xfrm>
              <a:off x="3169475" y="2882975"/>
              <a:ext cx="44650" cy="117925"/>
            </a:xfrm>
            <a:custGeom>
              <a:avLst/>
              <a:gdLst/>
              <a:ahLst/>
              <a:cxnLst/>
              <a:rect l="l" t="t" r="r" b="b"/>
              <a:pathLst>
                <a:path w="1786" h="4717" fill="none" extrusionOk="0">
                  <a:moveTo>
                    <a:pt x="1785" y="128"/>
                  </a:moveTo>
                  <a:lnTo>
                    <a:pt x="1785" y="128"/>
                  </a:lnTo>
                  <a:lnTo>
                    <a:pt x="1530" y="383"/>
                  </a:lnTo>
                  <a:lnTo>
                    <a:pt x="256" y="4462"/>
                  </a:lnTo>
                  <a:lnTo>
                    <a:pt x="256" y="4462"/>
                  </a:lnTo>
                  <a:lnTo>
                    <a:pt x="256" y="4717"/>
                  </a:lnTo>
                  <a:lnTo>
                    <a:pt x="128" y="4462"/>
                  </a:lnTo>
                  <a:lnTo>
                    <a:pt x="128" y="4462"/>
                  </a:lnTo>
                  <a:lnTo>
                    <a:pt x="128" y="4462"/>
                  </a:lnTo>
                  <a:lnTo>
                    <a:pt x="1" y="4334"/>
                  </a:lnTo>
                  <a:lnTo>
                    <a:pt x="1403" y="256"/>
                  </a:lnTo>
                  <a:lnTo>
                    <a:pt x="1403" y="256"/>
                  </a:lnTo>
                  <a:lnTo>
                    <a:pt x="1658" y="1"/>
                  </a:lnTo>
                  <a:lnTo>
                    <a:pt x="1785"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414;p39">
              <a:extLst>
                <a:ext uri="{FF2B5EF4-FFF2-40B4-BE49-F238E27FC236}">
                  <a16:creationId xmlns:a16="http://schemas.microsoft.com/office/drawing/2014/main" id="{E306D733-4D94-36E9-6ABD-7C57AC8AC157}"/>
                </a:ext>
              </a:extLst>
            </p:cNvPr>
            <p:cNvSpPr/>
            <p:nvPr/>
          </p:nvSpPr>
          <p:spPr>
            <a:xfrm>
              <a:off x="3169475" y="2882975"/>
              <a:ext cx="44650" cy="117925"/>
            </a:xfrm>
            <a:custGeom>
              <a:avLst/>
              <a:gdLst/>
              <a:ahLst/>
              <a:cxnLst/>
              <a:rect l="l" t="t" r="r" b="b"/>
              <a:pathLst>
                <a:path w="1786" h="4717" extrusionOk="0">
                  <a:moveTo>
                    <a:pt x="1658" y="1"/>
                  </a:moveTo>
                  <a:lnTo>
                    <a:pt x="1403" y="256"/>
                  </a:lnTo>
                  <a:lnTo>
                    <a:pt x="1" y="4334"/>
                  </a:lnTo>
                  <a:lnTo>
                    <a:pt x="1" y="4462"/>
                  </a:lnTo>
                  <a:lnTo>
                    <a:pt x="128" y="4462"/>
                  </a:lnTo>
                  <a:lnTo>
                    <a:pt x="256" y="4717"/>
                  </a:lnTo>
                  <a:lnTo>
                    <a:pt x="256" y="4589"/>
                  </a:lnTo>
                  <a:lnTo>
                    <a:pt x="256" y="4462"/>
                  </a:lnTo>
                  <a:lnTo>
                    <a:pt x="1530" y="383"/>
                  </a:lnTo>
                  <a:lnTo>
                    <a:pt x="1785" y="128"/>
                  </a:lnTo>
                  <a:lnTo>
                    <a:pt x="1658" y="1"/>
                  </a:lnTo>
                  <a:close/>
                </a:path>
              </a:pathLst>
            </a:custGeom>
            <a:solidFill>
              <a:srgbClr val="446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415;p39">
              <a:extLst>
                <a:ext uri="{FF2B5EF4-FFF2-40B4-BE49-F238E27FC236}">
                  <a16:creationId xmlns:a16="http://schemas.microsoft.com/office/drawing/2014/main" id="{C0927E2C-BEB8-A4BA-FB92-24F27C10ACAF}"/>
                </a:ext>
              </a:extLst>
            </p:cNvPr>
            <p:cNvSpPr/>
            <p:nvPr/>
          </p:nvSpPr>
          <p:spPr>
            <a:xfrm>
              <a:off x="3169475" y="2882975"/>
              <a:ext cx="44650" cy="117925"/>
            </a:xfrm>
            <a:custGeom>
              <a:avLst/>
              <a:gdLst/>
              <a:ahLst/>
              <a:cxnLst/>
              <a:rect l="l" t="t" r="r" b="b"/>
              <a:pathLst>
                <a:path w="1786" h="4717" fill="none" extrusionOk="0">
                  <a:moveTo>
                    <a:pt x="1658" y="1"/>
                  </a:moveTo>
                  <a:lnTo>
                    <a:pt x="1658" y="1"/>
                  </a:lnTo>
                  <a:lnTo>
                    <a:pt x="1403" y="256"/>
                  </a:lnTo>
                  <a:lnTo>
                    <a:pt x="1" y="4334"/>
                  </a:lnTo>
                  <a:lnTo>
                    <a:pt x="1" y="4334"/>
                  </a:lnTo>
                  <a:lnTo>
                    <a:pt x="1" y="4462"/>
                  </a:lnTo>
                  <a:lnTo>
                    <a:pt x="1" y="4462"/>
                  </a:lnTo>
                  <a:lnTo>
                    <a:pt x="128" y="4462"/>
                  </a:lnTo>
                  <a:lnTo>
                    <a:pt x="128" y="4462"/>
                  </a:lnTo>
                  <a:lnTo>
                    <a:pt x="128" y="4462"/>
                  </a:lnTo>
                  <a:lnTo>
                    <a:pt x="128" y="4462"/>
                  </a:lnTo>
                  <a:lnTo>
                    <a:pt x="256" y="4717"/>
                  </a:lnTo>
                  <a:lnTo>
                    <a:pt x="256" y="4717"/>
                  </a:lnTo>
                  <a:lnTo>
                    <a:pt x="256" y="4589"/>
                  </a:lnTo>
                  <a:lnTo>
                    <a:pt x="256" y="4589"/>
                  </a:lnTo>
                  <a:lnTo>
                    <a:pt x="256" y="4462"/>
                  </a:lnTo>
                  <a:lnTo>
                    <a:pt x="1530" y="383"/>
                  </a:lnTo>
                  <a:lnTo>
                    <a:pt x="1530" y="383"/>
                  </a:lnTo>
                  <a:lnTo>
                    <a:pt x="1785" y="128"/>
                  </a:lnTo>
                  <a:lnTo>
                    <a:pt x="16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416;p39">
              <a:extLst>
                <a:ext uri="{FF2B5EF4-FFF2-40B4-BE49-F238E27FC236}">
                  <a16:creationId xmlns:a16="http://schemas.microsoft.com/office/drawing/2014/main" id="{2DECF702-8705-FCD4-3E8D-7C2A0F1711A6}"/>
                </a:ext>
              </a:extLst>
            </p:cNvPr>
            <p:cNvSpPr/>
            <p:nvPr/>
          </p:nvSpPr>
          <p:spPr>
            <a:xfrm>
              <a:off x="3175850" y="2905275"/>
              <a:ext cx="95625" cy="70150"/>
            </a:xfrm>
            <a:custGeom>
              <a:avLst/>
              <a:gdLst/>
              <a:ahLst/>
              <a:cxnLst/>
              <a:rect l="l" t="t" r="r" b="b"/>
              <a:pathLst>
                <a:path w="3825" h="2806" extrusionOk="0">
                  <a:moveTo>
                    <a:pt x="3442" y="1"/>
                  </a:moveTo>
                  <a:lnTo>
                    <a:pt x="3315" y="638"/>
                  </a:lnTo>
                  <a:lnTo>
                    <a:pt x="2678" y="766"/>
                  </a:lnTo>
                  <a:lnTo>
                    <a:pt x="1530" y="1021"/>
                  </a:lnTo>
                  <a:lnTo>
                    <a:pt x="256" y="1021"/>
                  </a:lnTo>
                  <a:lnTo>
                    <a:pt x="1" y="1403"/>
                  </a:lnTo>
                  <a:lnTo>
                    <a:pt x="128" y="1913"/>
                  </a:lnTo>
                  <a:lnTo>
                    <a:pt x="128" y="2168"/>
                  </a:lnTo>
                  <a:lnTo>
                    <a:pt x="383" y="2295"/>
                  </a:lnTo>
                  <a:lnTo>
                    <a:pt x="638" y="2550"/>
                  </a:lnTo>
                  <a:lnTo>
                    <a:pt x="893" y="2678"/>
                  </a:lnTo>
                  <a:lnTo>
                    <a:pt x="1658" y="2805"/>
                  </a:lnTo>
                  <a:lnTo>
                    <a:pt x="2423" y="2678"/>
                  </a:lnTo>
                  <a:lnTo>
                    <a:pt x="3315" y="2550"/>
                  </a:lnTo>
                  <a:lnTo>
                    <a:pt x="3697" y="1785"/>
                  </a:lnTo>
                  <a:lnTo>
                    <a:pt x="3825" y="1021"/>
                  </a:lnTo>
                  <a:lnTo>
                    <a:pt x="3697" y="383"/>
                  </a:lnTo>
                  <a:lnTo>
                    <a:pt x="3442"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417;p39">
              <a:extLst>
                <a:ext uri="{FF2B5EF4-FFF2-40B4-BE49-F238E27FC236}">
                  <a16:creationId xmlns:a16="http://schemas.microsoft.com/office/drawing/2014/main" id="{7198157B-44F6-2A95-17D7-07593432AC5A}"/>
                </a:ext>
              </a:extLst>
            </p:cNvPr>
            <p:cNvSpPr/>
            <p:nvPr/>
          </p:nvSpPr>
          <p:spPr>
            <a:xfrm>
              <a:off x="3073900" y="3128350"/>
              <a:ext cx="213525" cy="379225"/>
            </a:xfrm>
            <a:custGeom>
              <a:avLst/>
              <a:gdLst/>
              <a:ahLst/>
              <a:cxnLst/>
              <a:rect l="l" t="t" r="r" b="b"/>
              <a:pathLst>
                <a:path w="8541" h="15169" extrusionOk="0">
                  <a:moveTo>
                    <a:pt x="765" y="0"/>
                  </a:moveTo>
                  <a:lnTo>
                    <a:pt x="0" y="4971"/>
                  </a:lnTo>
                  <a:lnTo>
                    <a:pt x="4971" y="7266"/>
                  </a:lnTo>
                  <a:lnTo>
                    <a:pt x="4844" y="7776"/>
                  </a:lnTo>
                  <a:lnTo>
                    <a:pt x="4844" y="8540"/>
                  </a:lnTo>
                  <a:lnTo>
                    <a:pt x="5099" y="10325"/>
                  </a:lnTo>
                  <a:lnTo>
                    <a:pt x="5353" y="12237"/>
                  </a:lnTo>
                  <a:lnTo>
                    <a:pt x="5608" y="13639"/>
                  </a:lnTo>
                  <a:lnTo>
                    <a:pt x="5608" y="13894"/>
                  </a:lnTo>
                  <a:lnTo>
                    <a:pt x="5481" y="14276"/>
                  </a:lnTo>
                  <a:lnTo>
                    <a:pt x="5608" y="14531"/>
                  </a:lnTo>
                  <a:lnTo>
                    <a:pt x="5736" y="14914"/>
                  </a:lnTo>
                  <a:lnTo>
                    <a:pt x="5863" y="15169"/>
                  </a:lnTo>
                  <a:lnTo>
                    <a:pt x="6118" y="15169"/>
                  </a:lnTo>
                  <a:lnTo>
                    <a:pt x="6373" y="15041"/>
                  </a:lnTo>
                  <a:lnTo>
                    <a:pt x="7010" y="14659"/>
                  </a:lnTo>
                  <a:lnTo>
                    <a:pt x="7648" y="14021"/>
                  </a:lnTo>
                  <a:lnTo>
                    <a:pt x="7903" y="11600"/>
                  </a:lnTo>
                  <a:lnTo>
                    <a:pt x="8413" y="7266"/>
                  </a:lnTo>
                  <a:lnTo>
                    <a:pt x="8540" y="6246"/>
                  </a:lnTo>
                  <a:lnTo>
                    <a:pt x="8413" y="5609"/>
                  </a:lnTo>
                  <a:lnTo>
                    <a:pt x="8285" y="4971"/>
                  </a:lnTo>
                  <a:lnTo>
                    <a:pt x="8030" y="4462"/>
                  </a:lnTo>
                  <a:lnTo>
                    <a:pt x="7775" y="4079"/>
                  </a:lnTo>
                  <a:lnTo>
                    <a:pt x="7393" y="3697"/>
                  </a:lnTo>
                  <a:lnTo>
                    <a:pt x="6373" y="3060"/>
                  </a:lnTo>
                  <a:lnTo>
                    <a:pt x="765" y="0"/>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418;p39">
              <a:extLst>
                <a:ext uri="{FF2B5EF4-FFF2-40B4-BE49-F238E27FC236}">
                  <a16:creationId xmlns:a16="http://schemas.microsoft.com/office/drawing/2014/main" id="{F1F67984-27A0-9A7C-19DE-F393C5ED7333}"/>
                </a:ext>
              </a:extLst>
            </p:cNvPr>
            <p:cNvSpPr/>
            <p:nvPr/>
          </p:nvSpPr>
          <p:spPr>
            <a:xfrm>
              <a:off x="3073900" y="3128350"/>
              <a:ext cx="213525" cy="379225"/>
            </a:xfrm>
            <a:custGeom>
              <a:avLst/>
              <a:gdLst/>
              <a:ahLst/>
              <a:cxnLst/>
              <a:rect l="l" t="t" r="r" b="b"/>
              <a:pathLst>
                <a:path w="8541" h="15169" fill="none" extrusionOk="0">
                  <a:moveTo>
                    <a:pt x="765" y="0"/>
                  </a:moveTo>
                  <a:lnTo>
                    <a:pt x="765" y="0"/>
                  </a:lnTo>
                  <a:lnTo>
                    <a:pt x="6373" y="3060"/>
                  </a:lnTo>
                  <a:lnTo>
                    <a:pt x="6373" y="3060"/>
                  </a:lnTo>
                  <a:lnTo>
                    <a:pt x="7393" y="3697"/>
                  </a:lnTo>
                  <a:lnTo>
                    <a:pt x="7775" y="4079"/>
                  </a:lnTo>
                  <a:lnTo>
                    <a:pt x="8030" y="4462"/>
                  </a:lnTo>
                  <a:lnTo>
                    <a:pt x="8285" y="4971"/>
                  </a:lnTo>
                  <a:lnTo>
                    <a:pt x="8413" y="5609"/>
                  </a:lnTo>
                  <a:lnTo>
                    <a:pt x="8540" y="6246"/>
                  </a:lnTo>
                  <a:lnTo>
                    <a:pt x="8413" y="7266"/>
                  </a:lnTo>
                  <a:lnTo>
                    <a:pt x="8413" y="7266"/>
                  </a:lnTo>
                  <a:lnTo>
                    <a:pt x="7903" y="11600"/>
                  </a:lnTo>
                  <a:lnTo>
                    <a:pt x="7648" y="14021"/>
                  </a:lnTo>
                  <a:lnTo>
                    <a:pt x="7648" y="14021"/>
                  </a:lnTo>
                  <a:lnTo>
                    <a:pt x="7010" y="14659"/>
                  </a:lnTo>
                  <a:lnTo>
                    <a:pt x="6373" y="15041"/>
                  </a:lnTo>
                  <a:lnTo>
                    <a:pt x="6118" y="15169"/>
                  </a:lnTo>
                  <a:lnTo>
                    <a:pt x="5863" y="15169"/>
                  </a:lnTo>
                  <a:lnTo>
                    <a:pt x="5736" y="14914"/>
                  </a:lnTo>
                  <a:lnTo>
                    <a:pt x="5608" y="14531"/>
                  </a:lnTo>
                  <a:lnTo>
                    <a:pt x="5481" y="14276"/>
                  </a:lnTo>
                  <a:lnTo>
                    <a:pt x="5481" y="14276"/>
                  </a:lnTo>
                  <a:lnTo>
                    <a:pt x="5608" y="13894"/>
                  </a:lnTo>
                  <a:lnTo>
                    <a:pt x="5608" y="13639"/>
                  </a:lnTo>
                  <a:lnTo>
                    <a:pt x="5608" y="13639"/>
                  </a:lnTo>
                  <a:lnTo>
                    <a:pt x="5353" y="12237"/>
                  </a:lnTo>
                  <a:lnTo>
                    <a:pt x="5099" y="10325"/>
                  </a:lnTo>
                  <a:lnTo>
                    <a:pt x="4844" y="8540"/>
                  </a:lnTo>
                  <a:lnTo>
                    <a:pt x="4844" y="7776"/>
                  </a:lnTo>
                  <a:lnTo>
                    <a:pt x="4971" y="7266"/>
                  </a:lnTo>
                  <a:lnTo>
                    <a:pt x="0" y="4971"/>
                  </a:lnTo>
                  <a:lnTo>
                    <a:pt x="7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419;p39">
              <a:extLst>
                <a:ext uri="{FF2B5EF4-FFF2-40B4-BE49-F238E27FC236}">
                  <a16:creationId xmlns:a16="http://schemas.microsoft.com/office/drawing/2014/main" id="{6E80B132-8317-1C1A-53D8-FA92F90EAD67}"/>
                </a:ext>
              </a:extLst>
            </p:cNvPr>
            <p:cNvSpPr/>
            <p:nvPr/>
          </p:nvSpPr>
          <p:spPr>
            <a:xfrm>
              <a:off x="2981475" y="3125150"/>
              <a:ext cx="305950" cy="274075"/>
            </a:xfrm>
            <a:custGeom>
              <a:avLst/>
              <a:gdLst/>
              <a:ahLst/>
              <a:cxnLst/>
              <a:rect l="l" t="t" r="r" b="b"/>
              <a:pathLst>
                <a:path w="12238" h="10963" extrusionOk="0">
                  <a:moveTo>
                    <a:pt x="4462" y="1"/>
                  </a:moveTo>
                  <a:lnTo>
                    <a:pt x="1" y="1785"/>
                  </a:lnTo>
                  <a:lnTo>
                    <a:pt x="3187" y="5227"/>
                  </a:lnTo>
                  <a:lnTo>
                    <a:pt x="8541" y="7394"/>
                  </a:lnTo>
                  <a:lnTo>
                    <a:pt x="8413" y="7904"/>
                  </a:lnTo>
                  <a:lnTo>
                    <a:pt x="8413" y="8923"/>
                  </a:lnTo>
                  <a:lnTo>
                    <a:pt x="8668" y="10071"/>
                  </a:lnTo>
                  <a:lnTo>
                    <a:pt x="8796" y="10708"/>
                  </a:lnTo>
                  <a:lnTo>
                    <a:pt x="9305" y="10835"/>
                  </a:lnTo>
                  <a:lnTo>
                    <a:pt x="9815" y="10963"/>
                  </a:lnTo>
                  <a:lnTo>
                    <a:pt x="10325" y="10835"/>
                  </a:lnTo>
                  <a:lnTo>
                    <a:pt x="10835" y="10835"/>
                  </a:lnTo>
                  <a:lnTo>
                    <a:pt x="11600" y="10453"/>
                  </a:lnTo>
                  <a:lnTo>
                    <a:pt x="11855" y="10325"/>
                  </a:lnTo>
                  <a:lnTo>
                    <a:pt x="11982" y="8923"/>
                  </a:lnTo>
                  <a:lnTo>
                    <a:pt x="12237" y="7521"/>
                  </a:lnTo>
                  <a:lnTo>
                    <a:pt x="12237" y="6247"/>
                  </a:lnTo>
                  <a:lnTo>
                    <a:pt x="12237" y="5099"/>
                  </a:lnTo>
                  <a:lnTo>
                    <a:pt x="12110" y="4845"/>
                  </a:lnTo>
                  <a:lnTo>
                    <a:pt x="11855" y="4462"/>
                  </a:lnTo>
                  <a:lnTo>
                    <a:pt x="11345" y="3952"/>
                  </a:lnTo>
                  <a:lnTo>
                    <a:pt x="10580" y="3442"/>
                  </a:lnTo>
                  <a:lnTo>
                    <a:pt x="4462"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420;p39">
              <a:extLst>
                <a:ext uri="{FF2B5EF4-FFF2-40B4-BE49-F238E27FC236}">
                  <a16:creationId xmlns:a16="http://schemas.microsoft.com/office/drawing/2014/main" id="{9ECB5737-DACB-6FE2-A6AD-4FE3D2D85B06}"/>
                </a:ext>
              </a:extLst>
            </p:cNvPr>
            <p:cNvSpPr/>
            <p:nvPr/>
          </p:nvSpPr>
          <p:spPr>
            <a:xfrm>
              <a:off x="2981475" y="3125150"/>
              <a:ext cx="305950" cy="274075"/>
            </a:xfrm>
            <a:custGeom>
              <a:avLst/>
              <a:gdLst/>
              <a:ahLst/>
              <a:cxnLst/>
              <a:rect l="l" t="t" r="r" b="b"/>
              <a:pathLst>
                <a:path w="12238" h="10963" fill="none" extrusionOk="0">
                  <a:moveTo>
                    <a:pt x="8541" y="7394"/>
                  </a:moveTo>
                  <a:lnTo>
                    <a:pt x="3187" y="5227"/>
                  </a:lnTo>
                  <a:lnTo>
                    <a:pt x="1" y="1785"/>
                  </a:lnTo>
                  <a:lnTo>
                    <a:pt x="4462" y="1"/>
                  </a:lnTo>
                  <a:lnTo>
                    <a:pt x="10580" y="3442"/>
                  </a:lnTo>
                  <a:lnTo>
                    <a:pt x="10580" y="3442"/>
                  </a:lnTo>
                  <a:lnTo>
                    <a:pt x="11345" y="3952"/>
                  </a:lnTo>
                  <a:lnTo>
                    <a:pt x="11855" y="4462"/>
                  </a:lnTo>
                  <a:lnTo>
                    <a:pt x="12110" y="4845"/>
                  </a:lnTo>
                  <a:lnTo>
                    <a:pt x="12237" y="5099"/>
                  </a:lnTo>
                  <a:lnTo>
                    <a:pt x="12237" y="6247"/>
                  </a:lnTo>
                  <a:lnTo>
                    <a:pt x="12237" y="6247"/>
                  </a:lnTo>
                  <a:lnTo>
                    <a:pt x="12237" y="7521"/>
                  </a:lnTo>
                  <a:lnTo>
                    <a:pt x="11982" y="8923"/>
                  </a:lnTo>
                  <a:lnTo>
                    <a:pt x="11855" y="10325"/>
                  </a:lnTo>
                  <a:lnTo>
                    <a:pt x="11855" y="10325"/>
                  </a:lnTo>
                  <a:lnTo>
                    <a:pt x="11600" y="10453"/>
                  </a:lnTo>
                  <a:lnTo>
                    <a:pt x="10835" y="10835"/>
                  </a:lnTo>
                  <a:lnTo>
                    <a:pt x="10325" y="10835"/>
                  </a:lnTo>
                  <a:lnTo>
                    <a:pt x="9815" y="10963"/>
                  </a:lnTo>
                  <a:lnTo>
                    <a:pt x="9305" y="10835"/>
                  </a:lnTo>
                  <a:lnTo>
                    <a:pt x="8796" y="10708"/>
                  </a:lnTo>
                  <a:lnTo>
                    <a:pt x="8796" y="10708"/>
                  </a:lnTo>
                  <a:lnTo>
                    <a:pt x="8668" y="10071"/>
                  </a:lnTo>
                  <a:lnTo>
                    <a:pt x="8413" y="8923"/>
                  </a:lnTo>
                  <a:lnTo>
                    <a:pt x="8413" y="8923"/>
                  </a:lnTo>
                  <a:lnTo>
                    <a:pt x="8413" y="7904"/>
                  </a:lnTo>
                  <a:lnTo>
                    <a:pt x="8541" y="73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421;p39">
              <a:extLst>
                <a:ext uri="{FF2B5EF4-FFF2-40B4-BE49-F238E27FC236}">
                  <a16:creationId xmlns:a16="http://schemas.microsoft.com/office/drawing/2014/main" id="{36AE8DFE-20CB-91C6-9DDE-0C6F1320D76E}"/>
                </a:ext>
              </a:extLst>
            </p:cNvPr>
            <p:cNvSpPr/>
            <p:nvPr/>
          </p:nvSpPr>
          <p:spPr>
            <a:xfrm>
              <a:off x="3083450" y="3125150"/>
              <a:ext cx="203975" cy="274075"/>
            </a:xfrm>
            <a:custGeom>
              <a:avLst/>
              <a:gdLst/>
              <a:ahLst/>
              <a:cxnLst/>
              <a:rect l="l" t="t" r="r" b="b"/>
              <a:pathLst>
                <a:path w="8159" h="10963" extrusionOk="0">
                  <a:moveTo>
                    <a:pt x="383" y="1"/>
                  </a:moveTo>
                  <a:lnTo>
                    <a:pt x="128" y="128"/>
                  </a:lnTo>
                  <a:lnTo>
                    <a:pt x="383" y="128"/>
                  </a:lnTo>
                  <a:lnTo>
                    <a:pt x="255" y="1276"/>
                  </a:lnTo>
                  <a:lnTo>
                    <a:pt x="383" y="1913"/>
                  </a:lnTo>
                  <a:lnTo>
                    <a:pt x="255" y="2423"/>
                  </a:lnTo>
                  <a:lnTo>
                    <a:pt x="0" y="3188"/>
                  </a:lnTo>
                  <a:lnTo>
                    <a:pt x="3569" y="5482"/>
                  </a:lnTo>
                  <a:lnTo>
                    <a:pt x="4079" y="5864"/>
                  </a:lnTo>
                  <a:lnTo>
                    <a:pt x="4462" y="6247"/>
                  </a:lnTo>
                  <a:lnTo>
                    <a:pt x="4717" y="6629"/>
                  </a:lnTo>
                  <a:lnTo>
                    <a:pt x="4844" y="7139"/>
                  </a:lnTo>
                  <a:lnTo>
                    <a:pt x="4717" y="8541"/>
                  </a:lnTo>
                  <a:lnTo>
                    <a:pt x="4589" y="10071"/>
                  </a:lnTo>
                  <a:lnTo>
                    <a:pt x="4462" y="9433"/>
                  </a:lnTo>
                  <a:lnTo>
                    <a:pt x="4717" y="10708"/>
                  </a:lnTo>
                  <a:lnTo>
                    <a:pt x="5226" y="10835"/>
                  </a:lnTo>
                  <a:lnTo>
                    <a:pt x="5736" y="10963"/>
                  </a:lnTo>
                  <a:lnTo>
                    <a:pt x="6501" y="10835"/>
                  </a:lnTo>
                  <a:lnTo>
                    <a:pt x="7138" y="10580"/>
                  </a:lnTo>
                  <a:lnTo>
                    <a:pt x="7776" y="10325"/>
                  </a:lnTo>
                  <a:lnTo>
                    <a:pt x="7903" y="8923"/>
                  </a:lnTo>
                  <a:lnTo>
                    <a:pt x="8158" y="7521"/>
                  </a:lnTo>
                  <a:lnTo>
                    <a:pt x="8158" y="6247"/>
                  </a:lnTo>
                  <a:lnTo>
                    <a:pt x="8158" y="6119"/>
                  </a:lnTo>
                  <a:lnTo>
                    <a:pt x="8031" y="5099"/>
                  </a:lnTo>
                  <a:lnTo>
                    <a:pt x="7776" y="4462"/>
                  </a:lnTo>
                  <a:lnTo>
                    <a:pt x="7266" y="3952"/>
                  </a:lnTo>
                  <a:lnTo>
                    <a:pt x="6501" y="3442"/>
                  </a:lnTo>
                  <a:lnTo>
                    <a:pt x="383" y="1"/>
                  </a:lnTo>
                  <a:close/>
                </a:path>
              </a:pathLst>
            </a:custGeom>
            <a:solidFill>
              <a:srgbClr val="558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422;p39">
              <a:extLst>
                <a:ext uri="{FF2B5EF4-FFF2-40B4-BE49-F238E27FC236}">
                  <a16:creationId xmlns:a16="http://schemas.microsoft.com/office/drawing/2014/main" id="{6109ADCE-FBC3-81CA-D874-582D4ECF0CC6}"/>
                </a:ext>
              </a:extLst>
            </p:cNvPr>
            <p:cNvSpPr/>
            <p:nvPr/>
          </p:nvSpPr>
          <p:spPr>
            <a:xfrm>
              <a:off x="3083450" y="3125150"/>
              <a:ext cx="203975" cy="274075"/>
            </a:xfrm>
            <a:custGeom>
              <a:avLst/>
              <a:gdLst/>
              <a:ahLst/>
              <a:cxnLst/>
              <a:rect l="l" t="t" r="r" b="b"/>
              <a:pathLst>
                <a:path w="8159" h="10963" fill="none" extrusionOk="0">
                  <a:moveTo>
                    <a:pt x="383" y="1"/>
                  </a:moveTo>
                  <a:lnTo>
                    <a:pt x="128" y="128"/>
                  </a:lnTo>
                  <a:lnTo>
                    <a:pt x="383" y="128"/>
                  </a:lnTo>
                  <a:lnTo>
                    <a:pt x="383" y="128"/>
                  </a:lnTo>
                  <a:lnTo>
                    <a:pt x="383" y="128"/>
                  </a:lnTo>
                  <a:lnTo>
                    <a:pt x="255" y="1276"/>
                  </a:lnTo>
                  <a:lnTo>
                    <a:pt x="255" y="1276"/>
                  </a:lnTo>
                  <a:lnTo>
                    <a:pt x="383" y="1913"/>
                  </a:lnTo>
                  <a:lnTo>
                    <a:pt x="255" y="2423"/>
                  </a:lnTo>
                  <a:lnTo>
                    <a:pt x="0" y="3188"/>
                  </a:lnTo>
                  <a:lnTo>
                    <a:pt x="0" y="3188"/>
                  </a:lnTo>
                  <a:lnTo>
                    <a:pt x="3569" y="5482"/>
                  </a:lnTo>
                  <a:lnTo>
                    <a:pt x="3569" y="5482"/>
                  </a:lnTo>
                  <a:lnTo>
                    <a:pt x="4079" y="5864"/>
                  </a:lnTo>
                  <a:lnTo>
                    <a:pt x="4462" y="6247"/>
                  </a:lnTo>
                  <a:lnTo>
                    <a:pt x="4717" y="6629"/>
                  </a:lnTo>
                  <a:lnTo>
                    <a:pt x="4844" y="7139"/>
                  </a:lnTo>
                  <a:lnTo>
                    <a:pt x="4844" y="7139"/>
                  </a:lnTo>
                  <a:lnTo>
                    <a:pt x="4717" y="8541"/>
                  </a:lnTo>
                  <a:lnTo>
                    <a:pt x="4589" y="10071"/>
                  </a:lnTo>
                  <a:lnTo>
                    <a:pt x="4589" y="10071"/>
                  </a:lnTo>
                  <a:lnTo>
                    <a:pt x="4462" y="9433"/>
                  </a:lnTo>
                  <a:lnTo>
                    <a:pt x="4462" y="9433"/>
                  </a:lnTo>
                  <a:lnTo>
                    <a:pt x="4462" y="9433"/>
                  </a:lnTo>
                  <a:lnTo>
                    <a:pt x="4462" y="9433"/>
                  </a:lnTo>
                  <a:lnTo>
                    <a:pt x="4717" y="10708"/>
                  </a:lnTo>
                  <a:lnTo>
                    <a:pt x="4717" y="10708"/>
                  </a:lnTo>
                  <a:lnTo>
                    <a:pt x="5226" y="10835"/>
                  </a:lnTo>
                  <a:lnTo>
                    <a:pt x="5736" y="10963"/>
                  </a:lnTo>
                  <a:lnTo>
                    <a:pt x="5736" y="10963"/>
                  </a:lnTo>
                  <a:lnTo>
                    <a:pt x="6501" y="10835"/>
                  </a:lnTo>
                  <a:lnTo>
                    <a:pt x="7138" y="10580"/>
                  </a:lnTo>
                  <a:lnTo>
                    <a:pt x="7776" y="10325"/>
                  </a:lnTo>
                  <a:lnTo>
                    <a:pt x="7776" y="10325"/>
                  </a:lnTo>
                  <a:lnTo>
                    <a:pt x="7903" y="8923"/>
                  </a:lnTo>
                  <a:lnTo>
                    <a:pt x="8158" y="7521"/>
                  </a:lnTo>
                  <a:lnTo>
                    <a:pt x="8158" y="6247"/>
                  </a:lnTo>
                  <a:lnTo>
                    <a:pt x="8158" y="6247"/>
                  </a:lnTo>
                  <a:lnTo>
                    <a:pt x="8158" y="6119"/>
                  </a:lnTo>
                  <a:lnTo>
                    <a:pt x="8158" y="6119"/>
                  </a:lnTo>
                  <a:lnTo>
                    <a:pt x="8031" y="5099"/>
                  </a:lnTo>
                  <a:lnTo>
                    <a:pt x="7776" y="4462"/>
                  </a:lnTo>
                  <a:lnTo>
                    <a:pt x="7266" y="3952"/>
                  </a:lnTo>
                  <a:lnTo>
                    <a:pt x="6501" y="3442"/>
                  </a:lnTo>
                  <a:lnTo>
                    <a:pt x="3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423;p39">
              <a:extLst>
                <a:ext uri="{FF2B5EF4-FFF2-40B4-BE49-F238E27FC236}">
                  <a16:creationId xmlns:a16="http://schemas.microsoft.com/office/drawing/2014/main" id="{B72CDC3A-B9AA-6543-0C33-28A7A8AD5AB0}"/>
                </a:ext>
              </a:extLst>
            </p:cNvPr>
            <p:cNvSpPr/>
            <p:nvPr/>
          </p:nvSpPr>
          <p:spPr>
            <a:xfrm>
              <a:off x="3067525" y="3157025"/>
              <a:ext cx="137025" cy="219900"/>
            </a:xfrm>
            <a:custGeom>
              <a:avLst/>
              <a:gdLst/>
              <a:ahLst/>
              <a:cxnLst/>
              <a:rect l="l" t="t" r="r" b="b"/>
              <a:pathLst>
                <a:path w="5481" h="8796" extrusionOk="0">
                  <a:moveTo>
                    <a:pt x="892" y="1"/>
                  </a:moveTo>
                  <a:lnTo>
                    <a:pt x="637" y="1020"/>
                  </a:lnTo>
                  <a:lnTo>
                    <a:pt x="382" y="1530"/>
                  </a:lnTo>
                  <a:lnTo>
                    <a:pt x="0" y="2040"/>
                  </a:lnTo>
                  <a:lnTo>
                    <a:pt x="3569" y="4207"/>
                  </a:lnTo>
                  <a:lnTo>
                    <a:pt x="4206" y="4717"/>
                  </a:lnTo>
                  <a:lnTo>
                    <a:pt x="4716" y="5227"/>
                  </a:lnTo>
                  <a:lnTo>
                    <a:pt x="5099" y="5864"/>
                  </a:lnTo>
                  <a:lnTo>
                    <a:pt x="5099" y="6756"/>
                  </a:lnTo>
                  <a:lnTo>
                    <a:pt x="5099" y="6884"/>
                  </a:lnTo>
                  <a:lnTo>
                    <a:pt x="5099" y="8158"/>
                  </a:lnTo>
                  <a:lnTo>
                    <a:pt x="5226" y="8796"/>
                  </a:lnTo>
                  <a:lnTo>
                    <a:pt x="5354" y="7266"/>
                  </a:lnTo>
                  <a:lnTo>
                    <a:pt x="5481" y="5864"/>
                  </a:lnTo>
                  <a:lnTo>
                    <a:pt x="5354" y="5354"/>
                  </a:lnTo>
                  <a:lnTo>
                    <a:pt x="5099" y="4972"/>
                  </a:lnTo>
                  <a:lnTo>
                    <a:pt x="4716" y="4589"/>
                  </a:lnTo>
                  <a:lnTo>
                    <a:pt x="4206" y="4207"/>
                  </a:lnTo>
                  <a:lnTo>
                    <a:pt x="637" y="1913"/>
                  </a:lnTo>
                  <a:lnTo>
                    <a:pt x="892" y="1148"/>
                  </a:lnTo>
                  <a:lnTo>
                    <a:pt x="1020" y="638"/>
                  </a:lnTo>
                  <a:lnTo>
                    <a:pt x="892" y="1"/>
                  </a:lnTo>
                  <a:close/>
                </a:path>
              </a:pathLst>
            </a:custGeom>
            <a:solidFill>
              <a:srgbClr val="4064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424;p39">
              <a:extLst>
                <a:ext uri="{FF2B5EF4-FFF2-40B4-BE49-F238E27FC236}">
                  <a16:creationId xmlns:a16="http://schemas.microsoft.com/office/drawing/2014/main" id="{40B3FA58-20BC-C2E5-0E0E-0339BF90C2F1}"/>
                </a:ext>
              </a:extLst>
            </p:cNvPr>
            <p:cNvSpPr/>
            <p:nvPr/>
          </p:nvSpPr>
          <p:spPr>
            <a:xfrm>
              <a:off x="3067525" y="3157025"/>
              <a:ext cx="137025" cy="219900"/>
            </a:xfrm>
            <a:custGeom>
              <a:avLst/>
              <a:gdLst/>
              <a:ahLst/>
              <a:cxnLst/>
              <a:rect l="l" t="t" r="r" b="b"/>
              <a:pathLst>
                <a:path w="5481" h="8796" fill="none" extrusionOk="0">
                  <a:moveTo>
                    <a:pt x="892" y="1"/>
                  </a:moveTo>
                  <a:lnTo>
                    <a:pt x="892" y="1"/>
                  </a:lnTo>
                  <a:lnTo>
                    <a:pt x="637" y="1020"/>
                  </a:lnTo>
                  <a:lnTo>
                    <a:pt x="382" y="1530"/>
                  </a:lnTo>
                  <a:lnTo>
                    <a:pt x="0" y="2040"/>
                  </a:lnTo>
                  <a:lnTo>
                    <a:pt x="3569" y="4207"/>
                  </a:lnTo>
                  <a:lnTo>
                    <a:pt x="3569" y="4207"/>
                  </a:lnTo>
                  <a:lnTo>
                    <a:pt x="4206" y="4717"/>
                  </a:lnTo>
                  <a:lnTo>
                    <a:pt x="4716" y="5227"/>
                  </a:lnTo>
                  <a:lnTo>
                    <a:pt x="5099" y="5864"/>
                  </a:lnTo>
                  <a:lnTo>
                    <a:pt x="5099" y="6756"/>
                  </a:lnTo>
                  <a:lnTo>
                    <a:pt x="5099" y="6756"/>
                  </a:lnTo>
                  <a:lnTo>
                    <a:pt x="5099" y="6884"/>
                  </a:lnTo>
                  <a:lnTo>
                    <a:pt x="5099" y="6884"/>
                  </a:lnTo>
                  <a:lnTo>
                    <a:pt x="5099" y="8158"/>
                  </a:lnTo>
                  <a:lnTo>
                    <a:pt x="5099" y="8158"/>
                  </a:lnTo>
                  <a:lnTo>
                    <a:pt x="5226" y="8796"/>
                  </a:lnTo>
                  <a:lnTo>
                    <a:pt x="5226" y="8796"/>
                  </a:lnTo>
                  <a:lnTo>
                    <a:pt x="5354" y="7266"/>
                  </a:lnTo>
                  <a:lnTo>
                    <a:pt x="5481" y="5864"/>
                  </a:lnTo>
                  <a:lnTo>
                    <a:pt x="5481" y="5864"/>
                  </a:lnTo>
                  <a:lnTo>
                    <a:pt x="5354" y="5354"/>
                  </a:lnTo>
                  <a:lnTo>
                    <a:pt x="5099" y="4972"/>
                  </a:lnTo>
                  <a:lnTo>
                    <a:pt x="4716" y="4589"/>
                  </a:lnTo>
                  <a:lnTo>
                    <a:pt x="4206" y="4207"/>
                  </a:lnTo>
                  <a:lnTo>
                    <a:pt x="4206" y="4207"/>
                  </a:lnTo>
                  <a:lnTo>
                    <a:pt x="637" y="1913"/>
                  </a:lnTo>
                  <a:lnTo>
                    <a:pt x="637" y="1913"/>
                  </a:lnTo>
                  <a:lnTo>
                    <a:pt x="892" y="1148"/>
                  </a:lnTo>
                  <a:lnTo>
                    <a:pt x="1020" y="638"/>
                  </a:lnTo>
                  <a:lnTo>
                    <a:pt x="8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425;p39">
              <a:extLst>
                <a:ext uri="{FF2B5EF4-FFF2-40B4-BE49-F238E27FC236}">
                  <a16:creationId xmlns:a16="http://schemas.microsoft.com/office/drawing/2014/main" id="{9088CFA6-08C1-408E-2937-8C19BA90B94A}"/>
                </a:ext>
              </a:extLst>
            </p:cNvPr>
            <p:cNvSpPr/>
            <p:nvPr/>
          </p:nvSpPr>
          <p:spPr>
            <a:xfrm>
              <a:off x="3207725" y="3526675"/>
              <a:ext cx="143425" cy="57375"/>
            </a:xfrm>
            <a:custGeom>
              <a:avLst/>
              <a:gdLst/>
              <a:ahLst/>
              <a:cxnLst/>
              <a:rect l="l" t="t" r="r" b="b"/>
              <a:pathLst>
                <a:path w="5737" h="2295" extrusionOk="0">
                  <a:moveTo>
                    <a:pt x="0" y="0"/>
                  </a:moveTo>
                  <a:lnTo>
                    <a:pt x="128" y="383"/>
                  </a:lnTo>
                  <a:lnTo>
                    <a:pt x="383" y="510"/>
                  </a:lnTo>
                  <a:lnTo>
                    <a:pt x="765" y="638"/>
                  </a:lnTo>
                  <a:lnTo>
                    <a:pt x="1148" y="765"/>
                  </a:lnTo>
                  <a:lnTo>
                    <a:pt x="1912" y="1657"/>
                  </a:lnTo>
                  <a:lnTo>
                    <a:pt x="2167" y="1912"/>
                  </a:lnTo>
                  <a:lnTo>
                    <a:pt x="2550" y="2040"/>
                  </a:lnTo>
                  <a:lnTo>
                    <a:pt x="3187" y="2295"/>
                  </a:lnTo>
                  <a:lnTo>
                    <a:pt x="4717" y="2295"/>
                  </a:lnTo>
                  <a:lnTo>
                    <a:pt x="5226" y="2040"/>
                  </a:lnTo>
                  <a:lnTo>
                    <a:pt x="5481" y="1912"/>
                  </a:lnTo>
                  <a:lnTo>
                    <a:pt x="5736" y="1657"/>
                  </a:lnTo>
                  <a:lnTo>
                    <a:pt x="5736" y="1530"/>
                  </a:lnTo>
                  <a:lnTo>
                    <a:pt x="5736" y="1275"/>
                  </a:lnTo>
                  <a:lnTo>
                    <a:pt x="2932" y="510"/>
                  </a:lnTo>
                  <a:lnTo>
                    <a:pt x="893"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426;p39">
              <a:extLst>
                <a:ext uri="{FF2B5EF4-FFF2-40B4-BE49-F238E27FC236}">
                  <a16:creationId xmlns:a16="http://schemas.microsoft.com/office/drawing/2014/main" id="{34152CE8-91C3-E001-FB9D-A2FD63953A0A}"/>
                </a:ext>
              </a:extLst>
            </p:cNvPr>
            <p:cNvSpPr/>
            <p:nvPr/>
          </p:nvSpPr>
          <p:spPr>
            <a:xfrm>
              <a:off x="3207725" y="3526675"/>
              <a:ext cx="143425" cy="57375"/>
            </a:xfrm>
            <a:custGeom>
              <a:avLst/>
              <a:gdLst/>
              <a:ahLst/>
              <a:cxnLst/>
              <a:rect l="l" t="t" r="r" b="b"/>
              <a:pathLst>
                <a:path w="5737" h="2295" fill="none" extrusionOk="0">
                  <a:moveTo>
                    <a:pt x="5736" y="1275"/>
                  </a:moveTo>
                  <a:lnTo>
                    <a:pt x="5736" y="1275"/>
                  </a:lnTo>
                  <a:lnTo>
                    <a:pt x="5736" y="1530"/>
                  </a:lnTo>
                  <a:lnTo>
                    <a:pt x="5736" y="1657"/>
                  </a:lnTo>
                  <a:lnTo>
                    <a:pt x="5736" y="1657"/>
                  </a:lnTo>
                  <a:lnTo>
                    <a:pt x="5481" y="1912"/>
                  </a:lnTo>
                  <a:lnTo>
                    <a:pt x="5226" y="2040"/>
                  </a:lnTo>
                  <a:lnTo>
                    <a:pt x="4717" y="2295"/>
                  </a:lnTo>
                  <a:lnTo>
                    <a:pt x="3952" y="2295"/>
                  </a:lnTo>
                  <a:lnTo>
                    <a:pt x="3952" y="2295"/>
                  </a:lnTo>
                  <a:lnTo>
                    <a:pt x="3187" y="2295"/>
                  </a:lnTo>
                  <a:lnTo>
                    <a:pt x="2550" y="2040"/>
                  </a:lnTo>
                  <a:lnTo>
                    <a:pt x="2167" y="1912"/>
                  </a:lnTo>
                  <a:lnTo>
                    <a:pt x="1912" y="1657"/>
                  </a:lnTo>
                  <a:lnTo>
                    <a:pt x="1912" y="1657"/>
                  </a:lnTo>
                  <a:lnTo>
                    <a:pt x="1148" y="765"/>
                  </a:lnTo>
                  <a:lnTo>
                    <a:pt x="1148" y="765"/>
                  </a:lnTo>
                  <a:lnTo>
                    <a:pt x="765" y="638"/>
                  </a:lnTo>
                  <a:lnTo>
                    <a:pt x="383" y="510"/>
                  </a:lnTo>
                  <a:lnTo>
                    <a:pt x="383" y="510"/>
                  </a:lnTo>
                  <a:lnTo>
                    <a:pt x="128" y="383"/>
                  </a:lnTo>
                  <a:lnTo>
                    <a:pt x="0" y="0"/>
                  </a:lnTo>
                  <a:lnTo>
                    <a:pt x="0" y="0"/>
                  </a:lnTo>
                  <a:lnTo>
                    <a:pt x="255" y="0"/>
                  </a:lnTo>
                  <a:lnTo>
                    <a:pt x="893" y="0"/>
                  </a:lnTo>
                  <a:lnTo>
                    <a:pt x="2932" y="510"/>
                  </a:lnTo>
                  <a:lnTo>
                    <a:pt x="5736" y="12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427;p39">
              <a:extLst>
                <a:ext uri="{FF2B5EF4-FFF2-40B4-BE49-F238E27FC236}">
                  <a16:creationId xmlns:a16="http://schemas.microsoft.com/office/drawing/2014/main" id="{008BE671-FA86-0F3D-0D30-0CCFBB232CB5}"/>
                </a:ext>
              </a:extLst>
            </p:cNvPr>
            <p:cNvSpPr/>
            <p:nvPr/>
          </p:nvSpPr>
          <p:spPr>
            <a:xfrm>
              <a:off x="3204525" y="3469325"/>
              <a:ext cx="146625" cy="108350"/>
            </a:xfrm>
            <a:custGeom>
              <a:avLst/>
              <a:gdLst/>
              <a:ahLst/>
              <a:cxnLst/>
              <a:rect l="l" t="t" r="r" b="b"/>
              <a:pathLst>
                <a:path w="5865" h="4334" extrusionOk="0">
                  <a:moveTo>
                    <a:pt x="383" y="0"/>
                  </a:moveTo>
                  <a:lnTo>
                    <a:pt x="256" y="127"/>
                  </a:lnTo>
                  <a:lnTo>
                    <a:pt x="256" y="382"/>
                  </a:lnTo>
                  <a:lnTo>
                    <a:pt x="1" y="1275"/>
                  </a:lnTo>
                  <a:lnTo>
                    <a:pt x="1" y="1912"/>
                  </a:lnTo>
                  <a:lnTo>
                    <a:pt x="256" y="2294"/>
                  </a:lnTo>
                  <a:lnTo>
                    <a:pt x="766" y="2549"/>
                  </a:lnTo>
                  <a:lnTo>
                    <a:pt x="1021" y="2677"/>
                  </a:lnTo>
                  <a:lnTo>
                    <a:pt x="1403" y="2804"/>
                  </a:lnTo>
                  <a:lnTo>
                    <a:pt x="1913" y="3314"/>
                  </a:lnTo>
                  <a:lnTo>
                    <a:pt x="2168" y="3696"/>
                  </a:lnTo>
                  <a:lnTo>
                    <a:pt x="2550" y="3951"/>
                  </a:lnTo>
                  <a:lnTo>
                    <a:pt x="3188" y="4206"/>
                  </a:lnTo>
                  <a:lnTo>
                    <a:pt x="3825" y="4334"/>
                  </a:lnTo>
                  <a:lnTo>
                    <a:pt x="4335" y="4334"/>
                  </a:lnTo>
                  <a:lnTo>
                    <a:pt x="4845" y="4206"/>
                  </a:lnTo>
                  <a:lnTo>
                    <a:pt x="5227" y="4079"/>
                  </a:lnTo>
                  <a:lnTo>
                    <a:pt x="5609" y="3951"/>
                  </a:lnTo>
                  <a:lnTo>
                    <a:pt x="5737" y="3696"/>
                  </a:lnTo>
                  <a:lnTo>
                    <a:pt x="5864" y="3314"/>
                  </a:lnTo>
                  <a:lnTo>
                    <a:pt x="5737" y="3059"/>
                  </a:lnTo>
                  <a:lnTo>
                    <a:pt x="5482" y="2804"/>
                  </a:lnTo>
                  <a:lnTo>
                    <a:pt x="4845" y="2422"/>
                  </a:lnTo>
                  <a:lnTo>
                    <a:pt x="4080" y="1912"/>
                  </a:lnTo>
                  <a:lnTo>
                    <a:pt x="3315" y="1147"/>
                  </a:lnTo>
                  <a:lnTo>
                    <a:pt x="2678" y="255"/>
                  </a:lnTo>
                  <a:lnTo>
                    <a:pt x="2423" y="0"/>
                  </a:lnTo>
                  <a:lnTo>
                    <a:pt x="1658" y="0"/>
                  </a:lnTo>
                  <a:lnTo>
                    <a:pt x="1148" y="382"/>
                  </a:lnTo>
                  <a:lnTo>
                    <a:pt x="893" y="637"/>
                  </a:lnTo>
                  <a:lnTo>
                    <a:pt x="766" y="765"/>
                  </a:lnTo>
                  <a:lnTo>
                    <a:pt x="638" y="765"/>
                  </a:lnTo>
                  <a:lnTo>
                    <a:pt x="383" y="637"/>
                  </a:lnTo>
                  <a:lnTo>
                    <a:pt x="383" y="382"/>
                  </a:lnTo>
                  <a:lnTo>
                    <a:pt x="383" y="255"/>
                  </a:lnTo>
                  <a:lnTo>
                    <a:pt x="383"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428;p39">
              <a:extLst>
                <a:ext uri="{FF2B5EF4-FFF2-40B4-BE49-F238E27FC236}">
                  <a16:creationId xmlns:a16="http://schemas.microsoft.com/office/drawing/2014/main" id="{5DFF1CA6-5ADC-743A-D151-AA10B6ED1500}"/>
                </a:ext>
              </a:extLst>
            </p:cNvPr>
            <p:cNvSpPr/>
            <p:nvPr/>
          </p:nvSpPr>
          <p:spPr>
            <a:xfrm>
              <a:off x="3204525" y="3469325"/>
              <a:ext cx="146625" cy="108350"/>
            </a:xfrm>
            <a:custGeom>
              <a:avLst/>
              <a:gdLst/>
              <a:ahLst/>
              <a:cxnLst/>
              <a:rect l="l" t="t" r="r" b="b"/>
              <a:pathLst>
                <a:path w="5865" h="4334" fill="none" extrusionOk="0">
                  <a:moveTo>
                    <a:pt x="383" y="0"/>
                  </a:moveTo>
                  <a:lnTo>
                    <a:pt x="383" y="0"/>
                  </a:lnTo>
                  <a:lnTo>
                    <a:pt x="383" y="255"/>
                  </a:lnTo>
                  <a:lnTo>
                    <a:pt x="383" y="255"/>
                  </a:lnTo>
                  <a:lnTo>
                    <a:pt x="383" y="382"/>
                  </a:lnTo>
                  <a:lnTo>
                    <a:pt x="383" y="637"/>
                  </a:lnTo>
                  <a:lnTo>
                    <a:pt x="638" y="765"/>
                  </a:lnTo>
                  <a:lnTo>
                    <a:pt x="638" y="765"/>
                  </a:lnTo>
                  <a:lnTo>
                    <a:pt x="766" y="765"/>
                  </a:lnTo>
                  <a:lnTo>
                    <a:pt x="893" y="637"/>
                  </a:lnTo>
                  <a:lnTo>
                    <a:pt x="1148" y="382"/>
                  </a:lnTo>
                  <a:lnTo>
                    <a:pt x="1148" y="382"/>
                  </a:lnTo>
                  <a:lnTo>
                    <a:pt x="1658" y="0"/>
                  </a:lnTo>
                  <a:lnTo>
                    <a:pt x="2040" y="0"/>
                  </a:lnTo>
                  <a:lnTo>
                    <a:pt x="2423" y="0"/>
                  </a:lnTo>
                  <a:lnTo>
                    <a:pt x="2678" y="255"/>
                  </a:lnTo>
                  <a:lnTo>
                    <a:pt x="2678" y="255"/>
                  </a:lnTo>
                  <a:lnTo>
                    <a:pt x="3315" y="1147"/>
                  </a:lnTo>
                  <a:lnTo>
                    <a:pt x="4080" y="1912"/>
                  </a:lnTo>
                  <a:lnTo>
                    <a:pt x="4080" y="1912"/>
                  </a:lnTo>
                  <a:lnTo>
                    <a:pt x="4845" y="2422"/>
                  </a:lnTo>
                  <a:lnTo>
                    <a:pt x="4845" y="2422"/>
                  </a:lnTo>
                  <a:lnTo>
                    <a:pt x="5482" y="2804"/>
                  </a:lnTo>
                  <a:lnTo>
                    <a:pt x="5737" y="3059"/>
                  </a:lnTo>
                  <a:lnTo>
                    <a:pt x="5864" y="3314"/>
                  </a:lnTo>
                  <a:lnTo>
                    <a:pt x="5864" y="3314"/>
                  </a:lnTo>
                  <a:lnTo>
                    <a:pt x="5737" y="3696"/>
                  </a:lnTo>
                  <a:lnTo>
                    <a:pt x="5609" y="3951"/>
                  </a:lnTo>
                  <a:lnTo>
                    <a:pt x="5227" y="4079"/>
                  </a:lnTo>
                  <a:lnTo>
                    <a:pt x="4845" y="4206"/>
                  </a:lnTo>
                  <a:lnTo>
                    <a:pt x="4845" y="4206"/>
                  </a:lnTo>
                  <a:lnTo>
                    <a:pt x="4335" y="4334"/>
                  </a:lnTo>
                  <a:lnTo>
                    <a:pt x="3825" y="4334"/>
                  </a:lnTo>
                  <a:lnTo>
                    <a:pt x="3188" y="4206"/>
                  </a:lnTo>
                  <a:lnTo>
                    <a:pt x="2550" y="3951"/>
                  </a:lnTo>
                  <a:lnTo>
                    <a:pt x="2550" y="3951"/>
                  </a:lnTo>
                  <a:lnTo>
                    <a:pt x="2168" y="3696"/>
                  </a:lnTo>
                  <a:lnTo>
                    <a:pt x="1913" y="3314"/>
                  </a:lnTo>
                  <a:lnTo>
                    <a:pt x="1403" y="2804"/>
                  </a:lnTo>
                  <a:lnTo>
                    <a:pt x="1403" y="2804"/>
                  </a:lnTo>
                  <a:lnTo>
                    <a:pt x="1021" y="2677"/>
                  </a:lnTo>
                  <a:lnTo>
                    <a:pt x="766" y="2549"/>
                  </a:lnTo>
                  <a:lnTo>
                    <a:pt x="256" y="2294"/>
                  </a:lnTo>
                  <a:lnTo>
                    <a:pt x="256" y="2294"/>
                  </a:lnTo>
                  <a:lnTo>
                    <a:pt x="1" y="1912"/>
                  </a:lnTo>
                  <a:lnTo>
                    <a:pt x="1" y="1275"/>
                  </a:lnTo>
                  <a:lnTo>
                    <a:pt x="1" y="1275"/>
                  </a:lnTo>
                  <a:lnTo>
                    <a:pt x="256" y="382"/>
                  </a:lnTo>
                  <a:lnTo>
                    <a:pt x="256" y="382"/>
                  </a:lnTo>
                  <a:lnTo>
                    <a:pt x="256" y="127"/>
                  </a:lnTo>
                  <a:lnTo>
                    <a:pt x="3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429;p39">
              <a:extLst>
                <a:ext uri="{FF2B5EF4-FFF2-40B4-BE49-F238E27FC236}">
                  <a16:creationId xmlns:a16="http://schemas.microsoft.com/office/drawing/2014/main" id="{EA3C51BA-84C9-E0B0-4F16-224B162D93CF}"/>
                </a:ext>
              </a:extLst>
            </p:cNvPr>
            <p:cNvSpPr/>
            <p:nvPr/>
          </p:nvSpPr>
          <p:spPr>
            <a:xfrm>
              <a:off x="3204525" y="3469325"/>
              <a:ext cx="146625" cy="108350"/>
            </a:xfrm>
            <a:custGeom>
              <a:avLst/>
              <a:gdLst/>
              <a:ahLst/>
              <a:cxnLst/>
              <a:rect l="l" t="t" r="r" b="b"/>
              <a:pathLst>
                <a:path w="5865" h="4334" extrusionOk="0">
                  <a:moveTo>
                    <a:pt x="383" y="0"/>
                  </a:moveTo>
                  <a:lnTo>
                    <a:pt x="256" y="127"/>
                  </a:lnTo>
                  <a:lnTo>
                    <a:pt x="256" y="382"/>
                  </a:lnTo>
                  <a:lnTo>
                    <a:pt x="1" y="1275"/>
                  </a:lnTo>
                  <a:lnTo>
                    <a:pt x="1" y="1530"/>
                  </a:lnTo>
                  <a:lnTo>
                    <a:pt x="1" y="2039"/>
                  </a:lnTo>
                  <a:lnTo>
                    <a:pt x="256" y="2294"/>
                  </a:lnTo>
                  <a:lnTo>
                    <a:pt x="766" y="2549"/>
                  </a:lnTo>
                  <a:lnTo>
                    <a:pt x="1021" y="2677"/>
                  </a:lnTo>
                  <a:lnTo>
                    <a:pt x="1403" y="2804"/>
                  </a:lnTo>
                  <a:lnTo>
                    <a:pt x="1913" y="3314"/>
                  </a:lnTo>
                  <a:lnTo>
                    <a:pt x="2168" y="3696"/>
                  </a:lnTo>
                  <a:lnTo>
                    <a:pt x="2550" y="3951"/>
                  </a:lnTo>
                  <a:lnTo>
                    <a:pt x="3315" y="4206"/>
                  </a:lnTo>
                  <a:lnTo>
                    <a:pt x="4080" y="4334"/>
                  </a:lnTo>
                  <a:lnTo>
                    <a:pt x="4845" y="4206"/>
                  </a:lnTo>
                  <a:lnTo>
                    <a:pt x="5227" y="4079"/>
                  </a:lnTo>
                  <a:lnTo>
                    <a:pt x="5609" y="3951"/>
                  </a:lnTo>
                  <a:lnTo>
                    <a:pt x="5737" y="3696"/>
                  </a:lnTo>
                  <a:lnTo>
                    <a:pt x="5864" y="3314"/>
                  </a:lnTo>
                  <a:lnTo>
                    <a:pt x="5737" y="3059"/>
                  </a:lnTo>
                  <a:lnTo>
                    <a:pt x="5482" y="2804"/>
                  </a:lnTo>
                  <a:lnTo>
                    <a:pt x="4845" y="2422"/>
                  </a:lnTo>
                  <a:lnTo>
                    <a:pt x="4080" y="1912"/>
                  </a:lnTo>
                  <a:lnTo>
                    <a:pt x="3315" y="1147"/>
                  </a:lnTo>
                  <a:lnTo>
                    <a:pt x="2678" y="255"/>
                  </a:lnTo>
                  <a:lnTo>
                    <a:pt x="2423" y="0"/>
                  </a:lnTo>
                  <a:lnTo>
                    <a:pt x="1658" y="0"/>
                  </a:lnTo>
                  <a:lnTo>
                    <a:pt x="1148" y="382"/>
                  </a:lnTo>
                  <a:lnTo>
                    <a:pt x="1021" y="637"/>
                  </a:lnTo>
                  <a:lnTo>
                    <a:pt x="893" y="765"/>
                  </a:lnTo>
                  <a:lnTo>
                    <a:pt x="638" y="765"/>
                  </a:lnTo>
                  <a:lnTo>
                    <a:pt x="383" y="510"/>
                  </a:lnTo>
                  <a:lnTo>
                    <a:pt x="383" y="255"/>
                  </a:lnTo>
                  <a:lnTo>
                    <a:pt x="383" y="0"/>
                  </a:lnTo>
                  <a:close/>
                </a:path>
              </a:pathLst>
            </a:custGeom>
            <a:solidFill>
              <a:srgbClr val="446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430;p39">
              <a:extLst>
                <a:ext uri="{FF2B5EF4-FFF2-40B4-BE49-F238E27FC236}">
                  <a16:creationId xmlns:a16="http://schemas.microsoft.com/office/drawing/2014/main" id="{6652E90C-5F89-5BC2-462B-BC3AAF963F25}"/>
                </a:ext>
              </a:extLst>
            </p:cNvPr>
            <p:cNvSpPr/>
            <p:nvPr/>
          </p:nvSpPr>
          <p:spPr>
            <a:xfrm>
              <a:off x="3204525" y="3469325"/>
              <a:ext cx="146625" cy="108350"/>
            </a:xfrm>
            <a:custGeom>
              <a:avLst/>
              <a:gdLst/>
              <a:ahLst/>
              <a:cxnLst/>
              <a:rect l="l" t="t" r="r" b="b"/>
              <a:pathLst>
                <a:path w="5865" h="4334" fill="none" extrusionOk="0">
                  <a:moveTo>
                    <a:pt x="2168" y="0"/>
                  </a:moveTo>
                  <a:lnTo>
                    <a:pt x="2168" y="0"/>
                  </a:lnTo>
                  <a:lnTo>
                    <a:pt x="1658" y="0"/>
                  </a:lnTo>
                  <a:lnTo>
                    <a:pt x="1148" y="382"/>
                  </a:lnTo>
                  <a:lnTo>
                    <a:pt x="1148" y="382"/>
                  </a:lnTo>
                  <a:lnTo>
                    <a:pt x="1021" y="637"/>
                  </a:lnTo>
                  <a:lnTo>
                    <a:pt x="893" y="765"/>
                  </a:lnTo>
                  <a:lnTo>
                    <a:pt x="766" y="765"/>
                  </a:lnTo>
                  <a:lnTo>
                    <a:pt x="766" y="765"/>
                  </a:lnTo>
                  <a:lnTo>
                    <a:pt x="638" y="765"/>
                  </a:lnTo>
                  <a:lnTo>
                    <a:pt x="638" y="765"/>
                  </a:lnTo>
                  <a:lnTo>
                    <a:pt x="383" y="510"/>
                  </a:lnTo>
                  <a:lnTo>
                    <a:pt x="383" y="255"/>
                  </a:lnTo>
                  <a:lnTo>
                    <a:pt x="383" y="255"/>
                  </a:lnTo>
                  <a:lnTo>
                    <a:pt x="383" y="255"/>
                  </a:lnTo>
                  <a:lnTo>
                    <a:pt x="383" y="255"/>
                  </a:lnTo>
                  <a:lnTo>
                    <a:pt x="383" y="255"/>
                  </a:lnTo>
                  <a:lnTo>
                    <a:pt x="383" y="255"/>
                  </a:lnTo>
                  <a:lnTo>
                    <a:pt x="383" y="0"/>
                  </a:lnTo>
                  <a:lnTo>
                    <a:pt x="383" y="0"/>
                  </a:lnTo>
                  <a:lnTo>
                    <a:pt x="383" y="0"/>
                  </a:lnTo>
                  <a:lnTo>
                    <a:pt x="256" y="127"/>
                  </a:lnTo>
                  <a:lnTo>
                    <a:pt x="256" y="382"/>
                  </a:lnTo>
                  <a:lnTo>
                    <a:pt x="256" y="382"/>
                  </a:lnTo>
                  <a:lnTo>
                    <a:pt x="256" y="382"/>
                  </a:lnTo>
                  <a:lnTo>
                    <a:pt x="256" y="382"/>
                  </a:lnTo>
                  <a:lnTo>
                    <a:pt x="256" y="382"/>
                  </a:lnTo>
                  <a:lnTo>
                    <a:pt x="256" y="382"/>
                  </a:lnTo>
                  <a:lnTo>
                    <a:pt x="1" y="1275"/>
                  </a:lnTo>
                  <a:lnTo>
                    <a:pt x="1" y="1275"/>
                  </a:lnTo>
                  <a:lnTo>
                    <a:pt x="1" y="1530"/>
                  </a:lnTo>
                  <a:lnTo>
                    <a:pt x="1" y="1530"/>
                  </a:lnTo>
                  <a:lnTo>
                    <a:pt x="1" y="2039"/>
                  </a:lnTo>
                  <a:lnTo>
                    <a:pt x="256" y="2294"/>
                  </a:lnTo>
                  <a:lnTo>
                    <a:pt x="256" y="2294"/>
                  </a:lnTo>
                  <a:lnTo>
                    <a:pt x="766" y="2549"/>
                  </a:lnTo>
                  <a:lnTo>
                    <a:pt x="1021" y="2677"/>
                  </a:lnTo>
                  <a:lnTo>
                    <a:pt x="1403" y="2804"/>
                  </a:lnTo>
                  <a:lnTo>
                    <a:pt x="1403" y="2804"/>
                  </a:lnTo>
                  <a:lnTo>
                    <a:pt x="1913" y="3314"/>
                  </a:lnTo>
                  <a:lnTo>
                    <a:pt x="2168" y="3696"/>
                  </a:lnTo>
                  <a:lnTo>
                    <a:pt x="2550" y="3951"/>
                  </a:lnTo>
                  <a:lnTo>
                    <a:pt x="2550" y="3951"/>
                  </a:lnTo>
                  <a:lnTo>
                    <a:pt x="3315" y="4206"/>
                  </a:lnTo>
                  <a:lnTo>
                    <a:pt x="4080" y="4334"/>
                  </a:lnTo>
                  <a:lnTo>
                    <a:pt x="4080" y="4334"/>
                  </a:lnTo>
                  <a:lnTo>
                    <a:pt x="4845" y="4206"/>
                  </a:lnTo>
                  <a:lnTo>
                    <a:pt x="4845" y="4206"/>
                  </a:lnTo>
                  <a:lnTo>
                    <a:pt x="5227" y="4079"/>
                  </a:lnTo>
                  <a:lnTo>
                    <a:pt x="5609" y="3951"/>
                  </a:lnTo>
                  <a:lnTo>
                    <a:pt x="5737" y="3696"/>
                  </a:lnTo>
                  <a:lnTo>
                    <a:pt x="5864" y="3314"/>
                  </a:lnTo>
                  <a:lnTo>
                    <a:pt x="5864" y="3314"/>
                  </a:lnTo>
                  <a:lnTo>
                    <a:pt x="5864" y="3314"/>
                  </a:lnTo>
                  <a:lnTo>
                    <a:pt x="5864" y="3314"/>
                  </a:lnTo>
                  <a:lnTo>
                    <a:pt x="5737" y="3059"/>
                  </a:lnTo>
                  <a:lnTo>
                    <a:pt x="5482" y="2804"/>
                  </a:lnTo>
                  <a:lnTo>
                    <a:pt x="4845" y="2422"/>
                  </a:lnTo>
                  <a:lnTo>
                    <a:pt x="4845" y="2422"/>
                  </a:lnTo>
                  <a:lnTo>
                    <a:pt x="4080" y="1912"/>
                  </a:lnTo>
                  <a:lnTo>
                    <a:pt x="4080" y="1912"/>
                  </a:lnTo>
                  <a:lnTo>
                    <a:pt x="3315" y="1147"/>
                  </a:lnTo>
                  <a:lnTo>
                    <a:pt x="2678" y="255"/>
                  </a:lnTo>
                  <a:lnTo>
                    <a:pt x="2678" y="255"/>
                  </a:lnTo>
                  <a:lnTo>
                    <a:pt x="2423" y="0"/>
                  </a:lnTo>
                  <a:lnTo>
                    <a:pt x="21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431;p39">
              <a:extLst>
                <a:ext uri="{FF2B5EF4-FFF2-40B4-BE49-F238E27FC236}">
                  <a16:creationId xmlns:a16="http://schemas.microsoft.com/office/drawing/2014/main" id="{36673997-0F7D-412B-23ED-DBFBB2F134C0}"/>
                </a:ext>
              </a:extLst>
            </p:cNvPr>
            <p:cNvSpPr/>
            <p:nvPr/>
          </p:nvSpPr>
          <p:spPr>
            <a:xfrm>
              <a:off x="3274650" y="3526675"/>
              <a:ext cx="76500" cy="51000"/>
            </a:xfrm>
            <a:custGeom>
              <a:avLst/>
              <a:gdLst/>
              <a:ahLst/>
              <a:cxnLst/>
              <a:rect l="l" t="t" r="r" b="b"/>
              <a:pathLst>
                <a:path w="3060" h="2040" extrusionOk="0">
                  <a:moveTo>
                    <a:pt x="1657" y="0"/>
                  </a:moveTo>
                  <a:lnTo>
                    <a:pt x="1147" y="128"/>
                  </a:lnTo>
                  <a:lnTo>
                    <a:pt x="638" y="510"/>
                  </a:lnTo>
                  <a:lnTo>
                    <a:pt x="255" y="893"/>
                  </a:lnTo>
                  <a:lnTo>
                    <a:pt x="128" y="1275"/>
                  </a:lnTo>
                  <a:lnTo>
                    <a:pt x="0" y="1785"/>
                  </a:lnTo>
                  <a:lnTo>
                    <a:pt x="510" y="1912"/>
                  </a:lnTo>
                  <a:lnTo>
                    <a:pt x="1147" y="2040"/>
                  </a:lnTo>
                  <a:lnTo>
                    <a:pt x="1657" y="2040"/>
                  </a:lnTo>
                  <a:lnTo>
                    <a:pt x="2167" y="1912"/>
                  </a:lnTo>
                  <a:lnTo>
                    <a:pt x="2549" y="1785"/>
                  </a:lnTo>
                  <a:lnTo>
                    <a:pt x="2804" y="1657"/>
                  </a:lnTo>
                  <a:lnTo>
                    <a:pt x="3059" y="1402"/>
                  </a:lnTo>
                  <a:lnTo>
                    <a:pt x="3059" y="1020"/>
                  </a:lnTo>
                  <a:lnTo>
                    <a:pt x="3059" y="765"/>
                  </a:lnTo>
                  <a:lnTo>
                    <a:pt x="2804" y="510"/>
                  </a:lnTo>
                  <a:lnTo>
                    <a:pt x="2167" y="128"/>
                  </a:lnTo>
                  <a:lnTo>
                    <a:pt x="1912" y="0"/>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432;p39">
              <a:extLst>
                <a:ext uri="{FF2B5EF4-FFF2-40B4-BE49-F238E27FC236}">
                  <a16:creationId xmlns:a16="http://schemas.microsoft.com/office/drawing/2014/main" id="{34624667-0F88-6E2A-0831-A18E4CF44743}"/>
                </a:ext>
              </a:extLst>
            </p:cNvPr>
            <p:cNvSpPr/>
            <p:nvPr/>
          </p:nvSpPr>
          <p:spPr>
            <a:xfrm>
              <a:off x="2917750" y="3185700"/>
              <a:ext cx="277250" cy="372850"/>
            </a:xfrm>
            <a:custGeom>
              <a:avLst/>
              <a:gdLst/>
              <a:ahLst/>
              <a:cxnLst/>
              <a:rect l="l" t="t" r="r" b="b"/>
              <a:pathLst>
                <a:path w="11090" h="14914" extrusionOk="0">
                  <a:moveTo>
                    <a:pt x="3697" y="1"/>
                  </a:moveTo>
                  <a:lnTo>
                    <a:pt x="0" y="3060"/>
                  </a:lnTo>
                  <a:lnTo>
                    <a:pt x="7521" y="7011"/>
                  </a:lnTo>
                  <a:lnTo>
                    <a:pt x="7393" y="7521"/>
                  </a:lnTo>
                  <a:lnTo>
                    <a:pt x="7393" y="8286"/>
                  </a:lnTo>
                  <a:lnTo>
                    <a:pt x="7648" y="10070"/>
                  </a:lnTo>
                  <a:lnTo>
                    <a:pt x="8030" y="11982"/>
                  </a:lnTo>
                  <a:lnTo>
                    <a:pt x="8158" y="13384"/>
                  </a:lnTo>
                  <a:lnTo>
                    <a:pt x="8158" y="13512"/>
                  </a:lnTo>
                  <a:lnTo>
                    <a:pt x="8030" y="14022"/>
                  </a:lnTo>
                  <a:lnTo>
                    <a:pt x="8158" y="14277"/>
                  </a:lnTo>
                  <a:lnTo>
                    <a:pt x="8285" y="14659"/>
                  </a:lnTo>
                  <a:lnTo>
                    <a:pt x="8540" y="14914"/>
                  </a:lnTo>
                  <a:lnTo>
                    <a:pt x="8668" y="14914"/>
                  </a:lnTo>
                  <a:lnTo>
                    <a:pt x="9050" y="14787"/>
                  </a:lnTo>
                  <a:lnTo>
                    <a:pt x="9560" y="14277"/>
                  </a:lnTo>
                  <a:lnTo>
                    <a:pt x="10197" y="13639"/>
                  </a:lnTo>
                  <a:lnTo>
                    <a:pt x="10580" y="11345"/>
                  </a:lnTo>
                  <a:lnTo>
                    <a:pt x="10962" y="7011"/>
                  </a:lnTo>
                  <a:lnTo>
                    <a:pt x="11090" y="5992"/>
                  </a:lnTo>
                  <a:lnTo>
                    <a:pt x="10962" y="5227"/>
                  </a:lnTo>
                  <a:lnTo>
                    <a:pt x="10835" y="4589"/>
                  </a:lnTo>
                  <a:lnTo>
                    <a:pt x="10580" y="4207"/>
                  </a:lnTo>
                  <a:lnTo>
                    <a:pt x="10325" y="3825"/>
                  </a:lnTo>
                  <a:lnTo>
                    <a:pt x="9942" y="3442"/>
                  </a:lnTo>
                  <a:lnTo>
                    <a:pt x="8923" y="2805"/>
                  </a:lnTo>
                  <a:lnTo>
                    <a:pt x="3697"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433;p39">
              <a:extLst>
                <a:ext uri="{FF2B5EF4-FFF2-40B4-BE49-F238E27FC236}">
                  <a16:creationId xmlns:a16="http://schemas.microsoft.com/office/drawing/2014/main" id="{ABA12B1F-9FBD-F57C-CA66-24C68EA06EB3}"/>
                </a:ext>
              </a:extLst>
            </p:cNvPr>
            <p:cNvSpPr/>
            <p:nvPr/>
          </p:nvSpPr>
          <p:spPr>
            <a:xfrm>
              <a:off x="2917750" y="3185700"/>
              <a:ext cx="277250" cy="372850"/>
            </a:xfrm>
            <a:custGeom>
              <a:avLst/>
              <a:gdLst/>
              <a:ahLst/>
              <a:cxnLst/>
              <a:rect l="l" t="t" r="r" b="b"/>
              <a:pathLst>
                <a:path w="11090" h="14914" fill="none" extrusionOk="0">
                  <a:moveTo>
                    <a:pt x="3697" y="1"/>
                  </a:moveTo>
                  <a:lnTo>
                    <a:pt x="3697" y="1"/>
                  </a:lnTo>
                  <a:lnTo>
                    <a:pt x="8923" y="2805"/>
                  </a:lnTo>
                  <a:lnTo>
                    <a:pt x="8923" y="2805"/>
                  </a:lnTo>
                  <a:lnTo>
                    <a:pt x="9942" y="3442"/>
                  </a:lnTo>
                  <a:lnTo>
                    <a:pt x="10325" y="3825"/>
                  </a:lnTo>
                  <a:lnTo>
                    <a:pt x="10580" y="4207"/>
                  </a:lnTo>
                  <a:lnTo>
                    <a:pt x="10835" y="4589"/>
                  </a:lnTo>
                  <a:lnTo>
                    <a:pt x="10962" y="5227"/>
                  </a:lnTo>
                  <a:lnTo>
                    <a:pt x="11090" y="5992"/>
                  </a:lnTo>
                  <a:lnTo>
                    <a:pt x="10962" y="7011"/>
                  </a:lnTo>
                  <a:lnTo>
                    <a:pt x="10962" y="7011"/>
                  </a:lnTo>
                  <a:lnTo>
                    <a:pt x="10580" y="11345"/>
                  </a:lnTo>
                  <a:lnTo>
                    <a:pt x="10197" y="13639"/>
                  </a:lnTo>
                  <a:lnTo>
                    <a:pt x="10197" y="13639"/>
                  </a:lnTo>
                  <a:lnTo>
                    <a:pt x="9560" y="14277"/>
                  </a:lnTo>
                  <a:lnTo>
                    <a:pt x="9050" y="14787"/>
                  </a:lnTo>
                  <a:lnTo>
                    <a:pt x="8668" y="14914"/>
                  </a:lnTo>
                  <a:lnTo>
                    <a:pt x="8540" y="14914"/>
                  </a:lnTo>
                  <a:lnTo>
                    <a:pt x="8285" y="14659"/>
                  </a:lnTo>
                  <a:lnTo>
                    <a:pt x="8158" y="14277"/>
                  </a:lnTo>
                  <a:lnTo>
                    <a:pt x="8030" y="14022"/>
                  </a:lnTo>
                  <a:lnTo>
                    <a:pt x="8030" y="14022"/>
                  </a:lnTo>
                  <a:lnTo>
                    <a:pt x="8158" y="13512"/>
                  </a:lnTo>
                  <a:lnTo>
                    <a:pt x="8158" y="13384"/>
                  </a:lnTo>
                  <a:lnTo>
                    <a:pt x="8158" y="13384"/>
                  </a:lnTo>
                  <a:lnTo>
                    <a:pt x="8030" y="11982"/>
                  </a:lnTo>
                  <a:lnTo>
                    <a:pt x="7648" y="10070"/>
                  </a:lnTo>
                  <a:lnTo>
                    <a:pt x="7393" y="8286"/>
                  </a:lnTo>
                  <a:lnTo>
                    <a:pt x="7393" y="7521"/>
                  </a:lnTo>
                  <a:lnTo>
                    <a:pt x="7521" y="7011"/>
                  </a:lnTo>
                  <a:lnTo>
                    <a:pt x="0" y="3060"/>
                  </a:lnTo>
                  <a:lnTo>
                    <a:pt x="36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434;p39">
              <a:extLst>
                <a:ext uri="{FF2B5EF4-FFF2-40B4-BE49-F238E27FC236}">
                  <a16:creationId xmlns:a16="http://schemas.microsoft.com/office/drawing/2014/main" id="{752955B2-2017-8107-5E90-71BFA77882F8}"/>
                </a:ext>
              </a:extLst>
            </p:cNvPr>
            <p:cNvSpPr/>
            <p:nvPr/>
          </p:nvSpPr>
          <p:spPr>
            <a:xfrm>
              <a:off x="2873125" y="3128350"/>
              <a:ext cx="321875" cy="318675"/>
            </a:xfrm>
            <a:custGeom>
              <a:avLst/>
              <a:gdLst/>
              <a:ahLst/>
              <a:cxnLst/>
              <a:rect l="l" t="t" r="r" b="b"/>
              <a:pathLst>
                <a:path w="12875" h="12747" extrusionOk="0">
                  <a:moveTo>
                    <a:pt x="8796" y="0"/>
                  </a:moveTo>
                  <a:lnTo>
                    <a:pt x="128" y="765"/>
                  </a:lnTo>
                  <a:lnTo>
                    <a:pt x="1" y="2422"/>
                  </a:lnTo>
                  <a:lnTo>
                    <a:pt x="128" y="3060"/>
                  </a:lnTo>
                  <a:lnTo>
                    <a:pt x="256" y="3824"/>
                  </a:lnTo>
                  <a:lnTo>
                    <a:pt x="511" y="4334"/>
                  </a:lnTo>
                  <a:lnTo>
                    <a:pt x="1021" y="4971"/>
                  </a:lnTo>
                  <a:lnTo>
                    <a:pt x="1658" y="5481"/>
                  </a:lnTo>
                  <a:lnTo>
                    <a:pt x="2550" y="5864"/>
                  </a:lnTo>
                  <a:lnTo>
                    <a:pt x="9178" y="9305"/>
                  </a:lnTo>
                  <a:lnTo>
                    <a:pt x="9051" y="9815"/>
                  </a:lnTo>
                  <a:lnTo>
                    <a:pt x="9051" y="10835"/>
                  </a:lnTo>
                  <a:lnTo>
                    <a:pt x="9306" y="11982"/>
                  </a:lnTo>
                  <a:lnTo>
                    <a:pt x="9433" y="12492"/>
                  </a:lnTo>
                  <a:lnTo>
                    <a:pt x="9943" y="12747"/>
                  </a:lnTo>
                  <a:lnTo>
                    <a:pt x="10963" y="12747"/>
                  </a:lnTo>
                  <a:lnTo>
                    <a:pt x="11473" y="12619"/>
                  </a:lnTo>
                  <a:lnTo>
                    <a:pt x="12237" y="12364"/>
                  </a:lnTo>
                  <a:lnTo>
                    <a:pt x="12492" y="12237"/>
                  </a:lnTo>
                  <a:lnTo>
                    <a:pt x="12747" y="10835"/>
                  </a:lnTo>
                  <a:lnTo>
                    <a:pt x="12875" y="9433"/>
                  </a:lnTo>
                  <a:lnTo>
                    <a:pt x="12875" y="8031"/>
                  </a:lnTo>
                  <a:lnTo>
                    <a:pt x="12875" y="7011"/>
                  </a:lnTo>
                  <a:lnTo>
                    <a:pt x="12747" y="6629"/>
                  </a:lnTo>
                  <a:lnTo>
                    <a:pt x="12620" y="6374"/>
                  </a:lnTo>
                  <a:lnTo>
                    <a:pt x="12110" y="5864"/>
                  </a:lnTo>
                  <a:lnTo>
                    <a:pt x="11345" y="5354"/>
                  </a:lnTo>
                  <a:lnTo>
                    <a:pt x="7776" y="3187"/>
                  </a:lnTo>
                  <a:lnTo>
                    <a:pt x="8413" y="2167"/>
                  </a:lnTo>
                  <a:lnTo>
                    <a:pt x="8668" y="1403"/>
                  </a:lnTo>
                  <a:lnTo>
                    <a:pt x="8796"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435;p39">
              <a:extLst>
                <a:ext uri="{FF2B5EF4-FFF2-40B4-BE49-F238E27FC236}">
                  <a16:creationId xmlns:a16="http://schemas.microsoft.com/office/drawing/2014/main" id="{45D994DD-1ECB-3769-60DE-B7E92628917C}"/>
                </a:ext>
              </a:extLst>
            </p:cNvPr>
            <p:cNvSpPr/>
            <p:nvPr/>
          </p:nvSpPr>
          <p:spPr>
            <a:xfrm>
              <a:off x="2873125" y="3128350"/>
              <a:ext cx="321875" cy="318675"/>
            </a:xfrm>
            <a:custGeom>
              <a:avLst/>
              <a:gdLst/>
              <a:ahLst/>
              <a:cxnLst/>
              <a:rect l="l" t="t" r="r" b="b"/>
              <a:pathLst>
                <a:path w="12875" h="12747" fill="none" extrusionOk="0">
                  <a:moveTo>
                    <a:pt x="9178" y="9305"/>
                  </a:moveTo>
                  <a:lnTo>
                    <a:pt x="9178" y="9305"/>
                  </a:lnTo>
                  <a:lnTo>
                    <a:pt x="2550" y="5864"/>
                  </a:lnTo>
                  <a:lnTo>
                    <a:pt x="2550" y="5864"/>
                  </a:lnTo>
                  <a:lnTo>
                    <a:pt x="1658" y="5481"/>
                  </a:lnTo>
                  <a:lnTo>
                    <a:pt x="1021" y="4971"/>
                  </a:lnTo>
                  <a:lnTo>
                    <a:pt x="511" y="4334"/>
                  </a:lnTo>
                  <a:lnTo>
                    <a:pt x="256" y="3824"/>
                  </a:lnTo>
                  <a:lnTo>
                    <a:pt x="128" y="3060"/>
                  </a:lnTo>
                  <a:lnTo>
                    <a:pt x="1" y="2422"/>
                  </a:lnTo>
                  <a:lnTo>
                    <a:pt x="128" y="765"/>
                  </a:lnTo>
                  <a:lnTo>
                    <a:pt x="8796" y="0"/>
                  </a:lnTo>
                  <a:lnTo>
                    <a:pt x="8796" y="0"/>
                  </a:lnTo>
                  <a:lnTo>
                    <a:pt x="8668" y="1403"/>
                  </a:lnTo>
                  <a:lnTo>
                    <a:pt x="8413" y="2167"/>
                  </a:lnTo>
                  <a:lnTo>
                    <a:pt x="7776" y="3187"/>
                  </a:lnTo>
                  <a:lnTo>
                    <a:pt x="11345" y="5354"/>
                  </a:lnTo>
                  <a:lnTo>
                    <a:pt x="11345" y="5354"/>
                  </a:lnTo>
                  <a:lnTo>
                    <a:pt x="12110" y="5864"/>
                  </a:lnTo>
                  <a:lnTo>
                    <a:pt x="12620" y="6374"/>
                  </a:lnTo>
                  <a:lnTo>
                    <a:pt x="12747" y="6629"/>
                  </a:lnTo>
                  <a:lnTo>
                    <a:pt x="12875" y="7011"/>
                  </a:lnTo>
                  <a:lnTo>
                    <a:pt x="12875" y="8031"/>
                  </a:lnTo>
                  <a:lnTo>
                    <a:pt x="12875" y="8031"/>
                  </a:lnTo>
                  <a:lnTo>
                    <a:pt x="12875" y="9433"/>
                  </a:lnTo>
                  <a:lnTo>
                    <a:pt x="12747" y="10835"/>
                  </a:lnTo>
                  <a:lnTo>
                    <a:pt x="12492" y="12237"/>
                  </a:lnTo>
                  <a:lnTo>
                    <a:pt x="12492" y="12237"/>
                  </a:lnTo>
                  <a:lnTo>
                    <a:pt x="12237" y="12364"/>
                  </a:lnTo>
                  <a:lnTo>
                    <a:pt x="11473" y="12619"/>
                  </a:lnTo>
                  <a:lnTo>
                    <a:pt x="10963" y="12747"/>
                  </a:lnTo>
                  <a:lnTo>
                    <a:pt x="10453" y="12747"/>
                  </a:lnTo>
                  <a:lnTo>
                    <a:pt x="9943" y="12747"/>
                  </a:lnTo>
                  <a:lnTo>
                    <a:pt x="9433" y="12492"/>
                  </a:lnTo>
                  <a:lnTo>
                    <a:pt x="9433" y="12492"/>
                  </a:lnTo>
                  <a:lnTo>
                    <a:pt x="9306" y="11982"/>
                  </a:lnTo>
                  <a:lnTo>
                    <a:pt x="9051" y="10835"/>
                  </a:lnTo>
                  <a:lnTo>
                    <a:pt x="9051" y="10835"/>
                  </a:lnTo>
                  <a:lnTo>
                    <a:pt x="9051" y="9815"/>
                  </a:lnTo>
                  <a:lnTo>
                    <a:pt x="9178" y="9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436;p39">
              <a:extLst>
                <a:ext uri="{FF2B5EF4-FFF2-40B4-BE49-F238E27FC236}">
                  <a16:creationId xmlns:a16="http://schemas.microsoft.com/office/drawing/2014/main" id="{0414762E-6F02-E8D4-DA3D-47453C6F82DC}"/>
                </a:ext>
              </a:extLst>
            </p:cNvPr>
            <p:cNvSpPr/>
            <p:nvPr/>
          </p:nvSpPr>
          <p:spPr>
            <a:xfrm>
              <a:off x="2879500" y="3223950"/>
              <a:ext cx="19150" cy="28700"/>
            </a:xfrm>
            <a:custGeom>
              <a:avLst/>
              <a:gdLst/>
              <a:ahLst/>
              <a:cxnLst/>
              <a:rect l="l" t="t" r="r" b="b"/>
              <a:pathLst>
                <a:path w="766" h="1148" extrusionOk="0">
                  <a:moveTo>
                    <a:pt x="1" y="0"/>
                  </a:moveTo>
                  <a:lnTo>
                    <a:pt x="256" y="510"/>
                  </a:lnTo>
                  <a:lnTo>
                    <a:pt x="766" y="1147"/>
                  </a:lnTo>
                  <a:lnTo>
                    <a:pt x="383" y="510"/>
                  </a:lnTo>
                  <a:lnTo>
                    <a:pt x="1" y="0"/>
                  </a:lnTo>
                  <a:close/>
                </a:path>
              </a:pathLst>
            </a:custGeom>
            <a:solidFill>
              <a:srgbClr val="344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437;p39">
              <a:extLst>
                <a:ext uri="{FF2B5EF4-FFF2-40B4-BE49-F238E27FC236}">
                  <a16:creationId xmlns:a16="http://schemas.microsoft.com/office/drawing/2014/main" id="{E95DCCB2-3CB4-0307-6CF8-EE9E6E6D2506}"/>
                </a:ext>
              </a:extLst>
            </p:cNvPr>
            <p:cNvSpPr/>
            <p:nvPr/>
          </p:nvSpPr>
          <p:spPr>
            <a:xfrm>
              <a:off x="2873125" y="3185700"/>
              <a:ext cx="25525" cy="66950"/>
            </a:xfrm>
            <a:custGeom>
              <a:avLst/>
              <a:gdLst/>
              <a:ahLst/>
              <a:cxnLst/>
              <a:rect l="l" t="t" r="r" b="b"/>
              <a:pathLst>
                <a:path w="1021" h="2678" fill="none" extrusionOk="0">
                  <a:moveTo>
                    <a:pt x="1" y="1"/>
                  </a:moveTo>
                  <a:lnTo>
                    <a:pt x="1" y="1"/>
                  </a:lnTo>
                  <a:lnTo>
                    <a:pt x="128" y="766"/>
                  </a:lnTo>
                  <a:lnTo>
                    <a:pt x="256" y="1530"/>
                  </a:lnTo>
                  <a:lnTo>
                    <a:pt x="511" y="2040"/>
                  </a:lnTo>
                  <a:lnTo>
                    <a:pt x="1021" y="2677"/>
                  </a:lnTo>
                  <a:lnTo>
                    <a:pt x="1021" y="2677"/>
                  </a:lnTo>
                  <a:lnTo>
                    <a:pt x="1021" y="2677"/>
                  </a:lnTo>
                  <a:lnTo>
                    <a:pt x="1021" y="2677"/>
                  </a:lnTo>
                  <a:lnTo>
                    <a:pt x="638" y="2040"/>
                  </a:lnTo>
                  <a:lnTo>
                    <a:pt x="256" y="1530"/>
                  </a:lnTo>
                  <a:lnTo>
                    <a:pt x="128" y="76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438;p39">
              <a:extLst>
                <a:ext uri="{FF2B5EF4-FFF2-40B4-BE49-F238E27FC236}">
                  <a16:creationId xmlns:a16="http://schemas.microsoft.com/office/drawing/2014/main" id="{751BDD16-6888-242D-F052-9746DDBB2F18}"/>
                </a:ext>
              </a:extLst>
            </p:cNvPr>
            <p:cNvSpPr/>
            <p:nvPr/>
          </p:nvSpPr>
          <p:spPr>
            <a:xfrm>
              <a:off x="2873125" y="3128350"/>
              <a:ext cx="321875" cy="318675"/>
            </a:xfrm>
            <a:custGeom>
              <a:avLst/>
              <a:gdLst/>
              <a:ahLst/>
              <a:cxnLst/>
              <a:rect l="l" t="t" r="r" b="b"/>
              <a:pathLst>
                <a:path w="12875" h="12747" extrusionOk="0">
                  <a:moveTo>
                    <a:pt x="8796" y="0"/>
                  </a:moveTo>
                  <a:lnTo>
                    <a:pt x="2932" y="510"/>
                  </a:lnTo>
                  <a:lnTo>
                    <a:pt x="128" y="765"/>
                  </a:lnTo>
                  <a:lnTo>
                    <a:pt x="1" y="2295"/>
                  </a:lnTo>
                  <a:lnTo>
                    <a:pt x="128" y="3060"/>
                  </a:lnTo>
                  <a:lnTo>
                    <a:pt x="256" y="3824"/>
                  </a:lnTo>
                  <a:lnTo>
                    <a:pt x="638" y="4334"/>
                  </a:lnTo>
                  <a:lnTo>
                    <a:pt x="1021" y="4971"/>
                  </a:lnTo>
                  <a:lnTo>
                    <a:pt x="2805" y="5864"/>
                  </a:lnTo>
                  <a:lnTo>
                    <a:pt x="4335" y="6629"/>
                  </a:lnTo>
                  <a:lnTo>
                    <a:pt x="5609" y="7521"/>
                  </a:lnTo>
                  <a:lnTo>
                    <a:pt x="9178" y="9305"/>
                  </a:lnTo>
                  <a:lnTo>
                    <a:pt x="9051" y="10325"/>
                  </a:lnTo>
                  <a:lnTo>
                    <a:pt x="9051" y="10835"/>
                  </a:lnTo>
                  <a:lnTo>
                    <a:pt x="9306" y="11982"/>
                  </a:lnTo>
                  <a:lnTo>
                    <a:pt x="9433" y="12492"/>
                  </a:lnTo>
                  <a:lnTo>
                    <a:pt x="9943" y="12747"/>
                  </a:lnTo>
                  <a:lnTo>
                    <a:pt x="11218" y="12747"/>
                  </a:lnTo>
                  <a:lnTo>
                    <a:pt x="11855" y="12492"/>
                  </a:lnTo>
                  <a:lnTo>
                    <a:pt x="12492" y="12237"/>
                  </a:lnTo>
                  <a:lnTo>
                    <a:pt x="12747" y="10835"/>
                  </a:lnTo>
                  <a:lnTo>
                    <a:pt x="12875" y="9433"/>
                  </a:lnTo>
                  <a:lnTo>
                    <a:pt x="12875" y="8031"/>
                  </a:lnTo>
                  <a:lnTo>
                    <a:pt x="12875" y="7903"/>
                  </a:lnTo>
                  <a:lnTo>
                    <a:pt x="12875" y="7011"/>
                  </a:lnTo>
                  <a:lnTo>
                    <a:pt x="12492" y="6374"/>
                  </a:lnTo>
                  <a:lnTo>
                    <a:pt x="11982" y="5864"/>
                  </a:lnTo>
                  <a:lnTo>
                    <a:pt x="11345" y="5354"/>
                  </a:lnTo>
                  <a:lnTo>
                    <a:pt x="7776" y="3187"/>
                  </a:lnTo>
                  <a:lnTo>
                    <a:pt x="8413" y="2167"/>
                  </a:lnTo>
                  <a:lnTo>
                    <a:pt x="8668" y="1403"/>
                  </a:lnTo>
                  <a:lnTo>
                    <a:pt x="8796" y="0"/>
                  </a:lnTo>
                  <a:close/>
                </a:path>
              </a:pathLst>
            </a:custGeom>
            <a:solidFill>
              <a:srgbClr val="558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439;p39">
              <a:extLst>
                <a:ext uri="{FF2B5EF4-FFF2-40B4-BE49-F238E27FC236}">
                  <a16:creationId xmlns:a16="http://schemas.microsoft.com/office/drawing/2014/main" id="{C81CE641-9ACF-7D30-3676-0F2824A95B9D}"/>
                </a:ext>
              </a:extLst>
            </p:cNvPr>
            <p:cNvSpPr/>
            <p:nvPr/>
          </p:nvSpPr>
          <p:spPr>
            <a:xfrm>
              <a:off x="2873125" y="3128350"/>
              <a:ext cx="321875" cy="318675"/>
            </a:xfrm>
            <a:custGeom>
              <a:avLst/>
              <a:gdLst/>
              <a:ahLst/>
              <a:cxnLst/>
              <a:rect l="l" t="t" r="r" b="b"/>
              <a:pathLst>
                <a:path w="12875" h="12747" fill="none" extrusionOk="0">
                  <a:moveTo>
                    <a:pt x="8796" y="0"/>
                  </a:moveTo>
                  <a:lnTo>
                    <a:pt x="2932" y="510"/>
                  </a:lnTo>
                  <a:lnTo>
                    <a:pt x="128" y="765"/>
                  </a:lnTo>
                  <a:lnTo>
                    <a:pt x="128" y="765"/>
                  </a:lnTo>
                  <a:lnTo>
                    <a:pt x="128" y="765"/>
                  </a:lnTo>
                  <a:lnTo>
                    <a:pt x="1" y="2295"/>
                  </a:lnTo>
                  <a:lnTo>
                    <a:pt x="1" y="2295"/>
                  </a:lnTo>
                  <a:lnTo>
                    <a:pt x="128" y="3060"/>
                  </a:lnTo>
                  <a:lnTo>
                    <a:pt x="256" y="3824"/>
                  </a:lnTo>
                  <a:lnTo>
                    <a:pt x="638" y="4334"/>
                  </a:lnTo>
                  <a:lnTo>
                    <a:pt x="1021" y="4971"/>
                  </a:lnTo>
                  <a:lnTo>
                    <a:pt x="1021" y="4971"/>
                  </a:lnTo>
                  <a:lnTo>
                    <a:pt x="2805" y="5864"/>
                  </a:lnTo>
                  <a:lnTo>
                    <a:pt x="2805" y="5864"/>
                  </a:lnTo>
                  <a:lnTo>
                    <a:pt x="4335" y="6629"/>
                  </a:lnTo>
                  <a:lnTo>
                    <a:pt x="5609" y="7521"/>
                  </a:lnTo>
                  <a:lnTo>
                    <a:pt x="5609" y="7521"/>
                  </a:lnTo>
                  <a:lnTo>
                    <a:pt x="9178" y="9305"/>
                  </a:lnTo>
                  <a:lnTo>
                    <a:pt x="9178" y="9305"/>
                  </a:lnTo>
                  <a:lnTo>
                    <a:pt x="9178" y="9305"/>
                  </a:lnTo>
                  <a:lnTo>
                    <a:pt x="9178" y="9305"/>
                  </a:lnTo>
                  <a:lnTo>
                    <a:pt x="9051" y="10325"/>
                  </a:lnTo>
                  <a:lnTo>
                    <a:pt x="9051" y="10325"/>
                  </a:lnTo>
                  <a:lnTo>
                    <a:pt x="9051" y="10835"/>
                  </a:lnTo>
                  <a:lnTo>
                    <a:pt x="9051" y="10835"/>
                  </a:lnTo>
                  <a:lnTo>
                    <a:pt x="9306" y="11982"/>
                  </a:lnTo>
                  <a:lnTo>
                    <a:pt x="9433" y="12492"/>
                  </a:lnTo>
                  <a:lnTo>
                    <a:pt x="9433" y="12492"/>
                  </a:lnTo>
                  <a:lnTo>
                    <a:pt x="9943" y="12747"/>
                  </a:lnTo>
                  <a:lnTo>
                    <a:pt x="10453" y="12747"/>
                  </a:lnTo>
                  <a:lnTo>
                    <a:pt x="10453" y="12747"/>
                  </a:lnTo>
                  <a:lnTo>
                    <a:pt x="11218" y="12747"/>
                  </a:lnTo>
                  <a:lnTo>
                    <a:pt x="11855" y="12492"/>
                  </a:lnTo>
                  <a:lnTo>
                    <a:pt x="12492" y="12237"/>
                  </a:lnTo>
                  <a:lnTo>
                    <a:pt x="12492" y="12237"/>
                  </a:lnTo>
                  <a:lnTo>
                    <a:pt x="12747" y="10835"/>
                  </a:lnTo>
                  <a:lnTo>
                    <a:pt x="12875" y="9433"/>
                  </a:lnTo>
                  <a:lnTo>
                    <a:pt x="12875" y="8031"/>
                  </a:lnTo>
                  <a:lnTo>
                    <a:pt x="12875" y="8031"/>
                  </a:lnTo>
                  <a:lnTo>
                    <a:pt x="12875" y="7903"/>
                  </a:lnTo>
                  <a:lnTo>
                    <a:pt x="12875" y="7903"/>
                  </a:lnTo>
                  <a:lnTo>
                    <a:pt x="12875" y="7011"/>
                  </a:lnTo>
                  <a:lnTo>
                    <a:pt x="12492" y="6374"/>
                  </a:lnTo>
                  <a:lnTo>
                    <a:pt x="11982" y="5864"/>
                  </a:lnTo>
                  <a:lnTo>
                    <a:pt x="11345" y="5354"/>
                  </a:lnTo>
                  <a:lnTo>
                    <a:pt x="7776" y="3187"/>
                  </a:lnTo>
                  <a:lnTo>
                    <a:pt x="7776" y="3187"/>
                  </a:lnTo>
                  <a:lnTo>
                    <a:pt x="7776" y="3187"/>
                  </a:lnTo>
                  <a:lnTo>
                    <a:pt x="8413" y="2167"/>
                  </a:lnTo>
                  <a:lnTo>
                    <a:pt x="8668" y="1403"/>
                  </a:lnTo>
                  <a:lnTo>
                    <a:pt x="87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440;p39">
              <a:extLst>
                <a:ext uri="{FF2B5EF4-FFF2-40B4-BE49-F238E27FC236}">
                  <a16:creationId xmlns:a16="http://schemas.microsoft.com/office/drawing/2014/main" id="{AB96BDB6-210E-BB5F-0525-911B2D3DAA1F}"/>
                </a:ext>
              </a:extLst>
            </p:cNvPr>
            <p:cNvSpPr/>
            <p:nvPr/>
          </p:nvSpPr>
          <p:spPr>
            <a:xfrm>
              <a:off x="3115325" y="3574475"/>
              <a:ext cx="143400" cy="60575"/>
            </a:xfrm>
            <a:custGeom>
              <a:avLst/>
              <a:gdLst/>
              <a:ahLst/>
              <a:cxnLst/>
              <a:rect l="l" t="t" r="r" b="b"/>
              <a:pathLst>
                <a:path w="5736" h="2423" extrusionOk="0">
                  <a:moveTo>
                    <a:pt x="255" y="0"/>
                  </a:moveTo>
                  <a:lnTo>
                    <a:pt x="0" y="128"/>
                  </a:lnTo>
                  <a:lnTo>
                    <a:pt x="127" y="383"/>
                  </a:lnTo>
                  <a:lnTo>
                    <a:pt x="382" y="510"/>
                  </a:lnTo>
                  <a:lnTo>
                    <a:pt x="765" y="638"/>
                  </a:lnTo>
                  <a:lnTo>
                    <a:pt x="1147" y="893"/>
                  </a:lnTo>
                  <a:lnTo>
                    <a:pt x="1912" y="1657"/>
                  </a:lnTo>
                  <a:lnTo>
                    <a:pt x="2167" y="1912"/>
                  </a:lnTo>
                  <a:lnTo>
                    <a:pt x="2677" y="2167"/>
                  </a:lnTo>
                  <a:lnTo>
                    <a:pt x="3187" y="2422"/>
                  </a:lnTo>
                  <a:lnTo>
                    <a:pt x="3951" y="2422"/>
                  </a:lnTo>
                  <a:lnTo>
                    <a:pt x="4716" y="2295"/>
                  </a:lnTo>
                  <a:lnTo>
                    <a:pt x="5226" y="2167"/>
                  </a:lnTo>
                  <a:lnTo>
                    <a:pt x="5608" y="1912"/>
                  </a:lnTo>
                  <a:lnTo>
                    <a:pt x="5736" y="1785"/>
                  </a:lnTo>
                  <a:lnTo>
                    <a:pt x="5736" y="1530"/>
                  </a:lnTo>
                  <a:lnTo>
                    <a:pt x="5736" y="1275"/>
                  </a:lnTo>
                  <a:lnTo>
                    <a:pt x="2932" y="638"/>
                  </a:lnTo>
                  <a:lnTo>
                    <a:pt x="1020" y="128"/>
                  </a:lnTo>
                  <a:lnTo>
                    <a:pt x="255"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441;p39">
              <a:extLst>
                <a:ext uri="{FF2B5EF4-FFF2-40B4-BE49-F238E27FC236}">
                  <a16:creationId xmlns:a16="http://schemas.microsoft.com/office/drawing/2014/main" id="{59C49B1A-5303-33D6-9608-4A5B23BE075E}"/>
                </a:ext>
              </a:extLst>
            </p:cNvPr>
            <p:cNvSpPr/>
            <p:nvPr/>
          </p:nvSpPr>
          <p:spPr>
            <a:xfrm>
              <a:off x="3115325" y="3574475"/>
              <a:ext cx="143400" cy="60575"/>
            </a:xfrm>
            <a:custGeom>
              <a:avLst/>
              <a:gdLst/>
              <a:ahLst/>
              <a:cxnLst/>
              <a:rect l="l" t="t" r="r" b="b"/>
              <a:pathLst>
                <a:path w="5736" h="2423" fill="none" extrusionOk="0">
                  <a:moveTo>
                    <a:pt x="5736" y="1275"/>
                  </a:moveTo>
                  <a:lnTo>
                    <a:pt x="5736" y="1275"/>
                  </a:lnTo>
                  <a:lnTo>
                    <a:pt x="5736" y="1530"/>
                  </a:lnTo>
                  <a:lnTo>
                    <a:pt x="5736" y="1785"/>
                  </a:lnTo>
                  <a:lnTo>
                    <a:pt x="5736" y="1785"/>
                  </a:lnTo>
                  <a:lnTo>
                    <a:pt x="5608" y="1912"/>
                  </a:lnTo>
                  <a:lnTo>
                    <a:pt x="5226" y="2167"/>
                  </a:lnTo>
                  <a:lnTo>
                    <a:pt x="4716" y="2295"/>
                  </a:lnTo>
                  <a:lnTo>
                    <a:pt x="3951" y="2422"/>
                  </a:lnTo>
                  <a:lnTo>
                    <a:pt x="3951" y="2422"/>
                  </a:lnTo>
                  <a:lnTo>
                    <a:pt x="3187" y="2422"/>
                  </a:lnTo>
                  <a:lnTo>
                    <a:pt x="2677" y="2167"/>
                  </a:lnTo>
                  <a:lnTo>
                    <a:pt x="2167" y="1912"/>
                  </a:lnTo>
                  <a:lnTo>
                    <a:pt x="1912" y="1657"/>
                  </a:lnTo>
                  <a:lnTo>
                    <a:pt x="1912" y="1657"/>
                  </a:lnTo>
                  <a:lnTo>
                    <a:pt x="1147" y="893"/>
                  </a:lnTo>
                  <a:lnTo>
                    <a:pt x="1147" y="893"/>
                  </a:lnTo>
                  <a:lnTo>
                    <a:pt x="765" y="638"/>
                  </a:lnTo>
                  <a:lnTo>
                    <a:pt x="382" y="510"/>
                  </a:lnTo>
                  <a:lnTo>
                    <a:pt x="382" y="510"/>
                  </a:lnTo>
                  <a:lnTo>
                    <a:pt x="127" y="383"/>
                  </a:lnTo>
                  <a:lnTo>
                    <a:pt x="0" y="128"/>
                  </a:lnTo>
                  <a:lnTo>
                    <a:pt x="0" y="128"/>
                  </a:lnTo>
                  <a:lnTo>
                    <a:pt x="255" y="0"/>
                  </a:lnTo>
                  <a:lnTo>
                    <a:pt x="1020" y="128"/>
                  </a:lnTo>
                  <a:lnTo>
                    <a:pt x="2932" y="638"/>
                  </a:lnTo>
                  <a:lnTo>
                    <a:pt x="5736" y="12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442;p39">
              <a:extLst>
                <a:ext uri="{FF2B5EF4-FFF2-40B4-BE49-F238E27FC236}">
                  <a16:creationId xmlns:a16="http://schemas.microsoft.com/office/drawing/2014/main" id="{5EF5873C-9751-F086-1581-666A6F2B62A9}"/>
                </a:ext>
              </a:extLst>
            </p:cNvPr>
            <p:cNvSpPr/>
            <p:nvPr/>
          </p:nvSpPr>
          <p:spPr>
            <a:xfrm>
              <a:off x="3112125" y="3517100"/>
              <a:ext cx="146600" cy="111575"/>
            </a:xfrm>
            <a:custGeom>
              <a:avLst/>
              <a:gdLst/>
              <a:ahLst/>
              <a:cxnLst/>
              <a:rect l="l" t="t" r="r" b="b"/>
              <a:pathLst>
                <a:path w="5864" h="4463" extrusionOk="0">
                  <a:moveTo>
                    <a:pt x="2040" y="1"/>
                  </a:moveTo>
                  <a:lnTo>
                    <a:pt x="1658" y="128"/>
                  </a:lnTo>
                  <a:lnTo>
                    <a:pt x="1148" y="383"/>
                  </a:lnTo>
                  <a:lnTo>
                    <a:pt x="1020" y="766"/>
                  </a:lnTo>
                  <a:lnTo>
                    <a:pt x="893" y="893"/>
                  </a:lnTo>
                  <a:lnTo>
                    <a:pt x="638" y="893"/>
                  </a:lnTo>
                  <a:lnTo>
                    <a:pt x="510" y="766"/>
                  </a:lnTo>
                  <a:lnTo>
                    <a:pt x="383" y="511"/>
                  </a:lnTo>
                  <a:lnTo>
                    <a:pt x="383" y="256"/>
                  </a:lnTo>
                  <a:lnTo>
                    <a:pt x="383" y="128"/>
                  </a:lnTo>
                  <a:lnTo>
                    <a:pt x="255" y="256"/>
                  </a:lnTo>
                  <a:lnTo>
                    <a:pt x="255" y="511"/>
                  </a:lnTo>
                  <a:lnTo>
                    <a:pt x="1" y="1403"/>
                  </a:lnTo>
                  <a:lnTo>
                    <a:pt x="1" y="2040"/>
                  </a:lnTo>
                  <a:lnTo>
                    <a:pt x="255" y="2423"/>
                  </a:lnTo>
                  <a:lnTo>
                    <a:pt x="765" y="2678"/>
                  </a:lnTo>
                  <a:lnTo>
                    <a:pt x="1020" y="2805"/>
                  </a:lnTo>
                  <a:lnTo>
                    <a:pt x="1403" y="2933"/>
                  </a:lnTo>
                  <a:lnTo>
                    <a:pt x="1913" y="3442"/>
                  </a:lnTo>
                  <a:lnTo>
                    <a:pt x="2295" y="3825"/>
                  </a:lnTo>
                  <a:lnTo>
                    <a:pt x="2677" y="4080"/>
                  </a:lnTo>
                  <a:lnTo>
                    <a:pt x="3187" y="4335"/>
                  </a:lnTo>
                  <a:lnTo>
                    <a:pt x="3824" y="4462"/>
                  </a:lnTo>
                  <a:lnTo>
                    <a:pt x="4462" y="4462"/>
                  </a:lnTo>
                  <a:lnTo>
                    <a:pt x="4844" y="4335"/>
                  </a:lnTo>
                  <a:lnTo>
                    <a:pt x="5227" y="4207"/>
                  </a:lnTo>
                  <a:lnTo>
                    <a:pt x="5609" y="4080"/>
                  </a:lnTo>
                  <a:lnTo>
                    <a:pt x="5736" y="3825"/>
                  </a:lnTo>
                  <a:lnTo>
                    <a:pt x="5864" y="3442"/>
                  </a:lnTo>
                  <a:lnTo>
                    <a:pt x="5736" y="3188"/>
                  </a:lnTo>
                  <a:lnTo>
                    <a:pt x="5481" y="2933"/>
                  </a:lnTo>
                  <a:lnTo>
                    <a:pt x="4844" y="2550"/>
                  </a:lnTo>
                  <a:lnTo>
                    <a:pt x="4079" y="1913"/>
                  </a:lnTo>
                  <a:lnTo>
                    <a:pt x="3315" y="1276"/>
                  </a:lnTo>
                  <a:lnTo>
                    <a:pt x="2677" y="256"/>
                  </a:lnTo>
                  <a:lnTo>
                    <a:pt x="2422" y="128"/>
                  </a:lnTo>
                  <a:lnTo>
                    <a:pt x="204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443;p39">
              <a:extLst>
                <a:ext uri="{FF2B5EF4-FFF2-40B4-BE49-F238E27FC236}">
                  <a16:creationId xmlns:a16="http://schemas.microsoft.com/office/drawing/2014/main" id="{CD7D60D7-A6E6-A1C9-73BA-8E4C8C1BECA4}"/>
                </a:ext>
              </a:extLst>
            </p:cNvPr>
            <p:cNvSpPr/>
            <p:nvPr/>
          </p:nvSpPr>
          <p:spPr>
            <a:xfrm>
              <a:off x="3112125" y="3517100"/>
              <a:ext cx="146600" cy="111575"/>
            </a:xfrm>
            <a:custGeom>
              <a:avLst/>
              <a:gdLst/>
              <a:ahLst/>
              <a:cxnLst/>
              <a:rect l="l" t="t" r="r" b="b"/>
              <a:pathLst>
                <a:path w="5864" h="4463" fill="none" extrusionOk="0">
                  <a:moveTo>
                    <a:pt x="383" y="128"/>
                  </a:moveTo>
                  <a:lnTo>
                    <a:pt x="383" y="128"/>
                  </a:lnTo>
                  <a:lnTo>
                    <a:pt x="383" y="256"/>
                  </a:lnTo>
                  <a:lnTo>
                    <a:pt x="383" y="256"/>
                  </a:lnTo>
                  <a:lnTo>
                    <a:pt x="383" y="511"/>
                  </a:lnTo>
                  <a:lnTo>
                    <a:pt x="510" y="766"/>
                  </a:lnTo>
                  <a:lnTo>
                    <a:pt x="638" y="893"/>
                  </a:lnTo>
                  <a:lnTo>
                    <a:pt x="638" y="893"/>
                  </a:lnTo>
                  <a:lnTo>
                    <a:pt x="893" y="893"/>
                  </a:lnTo>
                  <a:lnTo>
                    <a:pt x="1020" y="766"/>
                  </a:lnTo>
                  <a:lnTo>
                    <a:pt x="1148" y="383"/>
                  </a:lnTo>
                  <a:lnTo>
                    <a:pt x="1148" y="383"/>
                  </a:lnTo>
                  <a:lnTo>
                    <a:pt x="1658" y="128"/>
                  </a:lnTo>
                  <a:lnTo>
                    <a:pt x="2040" y="1"/>
                  </a:lnTo>
                  <a:lnTo>
                    <a:pt x="2422" y="128"/>
                  </a:lnTo>
                  <a:lnTo>
                    <a:pt x="2677" y="256"/>
                  </a:lnTo>
                  <a:lnTo>
                    <a:pt x="2677" y="256"/>
                  </a:lnTo>
                  <a:lnTo>
                    <a:pt x="3315" y="1276"/>
                  </a:lnTo>
                  <a:lnTo>
                    <a:pt x="4079" y="1913"/>
                  </a:lnTo>
                  <a:lnTo>
                    <a:pt x="4079" y="1913"/>
                  </a:lnTo>
                  <a:lnTo>
                    <a:pt x="4844" y="2550"/>
                  </a:lnTo>
                  <a:lnTo>
                    <a:pt x="4844" y="2550"/>
                  </a:lnTo>
                  <a:lnTo>
                    <a:pt x="5481" y="2933"/>
                  </a:lnTo>
                  <a:lnTo>
                    <a:pt x="5736" y="3188"/>
                  </a:lnTo>
                  <a:lnTo>
                    <a:pt x="5864" y="3442"/>
                  </a:lnTo>
                  <a:lnTo>
                    <a:pt x="5864" y="3442"/>
                  </a:lnTo>
                  <a:lnTo>
                    <a:pt x="5736" y="3825"/>
                  </a:lnTo>
                  <a:lnTo>
                    <a:pt x="5609" y="4080"/>
                  </a:lnTo>
                  <a:lnTo>
                    <a:pt x="5227" y="4207"/>
                  </a:lnTo>
                  <a:lnTo>
                    <a:pt x="4844" y="4335"/>
                  </a:lnTo>
                  <a:lnTo>
                    <a:pt x="4844" y="4335"/>
                  </a:lnTo>
                  <a:lnTo>
                    <a:pt x="4462" y="4462"/>
                  </a:lnTo>
                  <a:lnTo>
                    <a:pt x="3824" y="4462"/>
                  </a:lnTo>
                  <a:lnTo>
                    <a:pt x="3187" y="4335"/>
                  </a:lnTo>
                  <a:lnTo>
                    <a:pt x="2677" y="4080"/>
                  </a:lnTo>
                  <a:lnTo>
                    <a:pt x="2677" y="4080"/>
                  </a:lnTo>
                  <a:lnTo>
                    <a:pt x="2295" y="3825"/>
                  </a:lnTo>
                  <a:lnTo>
                    <a:pt x="1913" y="3442"/>
                  </a:lnTo>
                  <a:lnTo>
                    <a:pt x="1403" y="2933"/>
                  </a:lnTo>
                  <a:lnTo>
                    <a:pt x="1403" y="2933"/>
                  </a:lnTo>
                  <a:lnTo>
                    <a:pt x="1020" y="2805"/>
                  </a:lnTo>
                  <a:lnTo>
                    <a:pt x="765" y="2678"/>
                  </a:lnTo>
                  <a:lnTo>
                    <a:pt x="255" y="2423"/>
                  </a:lnTo>
                  <a:lnTo>
                    <a:pt x="255" y="2423"/>
                  </a:lnTo>
                  <a:lnTo>
                    <a:pt x="1" y="2040"/>
                  </a:lnTo>
                  <a:lnTo>
                    <a:pt x="1" y="1403"/>
                  </a:lnTo>
                  <a:lnTo>
                    <a:pt x="1" y="1403"/>
                  </a:lnTo>
                  <a:lnTo>
                    <a:pt x="255" y="511"/>
                  </a:lnTo>
                  <a:lnTo>
                    <a:pt x="255" y="511"/>
                  </a:lnTo>
                  <a:lnTo>
                    <a:pt x="255" y="256"/>
                  </a:lnTo>
                  <a:lnTo>
                    <a:pt x="383"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1444;p39">
              <a:extLst>
                <a:ext uri="{FF2B5EF4-FFF2-40B4-BE49-F238E27FC236}">
                  <a16:creationId xmlns:a16="http://schemas.microsoft.com/office/drawing/2014/main" id="{8699B511-44ED-E618-D027-4433F3FFAED4}"/>
                </a:ext>
              </a:extLst>
            </p:cNvPr>
            <p:cNvSpPr/>
            <p:nvPr/>
          </p:nvSpPr>
          <p:spPr>
            <a:xfrm>
              <a:off x="3112125" y="3517100"/>
              <a:ext cx="146600" cy="111575"/>
            </a:xfrm>
            <a:custGeom>
              <a:avLst/>
              <a:gdLst/>
              <a:ahLst/>
              <a:cxnLst/>
              <a:rect l="l" t="t" r="r" b="b"/>
              <a:pathLst>
                <a:path w="5864" h="4463" extrusionOk="0">
                  <a:moveTo>
                    <a:pt x="2167" y="1"/>
                  </a:moveTo>
                  <a:lnTo>
                    <a:pt x="1658" y="128"/>
                  </a:lnTo>
                  <a:lnTo>
                    <a:pt x="1148" y="383"/>
                  </a:lnTo>
                  <a:lnTo>
                    <a:pt x="1020" y="766"/>
                  </a:lnTo>
                  <a:lnTo>
                    <a:pt x="893" y="766"/>
                  </a:lnTo>
                  <a:lnTo>
                    <a:pt x="765" y="893"/>
                  </a:lnTo>
                  <a:lnTo>
                    <a:pt x="638" y="893"/>
                  </a:lnTo>
                  <a:lnTo>
                    <a:pt x="383" y="638"/>
                  </a:lnTo>
                  <a:lnTo>
                    <a:pt x="383" y="383"/>
                  </a:lnTo>
                  <a:lnTo>
                    <a:pt x="383" y="256"/>
                  </a:lnTo>
                  <a:lnTo>
                    <a:pt x="383" y="128"/>
                  </a:lnTo>
                  <a:lnTo>
                    <a:pt x="255" y="256"/>
                  </a:lnTo>
                  <a:lnTo>
                    <a:pt x="255" y="511"/>
                  </a:lnTo>
                  <a:lnTo>
                    <a:pt x="1" y="1403"/>
                  </a:lnTo>
                  <a:lnTo>
                    <a:pt x="1" y="1658"/>
                  </a:lnTo>
                  <a:lnTo>
                    <a:pt x="1" y="2040"/>
                  </a:lnTo>
                  <a:lnTo>
                    <a:pt x="255" y="2423"/>
                  </a:lnTo>
                  <a:lnTo>
                    <a:pt x="765" y="2678"/>
                  </a:lnTo>
                  <a:lnTo>
                    <a:pt x="1020" y="2805"/>
                  </a:lnTo>
                  <a:lnTo>
                    <a:pt x="1403" y="2933"/>
                  </a:lnTo>
                  <a:lnTo>
                    <a:pt x="1913" y="3442"/>
                  </a:lnTo>
                  <a:lnTo>
                    <a:pt x="2295" y="3825"/>
                  </a:lnTo>
                  <a:lnTo>
                    <a:pt x="2677" y="4080"/>
                  </a:lnTo>
                  <a:lnTo>
                    <a:pt x="3442" y="4335"/>
                  </a:lnTo>
                  <a:lnTo>
                    <a:pt x="4079" y="4462"/>
                  </a:lnTo>
                  <a:lnTo>
                    <a:pt x="4844" y="4335"/>
                  </a:lnTo>
                  <a:lnTo>
                    <a:pt x="5227" y="4207"/>
                  </a:lnTo>
                  <a:lnTo>
                    <a:pt x="5609" y="4080"/>
                  </a:lnTo>
                  <a:lnTo>
                    <a:pt x="5736" y="3825"/>
                  </a:lnTo>
                  <a:lnTo>
                    <a:pt x="5864" y="3442"/>
                  </a:lnTo>
                  <a:lnTo>
                    <a:pt x="5736" y="3188"/>
                  </a:lnTo>
                  <a:lnTo>
                    <a:pt x="5481" y="2933"/>
                  </a:lnTo>
                  <a:lnTo>
                    <a:pt x="4844" y="2550"/>
                  </a:lnTo>
                  <a:lnTo>
                    <a:pt x="4334" y="2168"/>
                  </a:lnTo>
                  <a:lnTo>
                    <a:pt x="4079" y="1913"/>
                  </a:lnTo>
                  <a:lnTo>
                    <a:pt x="3315" y="1276"/>
                  </a:lnTo>
                  <a:lnTo>
                    <a:pt x="2677" y="256"/>
                  </a:lnTo>
                  <a:lnTo>
                    <a:pt x="2550" y="128"/>
                  </a:lnTo>
                  <a:lnTo>
                    <a:pt x="2167" y="1"/>
                  </a:lnTo>
                  <a:close/>
                </a:path>
              </a:pathLst>
            </a:custGeom>
            <a:solidFill>
              <a:srgbClr val="446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1445;p39">
              <a:extLst>
                <a:ext uri="{FF2B5EF4-FFF2-40B4-BE49-F238E27FC236}">
                  <a16:creationId xmlns:a16="http://schemas.microsoft.com/office/drawing/2014/main" id="{0F14C738-AAD7-10A3-9E34-D90901E2D1AF}"/>
                </a:ext>
              </a:extLst>
            </p:cNvPr>
            <p:cNvSpPr/>
            <p:nvPr/>
          </p:nvSpPr>
          <p:spPr>
            <a:xfrm>
              <a:off x="3112125" y="3517100"/>
              <a:ext cx="146600" cy="111575"/>
            </a:xfrm>
            <a:custGeom>
              <a:avLst/>
              <a:gdLst/>
              <a:ahLst/>
              <a:cxnLst/>
              <a:rect l="l" t="t" r="r" b="b"/>
              <a:pathLst>
                <a:path w="5864" h="4463" fill="none" extrusionOk="0">
                  <a:moveTo>
                    <a:pt x="2167" y="1"/>
                  </a:moveTo>
                  <a:lnTo>
                    <a:pt x="2167" y="1"/>
                  </a:lnTo>
                  <a:lnTo>
                    <a:pt x="1658" y="128"/>
                  </a:lnTo>
                  <a:lnTo>
                    <a:pt x="1148" y="383"/>
                  </a:lnTo>
                  <a:lnTo>
                    <a:pt x="1148" y="383"/>
                  </a:lnTo>
                  <a:lnTo>
                    <a:pt x="1020" y="766"/>
                  </a:lnTo>
                  <a:lnTo>
                    <a:pt x="893" y="766"/>
                  </a:lnTo>
                  <a:lnTo>
                    <a:pt x="765" y="893"/>
                  </a:lnTo>
                  <a:lnTo>
                    <a:pt x="765" y="893"/>
                  </a:lnTo>
                  <a:lnTo>
                    <a:pt x="638" y="893"/>
                  </a:lnTo>
                  <a:lnTo>
                    <a:pt x="638" y="893"/>
                  </a:lnTo>
                  <a:lnTo>
                    <a:pt x="383" y="638"/>
                  </a:lnTo>
                  <a:lnTo>
                    <a:pt x="383" y="383"/>
                  </a:lnTo>
                  <a:lnTo>
                    <a:pt x="383" y="383"/>
                  </a:lnTo>
                  <a:lnTo>
                    <a:pt x="383" y="256"/>
                  </a:lnTo>
                  <a:lnTo>
                    <a:pt x="383" y="256"/>
                  </a:lnTo>
                  <a:lnTo>
                    <a:pt x="383" y="128"/>
                  </a:lnTo>
                  <a:lnTo>
                    <a:pt x="383" y="128"/>
                  </a:lnTo>
                  <a:lnTo>
                    <a:pt x="383" y="128"/>
                  </a:lnTo>
                  <a:lnTo>
                    <a:pt x="255" y="256"/>
                  </a:lnTo>
                  <a:lnTo>
                    <a:pt x="255" y="511"/>
                  </a:lnTo>
                  <a:lnTo>
                    <a:pt x="255" y="511"/>
                  </a:lnTo>
                  <a:lnTo>
                    <a:pt x="255" y="511"/>
                  </a:lnTo>
                  <a:lnTo>
                    <a:pt x="255" y="511"/>
                  </a:lnTo>
                  <a:lnTo>
                    <a:pt x="255" y="511"/>
                  </a:lnTo>
                  <a:lnTo>
                    <a:pt x="255" y="511"/>
                  </a:lnTo>
                  <a:lnTo>
                    <a:pt x="1" y="1403"/>
                  </a:lnTo>
                  <a:lnTo>
                    <a:pt x="1" y="1403"/>
                  </a:lnTo>
                  <a:lnTo>
                    <a:pt x="1" y="1658"/>
                  </a:lnTo>
                  <a:lnTo>
                    <a:pt x="1" y="1658"/>
                  </a:lnTo>
                  <a:lnTo>
                    <a:pt x="1" y="2040"/>
                  </a:lnTo>
                  <a:lnTo>
                    <a:pt x="255" y="2423"/>
                  </a:lnTo>
                  <a:lnTo>
                    <a:pt x="255" y="2423"/>
                  </a:lnTo>
                  <a:lnTo>
                    <a:pt x="765" y="2678"/>
                  </a:lnTo>
                  <a:lnTo>
                    <a:pt x="1020" y="2805"/>
                  </a:lnTo>
                  <a:lnTo>
                    <a:pt x="1403" y="2933"/>
                  </a:lnTo>
                  <a:lnTo>
                    <a:pt x="1403" y="2933"/>
                  </a:lnTo>
                  <a:lnTo>
                    <a:pt x="1913" y="3442"/>
                  </a:lnTo>
                  <a:lnTo>
                    <a:pt x="2295" y="3825"/>
                  </a:lnTo>
                  <a:lnTo>
                    <a:pt x="2677" y="4080"/>
                  </a:lnTo>
                  <a:lnTo>
                    <a:pt x="2677" y="4080"/>
                  </a:lnTo>
                  <a:lnTo>
                    <a:pt x="3442" y="4335"/>
                  </a:lnTo>
                  <a:lnTo>
                    <a:pt x="4079" y="4462"/>
                  </a:lnTo>
                  <a:lnTo>
                    <a:pt x="4079" y="4462"/>
                  </a:lnTo>
                  <a:lnTo>
                    <a:pt x="4844" y="4335"/>
                  </a:lnTo>
                  <a:lnTo>
                    <a:pt x="4844" y="4335"/>
                  </a:lnTo>
                  <a:lnTo>
                    <a:pt x="5227" y="4207"/>
                  </a:lnTo>
                  <a:lnTo>
                    <a:pt x="5609" y="4080"/>
                  </a:lnTo>
                  <a:lnTo>
                    <a:pt x="5736" y="3825"/>
                  </a:lnTo>
                  <a:lnTo>
                    <a:pt x="5864" y="3442"/>
                  </a:lnTo>
                  <a:lnTo>
                    <a:pt x="5864" y="3442"/>
                  </a:lnTo>
                  <a:lnTo>
                    <a:pt x="5864" y="3442"/>
                  </a:lnTo>
                  <a:lnTo>
                    <a:pt x="5864" y="3442"/>
                  </a:lnTo>
                  <a:lnTo>
                    <a:pt x="5736" y="3188"/>
                  </a:lnTo>
                  <a:lnTo>
                    <a:pt x="5481" y="2933"/>
                  </a:lnTo>
                  <a:lnTo>
                    <a:pt x="4844" y="2550"/>
                  </a:lnTo>
                  <a:lnTo>
                    <a:pt x="4844" y="2550"/>
                  </a:lnTo>
                  <a:lnTo>
                    <a:pt x="4334" y="2168"/>
                  </a:lnTo>
                  <a:lnTo>
                    <a:pt x="4334" y="2168"/>
                  </a:lnTo>
                  <a:lnTo>
                    <a:pt x="4079" y="1913"/>
                  </a:lnTo>
                  <a:lnTo>
                    <a:pt x="4079" y="1913"/>
                  </a:lnTo>
                  <a:lnTo>
                    <a:pt x="3315" y="1276"/>
                  </a:lnTo>
                  <a:lnTo>
                    <a:pt x="2677" y="256"/>
                  </a:lnTo>
                  <a:lnTo>
                    <a:pt x="2677" y="256"/>
                  </a:lnTo>
                  <a:lnTo>
                    <a:pt x="2550" y="128"/>
                  </a:lnTo>
                  <a:lnTo>
                    <a:pt x="2550" y="128"/>
                  </a:lnTo>
                  <a:lnTo>
                    <a:pt x="21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446;p39">
              <a:extLst>
                <a:ext uri="{FF2B5EF4-FFF2-40B4-BE49-F238E27FC236}">
                  <a16:creationId xmlns:a16="http://schemas.microsoft.com/office/drawing/2014/main" id="{FE0E52C5-BED8-073F-77E6-DBC1A6334D17}"/>
                </a:ext>
              </a:extLst>
            </p:cNvPr>
            <p:cNvSpPr/>
            <p:nvPr/>
          </p:nvSpPr>
          <p:spPr>
            <a:xfrm>
              <a:off x="3182225" y="3577650"/>
              <a:ext cx="76500" cy="51025"/>
            </a:xfrm>
            <a:custGeom>
              <a:avLst/>
              <a:gdLst/>
              <a:ahLst/>
              <a:cxnLst/>
              <a:rect l="l" t="t" r="r" b="b"/>
              <a:pathLst>
                <a:path w="3060" h="2041" extrusionOk="0">
                  <a:moveTo>
                    <a:pt x="1658" y="1"/>
                  </a:moveTo>
                  <a:lnTo>
                    <a:pt x="1275" y="128"/>
                  </a:lnTo>
                  <a:lnTo>
                    <a:pt x="766" y="383"/>
                  </a:lnTo>
                  <a:lnTo>
                    <a:pt x="383" y="766"/>
                  </a:lnTo>
                  <a:lnTo>
                    <a:pt x="128" y="1275"/>
                  </a:lnTo>
                  <a:lnTo>
                    <a:pt x="1" y="1785"/>
                  </a:lnTo>
                  <a:lnTo>
                    <a:pt x="511" y="1913"/>
                  </a:lnTo>
                  <a:lnTo>
                    <a:pt x="1148" y="2040"/>
                  </a:lnTo>
                  <a:lnTo>
                    <a:pt x="1658" y="2040"/>
                  </a:lnTo>
                  <a:lnTo>
                    <a:pt x="2168" y="1913"/>
                  </a:lnTo>
                  <a:lnTo>
                    <a:pt x="2550" y="1785"/>
                  </a:lnTo>
                  <a:lnTo>
                    <a:pt x="2805" y="1530"/>
                  </a:lnTo>
                  <a:lnTo>
                    <a:pt x="3060" y="1403"/>
                  </a:lnTo>
                  <a:lnTo>
                    <a:pt x="3060" y="1020"/>
                  </a:lnTo>
                  <a:lnTo>
                    <a:pt x="3060" y="766"/>
                  </a:lnTo>
                  <a:lnTo>
                    <a:pt x="2805" y="511"/>
                  </a:lnTo>
                  <a:lnTo>
                    <a:pt x="2168" y="128"/>
                  </a:lnTo>
                  <a:lnTo>
                    <a:pt x="2040"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447;p39">
              <a:extLst>
                <a:ext uri="{FF2B5EF4-FFF2-40B4-BE49-F238E27FC236}">
                  <a16:creationId xmlns:a16="http://schemas.microsoft.com/office/drawing/2014/main" id="{33224A05-C9FD-F48E-7659-275B9863DD3B}"/>
                </a:ext>
              </a:extLst>
            </p:cNvPr>
            <p:cNvSpPr/>
            <p:nvPr/>
          </p:nvSpPr>
          <p:spPr>
            <a:xfrm>
              <a:off x="2869950" y="2882975"/>
              <a:ext cx="226275" cy="296375"/>
            </a:xfrm>
            <a:custGeom>
              <a:avLst/>
              <a:gdLst/>
              <a:ahLst/>
              <a:cxnLst/>
              <a:rect l="l" t="t" r="r" b="b"/>
              <a:pathLst>
                <a:path w="9051" h="11855" extrusionOk="0">
                  <a:moveTo>
                    <a:pt x="3442" y="1"/>
                  </a:moveTo>
                  <a:lnTo>
                    <a:pt x="1785" y="383"/>
                  </a:lnTo>
                  <a:lnTo>
                    <a:pt x="1275" y="511"/>
                  </a:lnTo>
                  <a:lnTo>
                    <a:pt x="1020" y="893"/>
                  </a:lnTo>
                  <a:lnTo>
                    <a:pt x="638" y="1275"/>
                  </a:lnTo>
                  <a:lnTo>
                    <a:pt x="510" y="1785"/>
                  </a:lnTo>
                  <a:lnTo>
                    <a:pt x="510" y="2423"/>
                  </a:lnTo>
                  <a:lnTo>
                    <a:pt x="510" y="3442"/>
                  </a:lnTo>
                  <a:lnTo>
                    <a:pt x="1148" y="7649"/>
                  </a:lnTo>
                  <a:lnTo>
                    <a:pt x="0" y="11472"/>
                  </a:lnTo>
                  <a:lnTo>
                    <a:pt x="1785" y="11727"/>
                  </a:lnTo>
                  <a:lnTo>
                    <a:pt x="3442" y="11855"/>
                  </a:lnTo>
                  <a:lnTo>
                    <a:pt x="4844" y="11727"/>
                  </a:lnTo>
                  <a:lnTo>
                    <a:pt x="6246" y="11472"/>
                  </a:lnTo>
                  <a:lnTo>
                    <a:pt x="7266" y="11090"/>
                  </a:lnTo>
                  <a:lnTo>
                    <a:pt x="8158" y="10580"/>
                  </a:lnTo>
                  <a:lnTo>
                    <a:pt x="8795" y="10070"/>
                  </a:lnTo>
                  <a:lnTo>
                    <a:pt x="9050" y="9688"/>
                  </a:lnTo>
                  <a:lnTo>
                    <a:pt x="8413" y="8796"/>
                  </a:lnTo>
                  <a:lnTo>
                    <a:pt x="8668" y="7266"/>
                  </a:lnTo>
                  <a:lnTo>
                    <a:pt x="8668" y="5482"/>
                  </a:lnTo>
                  <a:lnTo>
                    <a:pt x="8668" y="2932"/>
                  </a:lnTo>
                  <a:lnTo>
                    <a:pt x="8413" y="1785"/>
                  </a:lnTo>
                  <a:lnTo>
                    <a:pt x="8031" y="893"/>
                  </a:lnTo>
                  <a:lnTo>
                    <a:pt x="7648" y="256"/>
                  </a:lnTo>
                  <a:lnTo>
                    <a:pt x="7393" y="128"/>
                  </a:lnTo>
                  <a:lnTo>
                    <a:pt x="7138"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448;p39">
              <a:extLst>
                <a:ext uri="{FF2B5EF4-FFF2-40B4-BE49-F238E27FC236}">
                  <a16:creationId xmlns:a16="http://schemas.microsoft.com/office/drawing/2014/main" id="{98089890-6F14-A9E8-AF49-71C34AA7650F}"/>
                </a:ext>
              </a:extLst>
            </p:cNvPr>
            <p:cNvSpPr/>
            <p:nvPr/>
          </p:nvSpPr>
          <p:spPr>
            <a:xfrm>
              <a:off x="2892250" y="2653550"/>
              <a:ext cx="207150" cy="207150"/>
            </a:xfrm>
            <a:custGeom>
              <a:avLst/>
              <a:gdLst/>
              <a:ahLst/>
              <a:cxnLst/>
              <a:rect l="l" t="t" r="r" b="b"/>
              <a:pathLst>
                <a:path w="8286" h="8286" extrusionOk="0">
                  <a:moveTo>
                    <a:pt x="3952" y="0"/>
                  </a:moveTo>
                  <a:lnTo>
                    <a:pt x="3060" y="255"/>
                  </a:lnTo>
                  <a:lnTo>
                    <a:pt x="2295" y="765"/>
                  </a:lnTo>
                  <a:lnTo>
                    <a:pt x="1785" y="1275"/>
                  </a:lnTo>
                  <a:lnTo>
                    <a:pt x="1530" y="1785"/>
                  </a:lnTo>
                  <a:lnTo>
                    <a:pt x="1530" y="1912"/>
                  </a:lnTo>
                  <a:lnTo>
                    <a:pt x="1275" y="1912"/>
                  </a:lnTo>
                  <a:lnTo>
                    <a:pt x="893" y="2167"/>
                  </a:lnTo>
                  <a:lnTo>
                    <a:pt x="638" y="2422"/>
                  </a:lnTo>
                  <a:lnTo>
                    <a:pt x="383" y="2805"/>
                  </a:lnTo>
                  <a:lnTo>
                    <a:pt x="128" y="3187"/>
                  </a:lnTo>
                  <a:lnTo>
                    <a:pt x="1" y="3824"/>
                  </a:lnTo>
                  <a:lnTo>
                    <a:pt x="1" y="4462"/>
                  </a:lnTo>
                  <a:lnTo>
                    <a:pt x="128" y="5226"/>
                  </a:lnTo>
                  <a:lnTo>
                    <a:pt x="256" y="5736"/>
                  </a:lnTo>
                  <a:lnTo>
                    <a:pt x="510" y="6119"/>
                  </a:lnTo>
                  <a:lnTo>
                    <a:pt x="1148" y="7011"/>
                  </a:lnTo>
                  <a:lnTo>
                    <a:pt x="1913" y="7648"/>
                  </a:lnTo>
                  <a:lnTo>
                    <a:pt x="2422" y="8285"/>
                  </a:lnTo>
                  <a:lnTo>
                    <a:pt x="2805" y="7776"/>
                  </a:lnTo>
                  <a:lnTo>
                    <a:pt x="4207" y="6374"/>
                  </a:lnTo>
                  <a:lnTo>
                    <a:pt x="4589" y="6119"/>
                  </a:lnTo>
                  <a:lnTo>
                    <a:pt x="4972" y="5991"/>
                  </a:lnTo>
                  <a:lnTo>
                    <a:pt x="5864" y="5736"/>
                  </a:lnTo>
                  <a:lnTo>
                    <a:pt x="6629" y="5609"/>
                  </a:lnTo>
                  <a:lnTo>
                    <a:pt x="7266" y="5226"/>
                  </a:lnTo>
                  <a:lnTo>
                    <a:pt x="7776" y="4716"/>
                  </a:lnTo>
                  <a:lnTo>
                    <a:pt x="8031" y="4462"/>
                  </a:lnTo>
                  <a:lnTo>
                    <a:pt x="8158" y="4079"/>
                  </a:lnTo>
                  <a:lnTo>
                    <a:pt x="8286" y="3569"/>
                  </a:lnTo>
                  <a:lnTo>
                    <a:pt x="8286" y="3059"/>
                  </a:lnTo>
                  <a:lnTo>
                    <a:pt x="8158" y="2422"/>
                  </a:lnTo>
                  <a:lnTo>
                    <a:pt x="8031" y="1912"/>
                  </a:lnTo>
                  <a:lnTo>
                    <a:pt x="7776" y="1530"/>
                  </a:lnTo>
                  <a:lnTo>
                    <a:pt x="7393" y="1148"/>
                  </a:lnTo>
                  <a:lnTo>
                    <a:pt x="6629" y="510"/>
                  </a:lnTo>
                  <a:lnTo>
                    <a:pt x="5864" y="128"/>
                  </a:lnTo>
                  <a:lnTo>
                    <a:pt x="49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449;p39">
              <a:extLst>
                <a:ext uri="{FF2B5EF4-FFF2-40B4-BE49-F238E27FC236}">
                  <a16:creationId xmlns:a16="http://schemas.microsoft.com/office/drawing/2014/main" id="{EABB8C8F-E49B-CBC4-F523-19656F997719}"/>
                </a:ext>
              </a:extLst>
            </p:cNvPr>
            <p:cNvSpPr/>
            <p:nvPr/>
          </p:nvSpPr>
          <p:spPr>
            <a:xfrm>
              <a:off x="2905000" y="2723650"/>
              <a:ext cx="181650" cy="203975"/>
            </a:xfrm>
            <a:custGeom>
              <a:avLst/>
              <a:gdLst/>
              <a:ahLst/>
              <a:cxnLst/>
              <a:rect l="l" t="t" r="r" b="b"/>
              <a:pathLst>
                <a:path w="7266" h="8159" extrusionOk="0">
                  <a:moveTo>
                    <a:pt x="2932" y="1"/>
                  </a:moveTo>
                  <a:lnTo>
                    <a:pt x="2932" y="638"/>
                  </a:lnTo>
                  <a:lnTo>
                    <a:pt x="2677" y="1148"/>
                  </a:lnTo>
                  <a:lnTo>
                    <a:pt x="2295" y="1530"/>
                  </a:lnTo>
                  <a:lnTo>
                    <a:pt x="1785" y="1785"/>
                  </a:lnTo>
                  <a:lnTo>
                    <a:pt x="1785" y="2295"/>
                  </a:lnTo>
                  <a:lnTo>
                    <a:pt x="1657" y="2550"/>
                  </a:lnTo>
                  <a:lnTo>
                    <a:pt x="1530" y="2550"/>
                  </a:lnTo>
                  <a:lnTo>
                    <a:pt x="1403" y="2422"/>
                  </a:lnTo>
                  <a:lnTo>
                    <a:pt x="1148" y="2040"/>
                  </a:lnTo>
                  <a:lnTo>
                    <a:pt x="765" y="1785"/>
                  </a:lnTo>
                  <a:lnTo>
                    <a:pt x="383" y="1785"/>
                  </a:lnTo>
                  <a:lnTo>
                    <a:pt x="128" y="2040"/>
                  </a:lnTo>
                  <a:lnTo>
                    <a:pt x="0" y="2550"/>
                  </a:lnTo>
                  <a:lnTo>
                    <a:pt x="128" y="2932"/>
                  </a:lnTo>
                  <a:lnTo>
                    <a:pt x="383" y="3315"/>
                  </a:lnTo>
                  <a:lnTo>
                    <a:pt x="638" y="3570"/>
                  </a:lnTo>
                  <a:lnTo>
                    <a:pt x="1148" y="3697"/>
                  </a:lnTo>
                  <a:lnTo>
                    <a:pt x="1403" y="3570"/>
                  </a:lnTo>
                  <a:lnTo>
                    <a:pt x="1530" y="3315"/>
                  </a:lnTo>
                  <a:lnTo>
                    <a:pt x="1657" y="6629"/>
                  </a:lnTo>
                  <a:lnTo>
                    <a:pt x="1785" y="6756"/>
                  </a:lnTo>
                  <a:lnTo>
                    <a:pt x="2040" y="7266"/>
                  </a:lnTo>
                  <a:lnTo>
                    <a:pt x="2677" y="7776"/>
                  </a:lnTo>
                  <a:lnTo>
                    <a:pt x="3060" y="8031"/>
                  </a:lnTo>
                  <a:lnTo>
                    <a:pt x="3569" y="8158"/>
                  </a:lnTo>
                  <a:lnTo>
                    <a:pt x="4079" y="8158"/>
                  </a:lnTo>
                  <a:lnTo>
                    <a:pt x="4462" y="8031"/>
                  </a:lnTo>
                  <a:lnTo>
                    <a:pt x="4717" y="7903"/>
                  </a:lnTo>
                  <a:lnTo>
                    <a:pt x="4844" y="7648"/>
                  </a:lnTo>
                  <a:lnTo>
                    <a:pt x="4844" y="7393"/>
                  </a:lnTo>
                  <a:lnTo>
                    <a:pt x="4844" y="7138"/>
                  </a:lnTo>
                  <a:lnTo>
                    <a:pt x="4589" y="6629"/>
                  </a:lnTo>
                  <a:lnTo>
                    <a:pt x="4589" y="5736"/>
                  </a:lnTo>
                  <a:lnTo>
                    <a:pt x="4972" y="5736"/>
                  </a:lnTo>
                  <a:lnTo>
                    <a:pt x="5736" y="5609"/>
                  </a:lnTo>
                  <a:lnTo>
                    <a:pt x="5991" y="5481"/>
                  </a:lnTo>
                  <a:lnTo>
                    <a:pt x="6374" y="5227"/>
                  </a:lnTo>
                  <a:lnTo>
                    <a:pt x="6629" y="4972"/>
                  </a:lnTo>
                  <a:lnTo>
                    <a:pt x="6883" y="4462"/>
                  </a:lnTo>
                  <a:lnTo>
                    <a:pt x="7011" y="3952"/>
                  </a:lnTo>
                  <a:lnTo>
                    <a:pt x="7266" y="3187"/>
                  </a:lnTo>
                  <a:lnTo>
                    <a:pt x="7266" y="2295"/>
                  </a:lnTo>
                  <a:lnTo>
                    <a:pt x="7138" y="1275"/>
                  </a:lnTo>
                  <a:lnTo>
                    <a:pt x="7138" y="1020"/>
                  </a:lnTo>
                  <a:lnTo>
                    <a:pt x="7011" y="765"/>
                  </a:lnTo>
                  <a:lnTo>
                    <a:pt x="6629" y="510"/>
                  </a:lnTo>
                  <a:lnTo>
                    <a:pt x="5991" y="510"/>
                  </a:lnTo>
                  <a:lnTo>
                    <a:pt x="5226" y="638"/>
                  </a:lnTo>
                  <a:lnTo>
                    <a:pt x="4334" y="638"/>
                  </a:lnTo>
                  <a:lnTo>
                    <a:pt x="3569" y="383"/>
                  </a:lnTo>
                  <a:lnTo>
                    <a:pt x="2932"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450;p39">
              <a:extLst>
                <a:ext uri="{FF2B5EF4-FFF2-40B4-BE49-F238E27FC236}">
                  <a16:creationId xmlns:a16="http://schemas.microsoft.com/office/drawing/2014/main" id="{549001C4-0C83-00D3-1D43-E9E679CBF565}"/>
                </a:ext>
              </a:extLst>
            </p:cNvPr>
            <p:cNvSpPr/>
            <p:nvPr/>
          </p:nvSpPr>
          <p:spPr>
            <a:xfrm>
              <a:off x="2997400" y="2771450"/>
              <a:ext cx="12775" cy="15950"/>
            </a:xfrm>
            <a:custGeom>
              <a:avLst/>
              <a:gdLst/>
              <a:ahLst/>
              <a:cxnLst/>
              <a:rect l="l" t="t" r="r" b="b"/>
              <a:pathLst>
                <a:path w="511" h="638" extrusionOk="0">
                  <a:moveTo>
                    <a:pt x="256" y="0"/>
                  </a:moveTo>
                  <a:lnTo>
                    <a:pt x="1" y="128"/>
                  </a:lnTo>
                  <a:lnTo>
                    <a:pt x="1" y="383"/>
                  </a:lnTo>
                  <a:lnTo>
                    <a:pt x="1" y="638"/>
                  </a:lnTo>
                  <a:lnTo>
                    <a:pt x="511" y="638"/>
                  </a:lnTo>
                  <a:lnTo>
                    <a:pt x="511" y="383"/>
                  </a:lnTo>
                  <a:lnTo>
                    <a:pt x="511" y="128"/>
                  </a:lnTo>
                  <a:lnTo>
                    <a:pt x="256"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451;p39">
              <a:extLst>
                <a:ext uri="{FF2B5EF4-FFF2-40B4-BE49-F238E27FC236}">
                  <a16:creationId xmlns:a16="http://schemas.microsoft.com/office/drawing/2014/main" id="{B17C1C1E-838C-A9F4-440A-63702BC9B64E}"/>
                </a:ext>
              </a:extLst>
            </p:cNvPr>
            <p:cNvSpPr/>
            <p:nvPr/>
          </p:nvSpPr>
          <p:spPr>
            <a:xfrm>
              <a:off x="2984675" y="2752325"/>
              <a:ext cx="15950" cy="12775"/>
            </a:xfrm>
            <a:custGeom>
              <a:avLst/>
              <a:gdLst/>
              <a:ahLst/>
              <a:cxnLst/>
              <a:rect l="l" t="t" r="r" b="b"/>
              <a:pathLst>
                <a:path w="638" h="511" extrusionOk="0">
                  <a:moveTo>
                    <a:pt x="127" y="1"/>
                  </a:moveTo>
                  <a:lnTo>
                    <a:pt x="0" y="256"/>
                  </a:lnTo>
                  <a:lnTo>
                    <a:pt x="0" y="511"/>
                  </a:lnTo>
                  <a:lnTo>
                    <a:pt x="637" y="256"/>
                  </a:lnTo>
                  <a:lnTo>
                    <a:pt x="51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452;p39">
              <a:extLst>
                <a:ext uri="{FF2B5EF4-FFF2-40B4-BE49-F238E27FC236}">
                  <a16:creationId xmlns:a16="http://schemas.microsoft.com/office/drawing/2014/main" id="{76F498D5-DD9C-CEDD-A0EC-94810A301133}"/>
                </a:ext>
              </a:extLst>
            </p:cNvPr>
            <p:cNvSpPr/>
            <p:nvPr/>
          </p:nvSpPr>
          <p:spPr>
            <a:xfrm>
              <a:off x="3006975" y="2819250"/>
              <a:ext cx="28700" cy="22325"/>
            </a:xfrm>
            <a:custGeom>
              <a:avLst/>
              <a:gdLst/>
              <a:ahLst/>
              <a:cxnLst/>
              <a:rect l="l" t="t" r="r" b="b"/>
              <a:pathLst>
                <a:path w="1148" h="893" extrusionOk="0">
                  <a:moveTo>
                    <a:pt x="0" y="0"/>
                  </a:moveTo>
                  <a:lnTo>
                    <a:pt x="0" y="255"/>
                  </a:lnTo>
                  <a:lnTo>
                    <a:pt x="0" y="510"/>
                  </a:lnTo>
                  <a:lnTo>
                    <a:pt x="128" y="765"/>
                  </a:lnTo>
                  <a:lnTo>
                    <a:pt x="383" y="893"/>
                  </a:lnTo>
                  <a:lnTo>
                    <a:pt x="765" y="893"/>
                  </a:lnTo>
                  <a:lnTo>
                    <a:pt x="1020" y="765"/>
                  </a:lnTo>
                  <a:lnTo>
                    <a:pt x="1147" y="510"/>
                  </a:lnTo>
                  <a:lnTo>
                    <a:pt x="0" y="0"/>
                  </a:lnTo>
                  <a:close/>
                </a:path>
              </a:pathLst>
            </a:custGeom>
            <a:solidFill>
              <a:srgbClr val="B1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453;p39">
              <a:extLst>
                <a:ext uri="{FF2B5EF4-FFF2-40B4-BE49-F238E27FC236}">
                  <a16:creationId xmlns:a16="http://schemas.microsoft.com/office/drawing/2014/main" id="{D9D8CE7C-B93F-BA25-DACB-0C56E9D355E6}"/>
                </a:ext>
              </a:extLst>
            </p:cNvPr>
            <p:cNvSpPr/>
            <p:nvPr/>
          </p:nvSpPr>
          <p:spPr>
            <a:xfrm>
              <a:off x="3006975" y="2828800"/>
              <a:ext cx="15950" cy="12775"/>
            </a:xfrm>
            <a:custGeom>
              <a:avLst/>
              <a:gdLst/>
              <a:ahLst/>
              <a:cxnLst/>
              <a:rect l="l" t="t" r="r" b="b"/>
              <a:pathLst>
                <a:path w="638" h="511" extrusionOk="0">
                  <a:moveTo>
                    <a:pt x="0" y="1"/>
                  </a:moveTo>
                  <a:lnTo>
                    <a:pt x="128" y="256"/>
                  </a:lnTo>
                  <a:lnTo>
                    <a:pt x="383" y="511"/>
                  </a:lnTo>
                  <a:lnTo>
                    <a:pt x="638" y="511"/>
                  </a:lnTo>
                  <a:lnTo>
                    <a:pt x="510" y="128"/>
                  </a:lnTo>
                  <a:lnTo>
                    <a:pt x="255"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454;p39">
              <a:extLst>
                <a:ext uri="{FF2B5EF4-FFF2-40B4-BE49-F238E27FC236}">
                  <a16:creationId xmlns:a16="http://schemas.microsoft.com/office/drawing/2014/main" id="{1F8F528C-58F7-8845-7BE6-36404EBC4F13}"/>
                </a:ext>
              </a:extLst>
            </p:cNvPr>
            <p:cNvSpPr/>
            <p:nvPr/>
          </p:nvSpPr>
          <p:spPr>
            <a:xfrm>
              <a:off x="3061150" y="2745950"/>
              <a:ext cx="19125" cy="12775"/>
            </a:xfrm>
            <a:custGeom>
              <a:avLst/>
              <a:gdLst/>
              <a:ahLst/>
              <a:cxnLst/>
              <a:rect l="l" t="t" r="r" b="b"/>
              <a:pathLst>
                <a:path w="765" h="511" extrusionOk="0">
                  <a:moveTo>
                    <a:pt x="255" y="1"/>
                  </a:moveTo>
                  <a:lnTo>
                    <a:pt x="0" y="256"/>
                  </a:lnTo>
                  <a:lnTo>
                    <a:pt x="765" y="511"/>
                  </a:lnTo>
                  <a:lnTo>
                    <a:pt x="765" y="256"/>
                  </a:lnTo>
                  <a:lnTo>
                    <a:pt x="51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455;p39">
              <a:extLst>
                <a:ext uri="{FF2B5EF4-FFF2-40B4-BE49-F238E27FC236}">
                  <a16:creationId xmlns:a16="http://schemas.microsoft.com/office/drawing/2014/main" id="{E98DF3CB-B30B-D44C-F3DB-04889B2EC33E}"/>
                </a:ext>
              </a:extLst>
            </p:cNvPr>
            <p:cNvSpPr/>
            <p:nvPr/>
          </p:nvSpPr>
          <p:spPr>
            <a:xfrm>
              <a:off x="3057950" y="2774625"/>
              <a:ext cx="15950" cy="15975"/>
            </a:xfrm>
            <a:custGeom>
              <a:avLst/>
              <a:gdLst/>
              <a:ahLst/>
              <a:cxnLst/>
              <a:rect l="l" t="t" r="r" b="b"/>
              <a:pathLst>
                <a:path w="638" h="639" extrusionOk="0">
                  <a:moveTo>
                    <a:pt x="128" y="1"/>
                  </a:moveTo>
                  <a:lnTo>
                    <a:pt x="1" y="256"/>
                  </a:lnTo>
                  <a:lnTo>
                    <a:pt x="128" y="511"/>
                  </a:lnTo>
                  <a:lnTo>
                    <a:pt x="383" y="638"/>
                  </a:lnTo>
                  <a:lnTo>
                    <a:pt x="638" y="511"/>
                  </a:lnTo>
                  <a:lnTo>
                    <a:pt x="638" y="256"/>
                  </a:lnTo>
                  <a:lnTo>
                    <a:pt x="63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456;p39">
              <a:extLst>
                <a:ext uri="{FF2B5EF4-FFF2-40B4-BE49-F238E27FC236}">
                  <a16:creationId xmlns:a16="http://schemas.microsoft.com/office/drawing/2014/main" id="{CE9386FA-D294-D7E5-B49D-FAB1A1D46826}"/>
                </a:ext>
              </a:extLst>
            </p:cNvPr>
            <p:cNvSpPr/>
            <p:nvPr/>
          </p:nvSpPr>
          <p:spPr>
            <a:xfrm>
              <a:off x="3035650" y="2771450"/>
              <a:ext cx="22325" cy="41450"/>
            </a:xfrm>
            <a:custGeom>
              <a:avLst/>
              <a:gdLst/>
              <a:ahLst/>
              <a:cxnLst/>
              <a:rect l="l" t="t" r="r" b="b"/>
              <a:pathLst>
                <a:path w="893" h="1658" extrusionOk="0">
                  <a:moveTo>
                    <a:pt x="0" y="0"/>
                  </a:moveTo>
                  <a:lnTo>
                    <a:pt x="0" y="1658"/>
                  </a:lnTo>
                  <a:lnTo>
                    <a:pt x="893" y="1403"/>
                  </a:lnTo>
                  <a:lnTo>
                    <a:pt x="0"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457;p39">
              <a:extLst>
                <a:ext uri="{FF2B5EF4-FFF2-40B4-BE49-F238E27FC236}">
                  <a16:creationId xmlns:a16="http://schemas.microsoft.com/office/drawing/2014/main" id="{AD6B0C34-31AC-C5CE-2A1A-0CD4155E504B}"/>
                </a:ext>
              </a:extLst>
            </p:cNvPr>
            <p:cNvSpPr/>
            <p:nvPr/>
          </p:nvSpPr>
          <p:spPr>
            <a:xfrm>
              <a:off x="2952800" y="2835175"/>
              <a:ext cx="66950" cy="38275"/>
            </a:xfrm>
            <a:custGeom>
              <a:avLst/>
              <a:gdLst/>
              <a:ahLst/>
              <a:cxnLst/>
              <a:rect l="l" t="t" r="r" b="b"/>
              <a:pathLst>
                <a:path w="2678" h="1531" extrusionOk="0">
                  <a:moveTo>
                    <a:pt x="0" y="1"/>
                  </a:moveTo>
                  <a:lnTo>
                    <a:pt x="0" y="256"/>
                  </a:lnTo>
                  <a:lnTo>
                    <a:pt x="383" y="766"/>
                  </a:lnTo>
                  <a:lnTo>
                    <a:pt x="638" y="1020"/>
                  </a:lnTo>
                  <a:lnTo>
                    <a:pt x="1020" y="1148"/>
                  </a:lnTo>
                  <a:lnTo>
                    <a:pt x="1785" y="1403"/>
                  </a:lnTo>
                  <a:lnTo>
                    <a:pt x="2677" y="1530"/>
                  </a:lnTo>
                  <a:lnTo>
                    <a:pt x="2677" y="1275"/>
                  </a:lnTo>
                  <a:lnTo>
                    <a:pt x="1912" y="1148"/>
                  </a:lnTo>
                  <a:lnTo>
                    <a:pt x="1275" y="893"/>
                  </a:lnTo>
                  <a:lnTo>
                    <a:pt x="638" y="638"/>
                  </a:lnTo>
                  <a:lnTo>
                    <a:pt x="255" y="256"/>
                  </a:lnTo>
                  <a:lnTo>
                    <a:pt x="0"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458;p39">
              <a:extLst>
                <a:ext uri="{FF2B5EF4-FFF2-40B4-BE49-F238E27FC236}">
                  <a16:creationId xmlns:a16="http://schemas.microsoft.com/office/drawing/2014/main" id="{27DE4731-642F-72BD-BFEC-9FA92458BCB4}"/>
                </a:ext>
              </a:extLst>
            </p:cNvPr>
            <p:cNvSpPr/>
            <p:nvPr/>
          </p:nvSpPr>
          <p:spPr>
            <a:xfrm>
              <a:off x="2834900" y="2895725"/>
              <a:ext cx="267700" cy="398350"/>
            </a:xfrm>
            <a:custGeom>
              <a:avLst/>
              <a:gdLst/>
              <a:ahLst/>
              <a:cxnLst/>
              <a:rect l="l" t="t" r="r" b="b"/>
              <a:pathLst>
                <a:path w="10708" h="15934" extrusionOk="0">
                  <a:moveTo>
                    <a:pt x="2932" y="1"/>
                  </a:moveTo>
                  <a:lnTo>
                    <a:pt x="2040" y="128"/>
                  </a:lnTo>
                  <a:lnTo>
                    <a:pt x="1402" y="510"/>
                  </a:lnTo>
                  <a:lnTo>
                    <a:pt x="1020" y="765"/>
                  </a:lnTo>
                  <a:lnTo>
                    <a:pt x="765" y="1148"/>
                  </a:lnTo>
                  <a:lnTo>
                    <a:pt x="638" y="1530"/>
                  </a:lnTo>
                  <a:lnTo>
                    <a:pt x="510" y="2167"/>
                  </a:lnTo>
                  <a:lnTo>
                    <a:pt x="255" y="3952"/>
                  </a:lnTo>
                  <a:lnTo>
                    <a:pt x="0" y="8668"/>
                  </a:lnTo>
                  <a:lnTo>
                    <a:pt x="0" y="9560"/>
                  </a:lnTo>
                  <a:lnTo>
                    <a:pt x="128" y="10198"/>
                  </a:lnTo>
                  <a:lnTo>
                    <a:pt x="383" y="10708"/>
                  </a:lnTo>
                  <a:lnTo>
                    <a:pt x="765" y="11217"/>
                  </a:lnTo>
                  <a:lnTo>
                    <a:pt x="2167" y="11982"/>
                  </a:lnTo>
                  <a:lnTo>
                    <a:pt x="3569" y="12747"/>
                  </a:lnTo>
                  <a:lnTo>
                    <a:pt x="5736" y="13767"/>
                  </a:lnTo>
                  <a:lnTo>
                    <a:pt x="6118" y="14149"/>
                  </a:lnTo>
                  <a:lnTo>
                    <a:pt x="6501" y="14404"/>
                  </a:lnTo>
                  <a:lnTo>
                    <a:pt x="6756" y="14659"/>
                  </a:lnTo>
                  <a:lnTo>
                    <a:pt x="7648" y="14914"/>
                  </a:lnTo>
                  <a:lnTo>
                    <a:pt x="8285" y="15169"/>
                  </a:lnTo>
                  <a:lnTo>
                    <a:pt x="8795" y="15679"/>
                  </a:lnTo>
                  <a:lnTo>
                    <a:pt x="9178" y="15806"/>
                  </a:lnTo>
                  <a:lnTo>
                    <a:pt x="9687" y="15934"/>
                  </a:lnTo>
                  <a:lnTo>
                    <a:pt x="10070" y="15934"/>
                  </a:lnTo>
                  <a:lnTo>
                    <a:pt x="10452" y="15806"/>
                  </a:lnTo>
                  <a:lnTo>
                    <a:pt x="10580" y="15551"/>
                  </a:lnTo>
                  <a:lnTo>
                    <a:pt x="10707" y="15424"/>
                  </a:lnTo>
                  <a:lnTo>
                    <a:pt x="10580" y="14914"/>
                  </a:lnTo>
                  <a:lnTo>
                    <a:pt x="10197" y="14149"/>
                  </a:lnTo>
                  <a:lnTo>
                    <a:pt x="9687" y="13512"/>
                  </a:lnTo>
                  <a:lnTo>
                    <a:pt x="9305" y="13129"/>
                  </a:lnTo>
                  <a:lnTo>
                    <a:pt x="8668" y="12874"/>
                  </a:lnTo>
                  <a:lnTo>
                    <a:pt x="7648" y="12492"/>
                  </a:lnTo>
                  <a:lnTo>
                    <a:pt x="7138" y="12365"/>
                  </a:lnTo>
                  <a:lnTo>
                    <a:pt x="5991" y="11600"/>
                  </a:lnTo>
                  <a:lnTo>
                    <a:pt x="4589" y="10580"/>
                  </a:lnTo>
                  <a:lnTo>
                    <a:pt x="2804" y="9178"/>
                  </a:lnTo>
                  <a:lnTo>
                    <a:pt x="3187" y="4462"/>
                  </a:lnTo>
                  <a:lnTo>
                    <a:pt x="3314" y="3952"/>
                  </a:lnTo>
                  <a:lnTo>
                    <a:pt x="3442" y="2677"/>
                  </a:lnTo>
                  <a:lnTo>
                    <a:pt x="3314" y="1148"/>
                  </a:lnTo>
                  <a:lnTo>
                    <a:pt x="3187" y="510"/>
                  </a:lnTo>
                  <a:lnTo>
                    <a:pt x="2932"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459;p39">
              <a:extLst>
                <a:ext uri="{FF2B5EF4-FFF2-40B4-BE49-F238E27FC236}">
                  <a16:creationId xmlns:a16="http://schemas.microsoft.com/office/drawing/2014/main" id="{672D2FFD-8D5F-28AF-F890-58A2927FF5C9}"/>
                </a:ext>
              </a:extLst>
            </p:cNvPr>
            <p:cNvSpPr/>
            <p:nvPr/>
          </p:nvSpPr>
          <p:spPr>
            <a:xfrm>
              <a:off x="2898625" y="2819250"/>
              <a:ext cx="66950" cy="181650"/>
            </a:xfrm>
            <a:custGeom>
              <a:avLst/>
              <a:gdLst/>
              <a:ahLst/>
              <a:cxnLst/>
              <a:rect l="l" t="t" r="r" b="b"/>
              <a:pathLst>
                <a:path w="2678" h="7266" extrusionOk="0">
                  <a:moveTo>
                    <a:pt x="765" y="0"/>
                  </a:moveTo>
                  <a:lnTo>
                    <a:pt x="510" y="128"/>
                  </a:lnTo>
                  <a:lnTo>
                    <a:pt x="383" y="383"/>
                  </a:lnTo>
                  <a:lnTo>
                    <a:pt x="255" y="765"/>
                  </a:lnTo>
                  <a:lnTo>
                    <a:pt x="255" y="1148"/>
                  </a:lnTo>
                  <a:lnTo>
                    <a:pt x="383" y="1530"/>
                  </a:lnTo>
                  <a:lnTo>
                    <a:pt x="255" y="1657"/>
                  </a:lnTo>
                  <a:lnTo>
                    <a:pt x="1" y="2040"/>
                  </a:lnTo>
                  <a:lnTo>
                    <a:pt x="128" y="2422"/>
                  </a:lnTo>
                  <a:lnTo>
                    <a:pt x="255" y="2677"/>
                  </a:lnTo>
                  <a:lnTo>
                    <a:pt x="1" y="3060"/>
                  </a:lnTo>
                  <a:lnTo>
                    <a:pt x="1" y="3442"/>
                  </a:lnTo>
                  <a:lnTo>
                    <a:pt x="128" y="3824"/>
                  </a:lnTo>
                  <a:lnTo>
                    <a:pt x="510" y="4207"/>
                  </a:lnTo>
                  <a:lnTo>
                    <a:pt x="510" y="4462"/>
                  </a:lnTo>
                  <a:lnTo>
                    <a:pt x="510" y="4844"/>
                  </a:lnTo>
                  <a:lnTo>
                    <a:pt x="765" y="5226"/>
                  </a:lnTo>
                  <a:lnTo>
                    <a:pt x="1148" y="5354"/>
                  </a:lnTo>
                  <a:lnTo>
                    <a:pt x="1275" y="5481"/>
                  </a:lnTo>
                  <a:lnTo>
                    <a:pt x="1403" y="5609"/>
                  </a:lnTo>
                  <a:lnTo>
                    <a:pt x="1403" y="5736"/>
                  </a:lnTo>
                  <a:lnTo>
                    <a:pt x="1530" y="6119"/>
                  </a:lnTo>
                  <a:lnTo>
                    <a:pt x="1785" y="6246"/>
                  </a:lnTo>
                  <a:lnTo>
                    <a:pt x="2295" y="6629"/>
                  </a:lnTo>
                  <a:lnTo>
                    <a:pt x="2422" y="6883"/>
                  </a:lnTo>
                  <a:lnTo>
                    <a:pt x="2422" y="7266"/>
                  </a:lnTo>
                  <a:lnTo>
                    <a:pt x="2550" y="7011"/>
                  </a:lnTo>
                  <a:lnTo>
                    <a:pt x="2677" y="6629"/>
                  </a:lnTo>
                  <a:lnTo>
                    <a:pt x="2677" y="6374"/>
                  </a:lnTo>
                  <a:lnTo>
                    <a:pt x="2677" y="6119"/>
                  </a:lnTo>
                  <a:lnTo>
                    <a:pt x="2550" y="5736"/>
                  </a:lnTo>
                  <a:lnTo>
                    <a:pt x="2295" y="5609"/>
                  </a:lnTo>
                  <a:lnTo>
                    <a:pt x="2040" y="5354"/>
                  </a:lnTo>
                  <a:lnTo>
                    <a:pt x="1658" y="5354"/>
                  </a:lnTo>
                  <a:lnTo>
                    <a:pt x="1785" y="4972"/>
                  </a:lnTo>
                  <a:lnTo>
                    <a:pt x="1785" y="4589"/>
                  </a:lnTo>
                  <a:lnTo>
                    <a:pt x="1658" y="4334"/>
                  </a:lnTo>
                  <a:lnTo>
                    <a:pt x="1275" y="4079"/>
                  </a:lnTo>
                  <a:lnTo>
                    <a:pt x="1530" y="3824"/>
                  </a:lnTo>
                  <a:lnTo>
                    <a:pt x="1658" y="3442"/>
                  </a:lnTo>
                  <a:lnTo>
                    <a:pt x="1658" y="3060"/>
                  </a:lnTo>
                  <a:lnTo>
                    <a:pt x="1403" y="2805"/>
                  </a:lnTo>
                  <a:lnTo>
                    <a:pt x="1658" y="2550"/>
                  </a:lnTo>
                  <a:lnTo>
                    <a:pt x="1785" y="2422"/>
                  </a:lnTo>
                  <a:lnTo>
                    <a:pt x="1658" y="2167"/>
                  </a:lnTo>
                  <a:lnTo>
                    <a:pt x="1658" y="1912"/>
                  </a:lnTo>
                  <a:lnTo>
                    <a:pt x="1785" y="1530"/>
                  </a:lnTo>
                  <a:lnTo>
                    <a:pt x="1785" y="1148"/>
                  </a:lnTo>
                  <a:lnTo>
                    <a:pt x="1785" y="765"/>
                  </a:lnTo>
                  <a:lnTo>
                    <a:pt x="1530" y="510"/>
                  </a:lnTo>
                  <a:lnTo>
                    <a:pt x="1275" y="255"/>
                  </a:lnTo>
                  <a:lnTo>
                    <a:pt x="102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460;p39">
              <a:extLst>
                <a:ext uri="{FF2B5EF4-FFF2-40B4-BE49-F238E27FC236}">
                  <a16:creationId xmlns:a16="http://schemas.microsoft.com/office/drawing/2014/main" id="{0C490BE8-93D7-A5A1-5F6B-3A7CA2C9B796}"/>
                </a:ext>
              </a:extLst>
            </p:cNvPr>
            <p:cNvSpPr/>
            <p:nvPr/>
          </p:nvSpPr>
          <p:spPr>
            <a:xfrm>
              <a:off x="2917750" y="3641400"/>
              <a:ext cx="146600" cy="213525"/>
            </a:xfrm>
            <a:custGeom>
              <a:avLst/>
              <a:gdLst/>
              <a:ahLst/>
              <a:cxnLst/>
              <a:rect l="l" t="t" r="r" b="b"/>
              <a:pathLst>
                <a:path w="5864" h="8541" extrusionOk="0">
                  <a:moveTo>
                    <a:pt x="383" y="0"/>
                  </a:moveTo>
                  <a:lnTo>
                    <a:pt x="0" y="382"/>
                  </a:lnTo>
                  <a:lnTo>
                    <a:pt x="0" y="765"/>
                  </a:lnTo>
                  <a:lnTo>
                    <a:pt x="128" y="1275"/>
                  </a:lnTo>
                  <a:lnTo>
                    <a:pt x="255" y="1657"/>
                  </a:lnTo>
                  <a:lnTo>
                    <a:pt x="638" y="2167"/>
                  </a:lnTo>
                  <a:lnTo>
                    <a:pt x="1020" y="2677"/>
                  </a:lnTo>
                  <a:lnTo>
                    <a:pt x="1275" y="3314"/>
                  </a:lnTo>
                  <a:lnTo>
                    <a:pt x="1530" y="3951"/>
                  </a:lnTo>
                  <a:lnTo>
                    <a:pt x="1657" y="4589"/>
                  </a:lnTo>
                  <a:lnTo>
                    <a:pt x="1657" y="5226"/>
                  </a:lnTo>
                  <a:lnTo>
                    <a:pt x="1785" y="6246"/>
                  </a:lnTo>
                  <a:lnTo>
                    <a:pt x="2167" y="7138"/>
                  </a:lnTo>
                  <a:lnTo>
                    <a:pt x="2422" y="7520"/>
                  </a:lnTo>
                  <a:lnTo>
                    <a:pt x="2677" y="7903"/>
                  </a:lnTo>
                  <a:lnTo>
                    <a:pt x="3059" y="8158"/>
                  </a:lnTo>
                  <a:lnTo>
                    <a:pt x="3569" y="8413"/>
                  </a:lnTo>
                  <a:lnTo>
                    <a:pt x="4079" y="8540"/>
                  </a:lnTo>
                  <a:lnTo>
                    <a:pt x="5099" y="8540"/>
                  </a:lnTo>
                  <a:lnTo>
                    <a:pt x="5481" y="8413"/>
                  </a:lnTo>
                  <a:lnTo>
                    <a:pt x="5864" y="8030"/>
                  </a:lnTo>
                  <a:lnTo>
                    <a:pt x="5864" y="7648"/>
                  </a:lnTo>
                  <a:lnTo>
                    <a:pt x="5736" y="7011"/>
                  </a:lnTo>
                  <a:lnTo>
                    <a:pt x="5481" y="5991"/>
                  </a:lnTo>
                  <a:lnTo>
                    <a:pt x="4589" y="3824"/>
                  </a:lnTo>
                  <a:lnTo>
                    <a:pt x="3187" y="1020"/>
                  </a:lnTo>
                  <a:lnTo>
                    <a:pt x="3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461;p39">
              <a:extLst>
                <a:ext uri="{FF2B5EF4-FFF2-40B4-BE49-F238E27FC236}">
                  <a16:creationId xmlns:a16="http://schemas.microsoft.com/office/drawing/2014/main" id="{4D9ABC24-6AD7-197B-2F7D-1C9F78E8420D}"/>
                </a:ext>
              </a:extLst>
            </p:cNvPr>
            <p:cNvSpPr/>
            <p:nvPr/>
          </p:nvSpPr>
          <p:spPr>
            <a:xfrm>
              <a:off x="2955975" y="3663700"/>
              <a:ext cx="82875" cy="133850"/>
            </a:xfrm>
            <a:custGeom>
              <a:avLst/>
              <a:gdLst/>
              <a:ahLst/>
              <a:cxnLst/>
              <a:rect l="l" t="t" r="r" b="b"/>
              <a:pathLst>
                <a:path w="3315" h="5354" extrusionOk="0">
                  <a:moveTo>
                    <a:pt x="1" y="0"/>
                  </a:moveTo>
                  <a:lnTo>
                    <a:pt x="511" y="1275"/>
                  </a:lnTo>
                  <a:lnTo>
                    <a:pt x="1021" y="2932"/>
                  </a:lnTo>
                  <a:lnTo>
                    <a:pt x="1148" y="3697"/>
                  </a:lnTo>
                  <a:lnTo>
                    <a:pt x="1403" y="4334"/>
                  </a:lnTo>
                  <a:lnTo>
                    <a:pt x="1658" y="4844"/>
                  </a:lnTo>
                  <a:lnTo>
                    <a:pt x="2040" y="5099"/>
                  </a:lnTo>
                  <a:lnTo>
                    <a:pt x="2550" y="5354"/>
                  </a:lnTo>
                  <a:lnTo>
                    <a:pt x="2933" y="5354"/>
                  </a:lnTo>
                  <a:lnTo>
                    <a:pt x="3187" y="5226"/>
                  </a:lnTo>
                  <a:lnTo>
                    <a:pt x="3187" y="5099"/>
                  </a:lnTo>
                  <a:lnTo>
                    <a:pt x="3315" y="4844"/>
                  </a:lnTo>
                  <a:lnTo>
                    <a:pt x="3187" y="4589"/>
                  </a:lnTo>
                  <a:lnTo>
                    <a:pt x="2295" y="2040"/>
                  </a:lnTo>
                  <a:lnTo>
                    <a:pt x="1658" y="128"/>
                  </a:lnTo>
                  <a:lnTo>
                    <a:pt x="1"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462;p39">
              <a:extLst>
                <a:ext uri="{FF2B5EF4-FFF2-40B4-BE49-F238E27FC236}">
                  <a16:creationId xmlns:a16="http://schemas.microsoft.com/office/drawing/2014/main" id="{BA5697A7-F4B8-11E6-8F56-1C6A5AAECB81}"/>
                </a:ext>
              </a:extLst>
            </p:cNvPr>
            <p:cNvSpPr/>
            <p:nvPr/>
          </p:nvSpPr>
          <p:spPr>
            <a:xfrm>
              <a:off x="2723375" y="3195275"/>
              <a:ext cx="344175" cy="462075"/>
            </a:xfrm>
            <a:custGeom>
              <a:avLst/>
              <a:gdLst/>
              <a:ahLst/>
              <a:cxnLst/>
              <a:rect l="l" t="t" r="r" b="b"/>
              <a:pathLst>
                <a:path w="13767" h="18483" extrusionOk="0">
                  <a:moveTo>
                    <a:pt x="2039" y="0"/>
                  </a:moveTo>
                  <a:lnTo>
                    <a:pt x="0" y="4716"/>
                  </a:lnTo>
                  <a:lnTo>
                    <a:pt x="6373" y="8923"/>
                  </a:lnTo>
                  <a:lnTo>
                    <a:pt x="12746" y="18482"/>
                  </a:lnTo>
                  <a:lnTo>
                    <a:pt x="13511" y="12109"/>
                  </a:lnTo>
                  <a:lnTo>
                    <a:pt x="13639" y="10325"/>
                  </a:lnTo>
                  <a:lnTo>
                    <a:pt x="13766" y="8795"/>
                  </a:lnTo>
                  <a:lnTo>
                    <a:pt x="13639" y="7393"/>
                  </a:lnTo>
                  <a:lnTo>
                    <a:pt x="13511" y="6883"/>
                  </a:lnTo>
                  <a:lnTo>
                    <a:pt x="13384" y="6373"/>
                  </a:lnTo>
                  <a:lnTo>
                    <a:pt x="13129" y="5991"/>
                  </a:lnTo>
                  <a:lnTo>
                    <a:pt x="12746" y="5609"/>
                  </a:lnTo>
                  <a:lnTo>
                    <a:pt x="11727" y="4844"/>
                  </a:lnTo>
                  <a:lnTo>
                    <a:pt x="10325" y="4079"/>
                  </a:lnTo>
                  <a:lnTo>
                    <a:pt x="8795" y="3187"/>
                  </a:lnTo>
                  <a:lnTo>
                    <a:pt x="4589" y="1147"/>
                  </a:lnTo>
                  <a:lnTo>
                    <a:pt x="2039"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463;p39">
              <a:extLst>
                <a:ext uri="{FF2B5EF4-FFF2-40B4-BE49-F238E27FC236}">
                  <a16:creationId xmlns:a16="http://schemas.microsoft.com/office/drawing/2014/main" id="{98859DCA-CAE5-72EB-4559-46D8710DEA04}"/>
                </a:ext>
              </a:extLst>
            </p:cNvPr>
            <p:cNvSpPr/>
            <p:nvPr/>
          </p:nvSpPr>
          <p:spPr>
            <a:xfrm>
              <a:off x="2723375" y="3195275"/>
              <a:ext cx="344175" cy="462075"/>
            </a:xfrm>
            <a:custGeom>
              <a:avLst/>
              <a:gdLst/>
              <a:ahLst/>
              <a:cxnLst/>
              <a:rect l="l" t="t" r="r" b="b"/>
              <a:pathLst>
                <a:path w="13767" h="18483" fill="none" extrusionOk="0">
                  <a:moveTo>
                    <a:pt x="2039" y="0"/>
                  </a:moveTo>
                  <a:lnTo>
                    <a:pt x="2039" y="0"/>
                  </a:lnTo>
                  <a:lnTo>
                    <a:pt x="4589" y="1147"/>
                  </a:lnTo>
                  <a:lnTo>
                    <a:pt x="8795" y="3187"/>
                  </a:lnTo>
                  <a:lnTo>
                    <a:pt x="8795" y="3187"/>
                  </a:lnTo>
                  <a:lnTo>
                    <a:pt x="10325" y="4079"/>
                  </a:lnTo>
                  <a:lnTo>
                    <a:pt x="11727" y="4844"/>
                  </a:lnTo>
                  <a:lnTo>
                    <a:pt x="12746" y="5609"/>
                  </a:lnTo>
                  <a:lnTo>
                    <a:pt x="13129" y="5991"/>
                  </a:lnTo>
                  <a:lnTo>
                    <a:pt x="13384" y="6373"/>
                  </a:lnTo>
                  <a:lnTo>
                    <a:pt x="13384" y="6373"/>
                  </a:lnTo>
                  <a:lnTo>
                    <a:pt x="13511" y="6883"/>
                  </a:lnTo>
                  <a:lnTo>
                    <a:pt x="13639" y="7393"/>
                  </a:lnTo>
                  <a:lnTo>
                    <a:pt x="13766" y="8795"/>
                  </a:lnTo>
                  <a:lnTo>
                    <a:pt x="13639" y="10325"/>
                  </a:lnTo>
                  <a:lnTo>
                    <a:pt x="13511" y="12109"/>
                  </a:lnTo>
                  <a:lnTo>
                    <a:pt x="13511" y="12109"/>
                  </a:lnTo>
                  <a:lnTo>
                    <a:pt x="12746" y="18482"/>
                  </a:lnTo>
                  <a:lnTo>
                    <a:pt x="6373" y="8923"/>
                  </a:lnTo>
                  <a:lnTo>
                    <a:pt x="0" y="4716"/>
                  </a:lnTo>
                  <a:lnTo>
                    <a:pt x="20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464;p39">
              <a:extLst>
                <a:ext uri="{FF2B5EF4-FFF2-40B4-BE49-F238E27FC236}">
                  <a16:creationId xmlns:a16="http://schemas.microsoft.com/office/drawing/2014/main" id="{BA6BAD9A-D757-740E-E07B-4FC4E0022B2B}"/>
                </a:ext>
              </a:extLst>
            </p:cNvPr>
            <p:cNvSpPr/>
            <p:nvPr/>
          </p:nvSpPr>
          <p:spPr>
            <a:xfrm>
              <a:off x="3045200" y="3625450"/>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314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465;p39">
              <a:extLst>
                <a:ext uri="{FF2B5EF4-FFF2-40B4-BE49-F238E27FC236}">
                  <a16:creationId xmlns:a16="http://schemas.microsoft.com/office/drawing/2014/main" id="{8CE5409D-BBEB-6AB4-AE7F-D6E53231F07F}"/>
                </a:ext>
              </a:extLst>
            </p:cNvPr>
            <p:cNvSpPr/>
            <p:nvPr/>
          </p:nvSpPr>
          <p:spPr>
            <a:xfrm>
              <a:off x="3045200" y="3625450"/>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466;p39">
              <a:extLst>
                <a:ext uri="{FF2B5EF4-FFF2-40B4-BE49-F238E27FC236}">
                  <a16:creationId xmlns:a16="http://schemas.microsoft.com/office/drawing/2014/main" id="{6CEA474A-9123-BAD3-A011-E3CED1BCBCA0}"/>
                </a:ext>
              </a:extLst>
            </p:cNvPr>
            <p:cNvSpPr/>
            <p:nvPr/>
          </p:nvSpPr>
          <p:spPr>
            <a:xfrm>
              <a:off x="2771175" y="3259000"/>
              <a:ext cx="274050" cy="366475"/>
            </a:xfrm>
            <a:custGeom>
              <a:avLst/>
              <a:gdLst/>
              <a:ahLst/>
              <a:cxnLst/>
              <a:rect l="l" t="t" r="r" b="b"/>
              <a:pathLst>
                <a:path w="10962" h="14659" extrusionOk="0">
                  <a:moveTo>
                    <a:pt x="892" y="0"/>
                  </a:moveTo>
                  <a:lnTo>
                    <a:pt x="255" y="1275"/>
                  </a:lnTo>
                  <a:lnTo>
                    <a:pt x="0" y="1785"/>
                  </a:lnTo>
                  <a:lnTo>
                    <a:pt x="6501" y="6629"/>
                  </a:lnTo>
                  <a:lnTo>
                    <a:pt x="10962" y="14659"/>
                  </a:lnTo>
                  <a:lnTo>
                    <a:pt x="9942" y="11472"/>
                  </a:lnTo>
                  <a:lnTo>
                    <a:pt x="8413" y="7393"/>
                  </a:lnTo>
                  <a:lnTo>
                    <a:pt x="8158" y="6883"/>
                  </a:lnTo>
                  <a:lnTo>
                    <a:pt x="7903" y="6374"/>
                  </a:lnTo>
                  <a:lnTo>
                    <a:pt x="7010" y="5609"/>
                  </a:lnTo>
                  <a:lnTo>
                    <a:pt x="6118" y="4844"/>
                  </a:lnTo>
                  <a:lnTo>
                    <a:pt x="5099" y="4207"/>
                  </a:lnTo>
                  <a:lnTo>
                    <a:pt x="637" y="1530"/>
                  </a:lnTo>
                  <a:lnTo>
                    <a:pt x="765" y="765"/>
                  </a:lnTo>
                  <a:lnTo>
                    <a:pt x="892" y="0"/>
                  </a:lnTo>
                  <a:close/>
                </a:path>
              </a:pathLst>
            </a:custGeom>
            <a:solidFill>
              <a:srgbClr val="66A1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467;p39">
              <a:extLst>
                <a:ext uri="{FF2B5EF4-FFF2-40B4-BE49-F238E27FC236}">
                  <a16:creationId xmlns:a16="http://schemas.microsoft.com/office/drawing/2014/main" id="{04AC3B74-DBDC-55AD-683C-213CAAAB4DB1}"/>
                </a:ext>
              </a:extLst>
            </p:cNvPr>
            <p:cNvSpPr/>
            <p:nvPr/>
          </p:nvSpPr>
          <p:spPr>
            <a:xfrm>
              <a:off x="2771175" y="3259000"/>
              <a:ext cx="274050" cy="366475"/>
            </a:xfrm>
            <a:custGeom>
              <a:avLst/>
              <a:gdLst/>
              <a:ahLst/>
              <a:cxnLst/>
              <a:rect l="l" t="t" r="r" b="b"/>
              <a:pathLst>
                <a:path w="10962" h="14659" fill="none" extrusionOk="0">
                  <a:moveTo>
                    <a:pt x="892" y="0"/>
                  </a:moveTo>
                  <a:lnTo>
                    <a:pt x="892" y="0"/>
                  </a:lnTo>
                  <a:lnTo>
                    <a:pt x="255" y="1275"/>
                  </a:lnTo>
                  <a:lnTo>
                    <a:pt x="0" y="1785"/>
                  </a:lnTo>
                  <a:lnTo>
                    <a:pt x="6501" y="6629"/>
                  </a:lnTo>
                  <a:lnTo>
                    <a:pt x="10962" y="14659"/>
                  </a:lnTo>
                  <a:lnTo>
                    <a:pt x="10962" y="14659"/>
                  </a:lnTo>
                  <a:lnTo>
                    <a:pt x="10962" y="14659"/>
                  </a:lnTo>
                  <a:lnTo>
                    <a:pt x="10962" y="14659"/>
                  </a:lnTo>
                  <a:lnTo>
                    <a:pt x="9942" y="11472"/>
                  </a:lnTo>
                  <a:lnTo>
                    <a:pt x="8413" y="7393"/>
                  </a:lnTo>
                  <a:lnTo>
                    <a:pt x="8413" y="7393"/>
                  </a:lnTo>
                  <a:lnTo>
                    <a:pt x="8158" y="6883"/>
                  </a:lnTo>
                  <a:lnTo>
                    <a:pt x="7903" y="6374"/>
                  </a:lnTo>
                  <a:lnTo>
                    <a:pt x="7010" y="5609"/>
                  </a:lnTo>
                  <a:lnTo>
                    <a:pt x="6118" y="4844"/>
                  </a:lnTo>
                  <a:lnTo>
                    <a:pt x="5099" y="4207"/>
                  </a:lnTo>
                  <a:lnTo>
                    <a:pt x="5099" y="4207"/>
                  </a:lnTo>
                  <a:lnTo>
                    <a:pt x="637" y="1530"/>
                  </a:lnTo>
                  <a:lnTo>
                    <a:pt x="637" y="1530"/>
                  </a:lnTo>
                  <a:lnTo>
                    <a:pt x="765" y="765"/>
                  </a:lnTo>
                  <a:lnTo>
                    <a:pt x="8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468;p39">
              <a:extLst>
                <a:ext uri="{FF2B5EF4-FFF2-40B4-BE49-F238E27FC236}">
                  <a16:creationId xmlns:a16="http://schemas.microsoft.com/office/drawing/2014/main" id="{C9A63137-69E9-9E31-8A81-AC6AF435096C}"/>
                </a:ext>
              </a:extLst>
            </p:cNvPr>
            <p:cNvSpPr/>
            <p:nvPr/>
          </p:nvSpPr>
          <p:spPr>
            <a:xfrm>
              <a:off x="3054775" y="3832575"/>
              <a:ext cx="200775" cy="121125"/>
            </a:xfrm>
            <a:custGeom>
              <a:avLst/>
              <a:gdLst/>
              <a:ahLst/>
              <a:cxnLst/>
              <a:rect l="l" t="t" r="r" b="b"/>
              <a:pathLst>
                <a:path w="8031" h="4845" extrusionOk="0">
                  <a:moveTo>
                    <a:pt x="128" y="1"/>
                  </a:moveTo>
                  <a:lnTo>
                    <a:pt x="0" y="128"/>
                  </a:lnTo>
                  <a:lnTo>
                    <a:pt x="0" y="256"/>
                  </a:lnTo>
                  <a:lnTo>
                    <a:pt x="0" y="766"/>
                  </a:lnTo>
                  <a:lnTo>
                    <a:pt x="0" y="1275"/>
                  </a:lnTo>
                  <a:lnTo>
                    <a:pt x="0" y="1530"/>
                  </a:lnTo>
                  <a:lnTo>
                    <a:pt x="255" y="1913"/>
                  </a:lnTo>
                  <a:lnTo>
                    <a:pt x="638" y="2168"/>
                  </a:lnTo>
                  <a:lnTo>
                    <a:pt x="1020" y="2423"/>
                  </a:lnTo>
                  <a:lnTo>
                    <a:pt x="1530" y="2678"/>
                  </a:lnTo>
                  <a:lnTo>
                    <a:pt x="1912" y="3060"/>
                  </a:lnTo>
                  <a:lnTo>
                    <a:pt x="2422" y="3570"/>
                  </a:lnTo>
                  <a:lnTo>
                    <a:pt x="3187" y="4207"/>
                  </a:lnTo>
                  <a:lnTo>
                    <a:pt x="3952" y="4590"/>
                  </a:lnTo>
                  <a:lnTo>
                    <a:pt x="4461" y="4844"/>
                  </a:lnTo>
                  <a:lnTo>
                    <a:pt x="6246" y="4844"/>
                  </a:lnTo>
                  <a:lnTo>
                    <a:pt x="7011" y="4590"/>
                  </a:lnTo>
                  <a:lnTo>
                    <a:pt x="7648" y="4207"/>
                  </a:lnTo>
                  <a:lnTo>
                    <a:pt x="8030" y="3697"/>
                  </a:lnTo>
                  <a:lnTo>
                    <a:pt x="8030" y="3442"/>
                  </a:lnTo>
                  <a:lnTo>
                    <a:pt x="7903" y="3060"/>
                  </a:lnTo>
                  <a:lnTo>
                    <a:pt x="7521" y="2678"/>
                  </a:lnTo>
                  <a:lnTo>
                    <a:pt x="6756" y="2423"/>
                  </a:lnTo>
                  <a:lnTo>
                    <a:pt x="5354" y="1913"/>
                  </a:lnTo>
                  <a:lnTo>
                    <a:pt x="128"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469;p39">
              <a:extLst>
                <a:ext uri="{FF2B5EF4-FFF2-40B4-BE49-F238E27FC236}">
                  <a16:creationId xmlns:a16="http://schemas.microsoft.com/office/drawing/2014/main" id="{0E85D967-A0C6-D1DE-D6C9-9302780B5893}"/>
                </a:ext>
              </a:extLst>
            </p:cNvPr>
            <p:cNvSpPr/>
            <p:nvPr/>
          </p:nvSpPr>
          <p:spPr>
            <a:xfrm>
              <a:off x="3032450" y="3743350"/>
              <a:ext cx="181675" cy="172100"/>
            </a:xfrm>
            <a:custGeom>
              <a:avLst/>
              <a:gdLst/>
              <a:ahLst/>
              <a:cxnLst/>
              <a:rect l="l" t="t" r="r" b="b"/>
              <a:pathLst>
                <a:path w="7267" h="6884" extrusionOk="0">
                  <a:moveTo>
                    <a:pt x="2423" y="1"/>
                  </a:moveTo>
                  <a:lnTo>
                    <a:pt x="1" y="1275"/>
                  </a:lnTo>
                  <a:lnTo>
                    <a:pt x="511" y="2168"/>
                  </a:lnTo>
                  <a:lnTo>
                    <a:pt x="893" y="2933"/>
                  </a:lnTo>
                  <a:lnTo>
                    <a:pt x="1021" y="3570"/>
                  </a:lnTo>
                  <a:lnTo>
                    <a:pt x="1021" y="3697"/>
                  </a:lnTo>
                  <a:lnTo>
                    <a:pt x="1021" y="4080"/>
                  </a:lnTo>
                  <a:lnTo>
                    <a:pt x="1276" y="4335"/>
                  </a:lnTo>
                  <a:lnTo>
                    <a:pt x="2040" y="4844"/>
                  </a:lnTo>
                  <a:lnTo>
                    <a:pt x="3188" y="5737"/>
                  </a:lnTo>
                  <a:lnTo>
                    <a:pt x="3825" y="6247"/>
                  </a:lnTo>
                  <a:lnTo>
                    <a:pt x="4590" y="6629"/>
                  </a:lnTo>
                  <a:lnTo>
                    <a:pt x="5354" y="6884"/>
                  </a:lnTo>
                  <a:lnTo>
                    <a:pt x="6119" y="6756"/>
                  </a:lnTo>
                  <a:lnTo>
                    <a:pt x="6757" y="6629"/>
                  </a:lnTo>
                  <a:lnTo>
                    <a:pt x="7139" y="6374"/>
                  </a:lnTo>
                  <a:lnTo>
                    <a:pt x="7266" y="6119"/>
                  </a:lnTo>
                  <a:lnTo>
                    <a:pt x="7139" y="5864"/>
                  </a:lnTo>
                  <a:lnTo>
                    <a:pt x="6247" y="5354"/>
                  </a:lnTo>
                  <a:lnTo>
                    <a:pt x="4972" y="4207"/>
                  </a:lnTo>
                  <a:lnTo>
                    <a:pt x="4335" y="3570"/>
                  </a:lnTo>
                  <a:lnTo>
                    <a:pt x="3825" y="2933"/>
                  </a:lnTo>
                  <a:lnTo>
                    <a:pt x="3442" y="2040"/>
                  </a:lnTo>
                  <a:lnTo>
                    <a:pt x="2933" y="1148"/>
                  </a:lnTo>
                  <a:lnTo>
                    <a:pt x="2423"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470;p39">
              <a:extLst>
                <a:ext uri="{FF2B5EF4-FFF2-40B4-BE49-F238E27FC236}">
                  <a16:creationId xmlns:a16="http://schemas.microsoft.com/office/drawing/2014/main" id="{9F689C8E-9A7D-557F-F15F-46FEF59E28ED}"/>
                </a:ext>
              </a:extLst>
            </p:cNvPr>
            <p:cNvSpPr/>
            <p:nvPr/>
          </p:nvSpPr>
          <p:spPr>
            <a:xfrm>
              <a:off x="2516225" y="3195275"/>
              <a:ext cx="589550" cy="605475"/>
            </a:xfrm>
            <a:custGeom>
              <a:avLst/>
              <a:gdLst/>
              <a:ahLst/>
              <a:cxnLst/>
              <a:rect l="l" t="t" r="r" b="b"/>
              <a:pathLst>
                <a:path w="23582" h="24219" extrusionOk="0">
                  <a:moveTo>
                    <a:pt x="10325" y="0"/>
                  </a:moveTo>
                  <a:lnTo>
                    <a:pt x="1" y="2549"/>
                  </a:lnTo>
                  <a:lnTo>
                    <a:pt x="256" y="3697"/>
                  </a:lnTo>
                  <a:lnTo>
                    <a:pt x="511" y="4716"/>
                  </a:lnTo>
                  <a:lnTo>
                    <a:pt x="1021" y="5736"/>
                  </a:lnTo>
                  <a:lnTo>
                    <a:pt x="1658" y="6883"/>
                  </a:lnTo>
                  <a:lnTo>
                    <a:pt x="2168" y="7520"/>
                  </a:lnTo>
                  <a:lnTo>
                    <a:pt x="2678" y="8030"/>
                  </a:lnTo>
                  <a:lnTo>
                    <a:pt x="3315" y="8540"/>
                  </a:lnTo>
                  <a:lnTo>
                    <a:pt x="3952" y="9050"/>
                  </a:lnTo>
                  <a:lnTo>
                    <a:pt x="5609" y="9815"/>
                  </a:lnTo>
                  <a:lnTo>
                    <a:pt x="7521" y="10580"/>
                  </a:lnTo>
                  <a:lnTo>
                    <a:pt x="11345" y="11854"/>
                  </a:lnTo>
                  <a:lnTo>
                    <a:pt x="13894" y="12619"/>
                  </a:lnTo>
                  <a:lnTo>
                    <a:pt x="14277" y="12746"/>
                  </a:lnTo>
                  <a:lnTo>
                    <a:pt x="14532" y="13001"/>
                  </a:lnTo>
                  <a:lnTo>
                    <a:pt x="14659" y="13511"/>
                  </a:lnTo>
                  <a:lnTo>
                    <a:pt x="14787" y="14276"/>
                  </a:lnTo>
                  <a:lnTo>
                    <a:pt x="15042" y="15296"/>
                  </a:lnTo>
                  <a:lnTo>
                    <a:pt x="15551" y="16443"/>
                  </a:lnTo>
                  <a:lnTo>
                    <a:pt x="16316" y="17845"/>
                  </a:lnTo>
                  <a:lnTo>
                    <a:pt x="17463" y="19375"/>
                  </a:lnTo>
                  <a:lnTo>
                    <a:pt x="18865" y="21032"/>
                  </a:lnTo>
                  <a:lnTo>
                    <a:pt x="20013" y="22689"/>
                  </a:lnTo>
                  <a:lnTo>
                    <a:pt x="21160" y="24218"/>
                  </a:lnTo>
                  <a:lnTo>
                    <a:pt x="21415" y="24218"/>
                  </a:lnTo>
                  <a:lnTo>
                    <a:pt x="22052" y="24091"/>
                  </a:lnTo>
                  <a:lnTo>
                    <a:pt x="22562" y="23963"/>
                  </a:lnTo>
                  <a:lnTo>
                    <a:pt x="22944" y="23708"/>
                  </a:lnTo>
                  <a:lnTo>
                    <a:pt x="23327" y="23453"/>
                  </a:lnTo>
                  <a:lnTo>
                    <a:pt x="23582" y="23071"/>
                  </a:lnTo>
                  <a:lnTo>
                    <a:pt x="21032" y="16698"/>
                  </a:lnTo>
                  <a:lnTo>
                    <a:pt x="18993" y="12109"/>
                  </a:lnTo>
                  <a:lnTo>
                    <a:pt x="17718" y="9432"/>
                  </a:lnTo>
                  <a:lnTo>
                    <a:pt x="17081" y="8795"/>
                  </a:lnTo>
                  <a:lnTo>
                    <a:pt x="16189" y="8030"/>
                  </a:lnTo>
                  <a:lnTo>
                    <a:pt x="13640" y="6373"/>
                  </a:lnTo>
                  <a:lnTo>
                    <a:pt x="10198" y="4334"/>
                  </a:lnTo>
                  <a:lnTo>
                    <a:pt x="10325"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471;p39">
              <a:extLst>
                <a:ext uri="{FF2B5EF4-FFF2-40B4-BE49-F238E27FC236}">
                  <a16:creationId xmlns:a16="http://schemas.microsoft.com/office/drawing/2014/main" id="{4D3EA221-46FD-3131-AB53-6B07A3939A0D}"/>
                </a:ext>
              </a:extLst>
            </p:cNvPr>
            <p:cNvSpPr/>
            <p:nvPr/>
          </p:nvSpPr>
          <p:spPr>
            <a:xfrm>
              <a:off x="2490750" y="2886175"/>
              <a:ext cx="312300" cy="430200"/>
            </a:xfrm>
            <a:custGeom>
              <a:avLst/>
              <a:gdLst/>
              <a:ahLst/>
              <a:cxnLst/>
              <a:rect l="l" t="t" r="r" b="b"/>
              <a:pathLst>
                <a:path w="12492" h="17208" extrusionOk="0">
                  <a:moveTo>
                    <a:pt x="6373" y="0"/>
                  </a:moveTo>
                  <a:lnTo>
                    <a:pt x="3187" y="255"/>
                  </a:lnTo>
                  <a:lnTo>
                    <a:pt x="638" y="892"/>
                  </a:lnTo>
                  <a:lnTo>
                    <a:pt x="892" y="1275"/>
                  </a:lnTo>
                  <a:lnTo>
                    <a:pt x="1275" y="2167"/>
                  </a:lnTo>
                  <a:lnTo>
                    <a:pt x="1530" y="2932"/>
                  </a:lnTo>
                  <a:lnTo>
                    <a:pt x="1785" y="3697"/>
                  </a:lnTo>
                  <a:lnTo>
                    <a:pt x="1785" y="4589"/>
                  </a:lnTo>
                  <a:lnTo>
                    <a:pt x="1785" y="5609"/>
                  </a:lnTo>
                  <a:lnTo>
                    <a:pt x="1530" y="6756"/>
                  </a:lnTo>
                  <a:lnTo>
                    <a:pt x="1402" y="7138"/>
                  </a:lnTo>
                  <a:lnTo>
                    <a:pt x="1147" y="7521"/>
                  </a:lnTo>
                  <a:lnTo>
                    <a:pt x="638" y="7903"/>
                  </a:lnTo>
                  <a:lnTo>
                    <a:pt x="0" y="8413"/>
                  </a:lnTo>
                  <a:lnTo>
                    <a:pt x="0" y="9815"/>
                  </a:lnTo>
                  <a:lnTo>
                    <a:pt x="128" y="11344"/>
                  </a:lnTo>
                  <a:lnTo>
                    <a:pt x="383" y="12874"/>
                  </a:lnTo>
                  <a:lnTo>
                    <a:pt x="638" y="14149"/>
                  </a:lnTo>
                  <a:lnTo>
                    <a:pt x="1275" y="16188"/>
                  </a:lnTo>
                  <a:lnTo>
                    <a:pt x="1530" y="17080"/>
                  </a:lnTo>
                  <a:lnTo>
                    <a:pt x="2040" y="17080"/>
                  </a:lnTo>
                  <a:lnTo>
                    <a:pt x="3442" y="17208"/>
                  </a:lnTo>
                  <a:lnTo>
                    <a:pt x="4461" y="17208"/>
                  </a:lnTo>
                  <a:lnTo>
                    <a:pt x="5609" y="17080"/>
                  </a:lnTo>
                  <a:lnTo>
                    <a:pt x="7011" y="16825"/>
                  </a:lnTo>
                  <a:lnTo>
                    <a:pt x="8540" y="16316"/>
                  </a:lnTo>
                  <a:lnTo>
                    <a:pt x="9687" y="15678"/>
                  </a:lnTo>
                  <a:lnTo>
                    <a:pt x="10707" y="15168"/>
                  </a:lnTo>
                  <a:lnTo>
                    <a:pt x="11344" y="14531"/>
                  </a:lnTo>
                  <a:lnTo>
                    <a:pt x="11854" y="14021"/>
                  </a:lnTo>
                  <a:lnTo>
                    <a:pt x="12237" y="13511"/>
                  </a:lnTo>
                  <a:lnTo>
                    <a:pt x="12364" y="13129"/>
                  </a:lnTo>
                  <a:lnTo>
                    <a:pt x="12492" y="12747"/>
                  </a:lnTo>
                  <a:lnTo>
                    <a:pt x="10707" y="10580"/>
                  </a:lnTo>
                  <a:lnTo>
                    <a:pt x="10197" y="7775"/>
                  </a:lnTo>
                  <a:lnTo>
                    <a:pt x="10452" y="7521"/>
                  </a:lnTo>
                  <a:lnTo>
                    <a:pt x="10835" y="6628"/>
                  </a:lnTo>
                  <a:lnTo>
                    <a:pt x="10962" y="5991"/>
                  </a:lnTo>
                  <a:lnTo>
                    <a:pt x="11090" y="5354"/>
                  </a:lnTo>
                  <a:lnTo>
                    <a:pt x="11090" y="4716"/>
                  </a:lnTo>
                  <a:lnTo>
                    <a:pt x="10835" y="3952"/>
                  </a:lnTo>
                  <a:lnTo>
                    <a:pt x="10452" y="3059"/>
                  </a:lnTo>
                  <a:lnTo>
                    <a:pt x="9942" y="2167"/>
                  </a:lnTo>
                  <a:lnTo>
                    <a:pt x="9305" y="1530"/>
                  </a:lnTo>
                  <a:lnTo>
                    <a:pt x="8795" y="1020"/>
                  </a:lnTo>
                  <a:lnTo>
                    <a:pt x="7903" y="255"/>
                  </a:lnTo>
                  <a:lnTo>
                    <a:pt x="7521"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472;p39">
              <a:extLst>
                <a:ext uri="{FF2B5EF4-FFF2-40B4-BE49-F238E27FC236}">
                  <a16:creationId xmlns:a16="http://schemas.microsoft.com/office/drawing/2014/main" id="{79CA1E36-7F4F-201A-FECF-50BCF76418F2}"/>
                </a:ext>
              </a:extLst>
            </p:cNvPr>
            <p:cNvSpPr/>
            <p:nvPr/>
          </p:nvSpPr>
          <p:spPr>
            <a:xfrm>
              <a:off x="2500300" y="2593000"/>
              <a:ext cx="277250" cy="270875"/>
            </a:xfrm>
            <a:custGeom>
              <a:avLst/>
              <a:gdLst/>
              <a:ahLst/>
              <a:cxnLst/>
              <a:rect l="l" t="t" r="r" b="b"/>
              <a:pathLst>
                <a:path w="11090" h="10835" extrusionOk="0">
                  <a:moveTo>
                    <a:pt x="5099" y="1"/>
                  </a:moveTo>
                  <a:lnTo>
                    <a:pt x="4079" y="255"/>
                  </a:lnTo>
                  <a:lnTo>
                    <a:pt x="3570" y="510"/>
                  </a:lnTo>
                  <a:lnTo>
                    <a:pt x="3187" y="765"/>
                  </a:lnTo>
                  <a:lnTo>
                    <a:pt x="2550" y="1275"/>
                  </a:lnTo>
                  <a:lnTo>
                    <a:pt x="2168" y="1785"/>
                  </a:lnTo>
                  <a:lnTo>
                    <a:pt x="2040" y="2040"/>
                  </a:lnTo>
                  <a:lnTo>
                    <a:pt x="1530" y="2167"/>
                  </a:lnTo>
                  <a:lnTo>
                    <a:pt x="1148" y="2422"/>
                  </a:lnTo>
                  <a:lnTo>
                    <a:pt x="765" y="2805"/>
                  </a:lnTo>
                  <a:lnTo>
                    <a:pt x="256" y="3697"/>
                  </a:lnTo>
                  <a:lnTo>
                    <a:pt x="128" y="4589"/>
                  </a:lnTo>
                  <a:lnTo>
                    <a:pt x="1" y="5354"/>
                  </a:lnTo>
                  <a:lnTo>
                    <a:pt x="128" y="6246"/>
                  </a:lnTo>
                  <a:lnTo>
                    <a:pt x="256" y="7011"/>
                  </a:lnTo>
                  <a:lnTo>
                    <a:pt x="638" y="7776"/>
                  </a:lnTo>
                  <a:lnTo>
                    <a:pt x="1148" y="8541"/>
                  </a:lnTo>
                  <a:lnTo>
                    <a:pt x="1785" y="9305"/>
                  </a:lnTo>
                  <a:lnTo>
                    <a:pt x="2295" y="10070"/>
                  </a:lnTo>
                  <a:lnTo>
                    <a:pt x="2805" y="10835"/>
                  </a:lnTo>
                  <a:lnTo>
                    <a:pt x="3315" y="10325"/>
                  </a:lnTo>
                  <a:lnTo>
                    <a:pt x="3697" y="9943"/>
                  </a:lnTo>
                  <a:lnTo>
                    <a:pt x="4717" y="9050"/>
                  </a:lnTo>
                  <a:lnTo>
                    <a:pt x="6884" y="7011"/>
                  </a:lnTo>
                  <a:lnTo>
                    <a:pt x="8413" y="5609"/>
                  </a:lnTo>
                  <a:lnTo>
                    <a:pt x="9051" y="5481"/>
                  </a:lnTo>
                  <a:lnTo>
                    <a:pt x="9560" y="5227"/>
                  </a:lnTo>
                  <a:lnTo>
                    <a:pt x="10070" y="4844"/>
                  </a:lnTo>
                  <a:lnTo>
                    <a:pt x="10580" y="4334"/>
                  </a:lnTo>
                  <a:lnTo>
                    <a:pt x="10708" y="4079"/>
                  </a:lnTo>
                  <a:lnTo>
                    <a:pt x="10835" y="3697"/>
                  </a:lnTo>
                  <a:lnTo>
                    <a:pt x="10708" y="3315"/>
                  </a:lnTo>
                  <a:lnTo>
                    <a:pt x="10453" y="3060"/>
                  </a:lnTo>
                  <a:lnTo>
                    <a:pt x="10835" y="2422"/>
                  </a:lnTo>
                  <a:lnTo>
                    <a:pt x="11090" y="1658"/>
                  </a:lnTo>
                  <a:lnTo>
                    <a:pt x="11090" y="1148"/>
                  </a:lnTo>
                  <a:lnTo>
                    <a:pt x="10962" y="1020"/>
                  </a:lnTo>
                  <a:lnTo>
                    <a:pt x="10835" y="893"/>
                  </a:lnTo>
                  <a:lnTo>
                    <a:pt x="10453" y="765"/>
                  </a:lnTo>
                  <a:lnTo>
                    <a:pt x="8923" y="765"/>
                  </a:lnTo>
                  <a:lnTo>
                    <a:pt x="7903" y="638"/>
                  </a:lnTo>
                  <a:lnTo>
                    <a:pt x="6246" y="128"/>
                  </a:lnTo>
                  <a:lnTo>
                    <a:pt x="5609"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473;p39">
              <a:extLst>
                <a:ext uri="{FF2B5EF4-FFF2-40B4-BE49-F238E27FC236}">
                  <a16:creationId xmlns:a16="http://schemas.microsoft.com/office/drawing/2014/main" id="{5701F33C-06E9-A297-15A1-B6EC1C10E531}"/>
                </a:ext>
              </a:extLst>
            </p:cNvPr>
            <p:cNvSpPr/>
            <p:nvPr/>
          </p:nvSpPr>
          <p:spPr>
            <a:xfrm>
              <a:off x="2500300" y="2593000"/>
              <a:ext cx="277250" cy="270875"/>
            </a:xfrm>
            <a:custGeom>
              <a:avLst/>
              <a:gdLst/>
              <a:ahLst/>
              <a:cxnLst/>
              <a:rect l="l" t="t" r="r" b="b"/>
              <a:pathLst>
                <a:path w="11090" h="10835" fill="none" extrusionOk="0">
                  <a:moveTo>
                    <a:pt x="2805" y="10835"/>
                  </a:moveTo>
                  <a:lnTo>
                    <a:pt x="2805" y="10835"/>
                  </a:lnTo>
                  <a:lnTo>
                    <a:pt x="2295" y="10070"/>
                  </a:lnTo>
                  <a:lnTo>
                    <a:pt x="1785" y="9305"/>
                  </a:lnTo>
                  <a:lnTo>
                    <a:pt x="1148" y="8541"/>
                  </a:lnTo>
                  <a:lnTo>
                    <a:pt x="638" y="7776"/>
                  </a:lnTo>
                  <a:lnTo>
                    <a:pt x="638" y="7776"/>
                  </a:lnTo>
                  <a:lnTo>
                    <a:pt x="256" y="7011"/>
                  </a:lnTo>
                  <a:lnTo>
                    <a:pt x="128" y="6246"/>
                  </a:lnTo>
                  <a:lnTo>
                    <a:pt x="1" y="5354"/>
                  </a:lnTo>
                  <a:lnTo>
                    <a:pt x="128" y="4589"/>
                  </a:lnTo>
                  <a:lnTo>
                    <a:pt x="128" y="4589"/>
                  </a:lnTo>
                  <a:lnTo>
                    <a:pt x="256" y="3697"/>
                  </a:lnTo>
                  <a:lnTo>
                    <a:pt x="765" y="2805"/>
                  </a:lnTo>
                  <a:lnTo>
                    <a:pt x="765" y="2805"/>
                  </a:lnTo>
                  <a:lnTo>
                    <a:pt x="1148" y="2422"/>
                  </a:lnTo>
                  <a:lnTo>
                    <a:pt x="1530" y="2167"/>
                  </a:lnTo>
                  <a:lnTo>
                    <a:pt x="2040" y="2040"/>
                  </a:lnTo>
                  <a:lnTo>
                    <a:pt x="2040" y="2040"/>
                  </a:lnTo>
                  <a:lnTo>
                    <a:pt x="2168" y="1785"/>
                  </a:lnTo>
                  <a:lnTo>
                    <a:pt x="2550" y="1275"/>
                  </a:lnTo>
                  <a:lnTo>
                    <a:pt x="3187" y="765"/>
                  </a:lnTo>
                  <a:lnTo>
                    <a:pt x="3570" y="510"/>
                  </a:lnTo>
                  <a:lnTo>
                    <a:pt x="4079" y="255"/>
                  </a:lnTo>
                  <a:lnTo>
                    <a:pt x="4079" y="255"/>
                  </a:lnTo>
                  <a:lnTo>
                    <a:pt x="5099" y="1"/>
                  </a:lnTo>
                  <a:lnTo>
                    <a:pt x="5609" y="1"/>
                  </a:lnTo>
                  <a:lnTo>
                    <a:pt x="6246" y="128"/>
                  </a:lnTo>
                  <a:lnTo>
                    <a:pt x="6246" y="128"/>
                  </a:lnTo>
                  <a:lnTo>
                    <a:pt x="7903" y="638"/>
                  </a:lnTo>
                  <a:lnTo>
                    <a:pt x="7903" y="638"/>
                  </a:lnTo>
                  <a:lnTo>
                    <a:pt x="8923" y="765"/>
                  </a:lnTo>
                  <a:lnTo>
                    <a:pt x="10070" y="765"/>
                  </a:lnTo>
                  <a:lnTo>
                    <a:pt x="10070" y="765"/>
                  </a:lnTo>
                  <a:lnTo>
                    <a:pt x="10453" y="765"/>
                  </a:lnTo>
                  <a:lnTo>
                    <a:pt x="10835" y="893"/>
                  </a:lnTo>
                  <a:lnTo>
                    <a:pt x="10835" y="893"/>
                  </a:lnTo>
                  <a:lnTo>
                    <a:pt x="10962" y="1020"/>
                  </a:lnTo>
                  <a:lnTo>
                    <a:pt x="11090" y="1148"/>
                  </a:lnTo>
                  <a:lnTo>
                    <a:pt x="11090" y="1658"/>
                  </a:lnTo>
                  <a:lnTo>
                    <a:pt x="11090" y="1658"/>
                  </a:lnTo>
                  <a:lnTo>
                    <a:pt x="10835" y="2422"/>
                  </a:lnTo>
                  <a:lnTo>
                    <a:pt x="10453" y="3060"/>
                  </a:lnTo>
                  <a:lnTo>
                    <a:pt x="10453" y="3060"/>
                  </a:lnTo>
                  <a:lnTo>
                    <a:pt x="10708" y="3315"/>
                  </a:lnTo>
                  <a:lnTo>
                    <a:pt x="10835" y="3697"/>
                  </a:lnTo>
                  <a:lnTo>
                    <a:pt x="10835" y="3697"/>
                  </a:lnTo>
                  <a:lnTo>
                    <a:pt x="10708" y="4079"/>
                  </a:lnTo>
                  <a:lnTo>
                    <a:pt x="10580" y="4334"/>
                  </a:lnTo>
                  <a:lnTo>
                    <a:pt x="10580" y="4334"/>
                  </a:lnTo>
                  <a:lnTo>
                    <a:pt x="10070" y="4844"/>
                  </a:lnTo>
                  <a:lnTo>
                    <a:pt x="9560" y="5227"/>
                  </a:lnTo>
                  <a:lnTo>
                    <a:pt x="9051" y="5481"/>
                  </a:lnTo>
                  <a:lnTo>
                    <a:pt x="8413" y="5609"/>
                  </a:lnTo>
                  <a:lnTo>
                    <a:pt x="8413" y="5609"/>
                  </a:lnTo>
                  <a:lnTo>
                    <a:pt x="6884" y="7011"/>
                  </a:lnTo>
                  <a:lnTo>
                    <a:pt x="6884" y="7011"/>
                  </a:lnTo>
                  <a:lnTo>
                    <a:pt x="4717" y="9050"/>
                  </a:lnTo>
                  <a:lnTo>
                    <a:pt x="4717" y="9050"/>
                  </a:lnTo>
                  <a:lnTo>
                    <a:pt x="3697" y="9943"/>
                  </a:lnTo>
                  <a:lnTo>
                    <a:pt x="3697" y="9943"/>
                  </a:lnTo>
                  <a:lnTo>
                    <a:pt x="3315" y="10325"/>
                  </a:lnTo>
                  <a:lnTo>
                    <a:pt x="3315" y="10325"/>
                  </a:lnTo>
                  <a:lnTo>
                    <a:pt x="2805" y="108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474;p39">
              <a:extLst>
                <a:ext uri="{FF2B5EF4-FFF2-40B4-BE49-F238E27FC236}">
                  <a16:creationId xmlns:a16="http://schemas.microsoft.com/office/drawing/2014/main" id="{BD79B303-0037-2584-DB4C-27776A44F648}"/>
                </a:ext>
              </a:extLst>
            </p:cNvPr>
            <p:cNvSpPr/>
            <p:nvPr/>
          </p:nvSpPr>
          <p:spPr>
            <a:xfrm>
              <a:off x="2500300" y="2593000"/>
              <a:ext cx="277250" cy="270875"/>
            </a:xfrm>
            <a:custGeom>
              <a:avLst/>
              <a:gdLst/>
              <a:ahLst/>
              <a:cxnLst/>
              <a:rect l="l" t="t" r="r" b="b"/>
              <a:pathLst>
                <a:path w="11090" h="10835" extrusionOk="0">
                  <a:moveTo>
                    <a:pt x="5482" y="1"/>
                  </a:moveTo>
                  <a:lnTo>
                    <a:pt x="4844" y="128"/>
                  </a:lnTo>
                  <a:lnTo>
                    <a:pt x="4079" y="255"/>
                  </a:lnTo>
                  <a:lnTo>
                    <a:pt x="3570" y="510"/>
                  </a:lnTo>
                  <a:lnTo>
                    <a:pt x="3187" y="765"/>
                  </a:lnTo>
                  <a:lnTo>
                    <a:pt x="2550" y="1275"/>
                  </a:lnTo>
                  <a:lnTo>
                    <a:pt x="2168" y="1785"/>
                  </a:lnTo>
                  <a:lnTo>
                    <a:pt x="2040" y="2040"/>
                  </a:lnTo>
                  <a:lnTo>
                    <a:pt x="1530" y="2167"/>
                  </a:lnTo>
                  <a:lnTo>
                    <a:pt x="1148" y="2422"/>
                  </a:lnTo>
                  <a:lnTo>
                    <a:pt x="765" y="2805"/>
                  </a:lnTo>
                  <a:lnTo>
                    <a:pt x="256" y="3697"/>
                  </a:lnTo>
                  <a:lnTo>
                    <a:pt x="128" y="4589"/>
                  </a:lnTo>
                  <a:lnTo>
                    <a:pt x="1" y="5354"/>
                  </a:lnTo>
                  <a:lnTo>
                    <a:pt x="128" y="6629"/>
                  </a:lnTo>
                  <a:lnTo>
                    <a:pt x="383" y="7138"/>
                  </a:lnTo>
                  <a:lnTo>
                    <a:pt x="638" y="7776"/>
                  </a:lnTo>
                  <a:lnTo>
                    <a:pt x="1148" y="8541"/>
                  </a:lnTo>
                  <a:lnTo>
                    <a:pt x="1785" y="9305"/>
                  </a:lnTo>
                  <a:lnTo>
                    <a:pt x="2295" y="10070"/>
                  </a:lnTo>
                  <a:lnTo>
                    <a:pt x="2805" y="10835"/>
                  </a:lnTo>
                  <a:lnTo>
                    <a:pt x="3315" y="10325"/>
                  </a:lnTo>
                  <a:lnTo>
                    <a:pt x="3697" y="9943"/>
                  </a:lnTo>
                  <a:lnTo>
                    <a:pt x="4717" y="9050"/>
                  </a:lnTo>
                  <a:lnTo>
                    <a:pt x="6884" y="7011"/>
                  </a:lnTo>
                  <a:lnTo>
                    <a:pt x="8413" y="5609"/>
                  </a:lnTo>
                  <a:lnTo>
                    <a:pt x="9051" y="5481"/>
                  </a:lnTo>
                  <a:lnTo>
                    <a:pt x="9560" y="5227"/>
                  </a:lnTo>
                  <a:lnTo>
                    <a:pt x="10070" y="4844"/>
                  </a:lnTo>
                  <a:lnTo>
                    <a:pt x="10580" y="4334"/>
                  </a:lnTo>
                  <a:lnTo>
                    <a:pt x="10708" y="4079"/>
                  </a:lnTo>
                  <a:lnTo>
                    <a:pt x="10835" y="3697"/>
                  </a:lnTo>
                  <a:lnTo>
                    <a:pt x="10708" y="3315"/>
                  </a:lnTo>
                  <a:lnTo>
                    <a:pt x="10453" y="3060"/>
                  </a:lnTo>
                  <a:lnTo>
                    <a:pt x="10835" y="2422"/>
                  </a:lnTo>
                  <a:lnTo>
                    <a:pt x="11090" y="1658"/>
                  </a:lnTo>
                  <a:lnTo>
                    <a:pt x="11090" y="1530"/>
                  </a:lnTo>
                  <a:lnTo>
                    <a:pt x="11090" y="1148"/>
                  </a:lnTo>
                  <a:lnTo>
                    <a:pt x="10835" y="893"/>
                  </a:lnTo>
                  <a:lnTo>
                    <a:pt x="10453" y="765"/>
                  </a:lnTo>
                  <a:lnTo>
                    <a:pt x="9305" y="765"/>
                  </a:lnTo>
                  <a:lnTo>
                    <a:pt x="8158" y="638"/>
                  </a:lnTo>
                  <a:lnTo>
                    <a:pt x="7903" y="638"/>
                  </a:lnTo>
                  <a:lnTo>
                    <a:pt x="6246" y="128"/>
                  </a:lnTo>
                  <a:lnTo>
                    <a:pt x="5482" y="1"/>
                  </a:lnTo>
                  <a:close/>
                </a:path>
              </a:pathLst>
            </a:custGeom>
            <a:solidFill>
              <a:srgbClr val="446B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475;p39">
              <a:extLst>
                <a:ext uri="{FF2B5EF4-FFF2-40B4-BE49-F238E27FC236}">
                  <a16:creationId xmlns:a16="http://schemas.microsoft.com/office/drawing/2014/main" id="{C2CACF95-B98F-5EBB-63F5-EB809066A901}"/>
                </a:ext>
              </a:extLst>
            </p:cNvPr>
            <p:cNvSpPr/>
            <p:nvPr/>
          </p:nvSpPr>
          <p:spPr>
            <a:xfrm>
              <a:off x="2500300" y="2593000"/>
              <a:ext cx="277250" cy="270875"/>
            </a:xfrm>
            <a:custGeom>
              <a:avLst/>
              <a:gdLst/>
              <a:ahLst/>
              <a:cxnLst/>
              <a:rect l="l" t="t" r="r" b="b"/>
              <a:pathLst>
                <a:path w="11090" h="10835" fill="none" extrusionOk="0">
                  <a:moveTo>
                    <a:pt x="5482" y="1"/>
                  </a:moveTo>
                  <a:lnTo>
                    <a:pt x="5482" y="1"/>
                  </a:lnTo>
                  <a:lnTo>
                    <a:pt x="4844" y="128"/>
                  </a:lnTo>
                  <a:lnTo>
                    <a:pt x="4079" y="255"/>
                  </a:lnTo>
                  <a:lnTo>
                    <a:pt x="4079" y="255"/>
                  </a:lnTo>
                  <a:lnTo>
                    <a:pt x="3570" y="510"/>
                  </a:lnTo>
                  <a:lnTo>
                    <a:pt x="3187" y="765"/>
                  </a:lnTo>
                  <a:lnTo>
                    <a:pt x="2550" y="1275"/>
                  </a:lnTo>
                  <a:lnTo>
                    <a:pt x="2168" y="1785"/>
                  </a:lnTo>
                  <a:lnTo>
                    <a:pt x="2040" y="2040"/>
                  </a:lnTo>
                  <a:lnTo>
                    <a:pt x="2040" y="2040"/>
                  </a:lnTo>
                  <a:lnTo>
                    <a:pt x="1530" y="2167"/>
                  </a:lnTo>
                  <a:lnTo>
                    <a:pt x="1148" y="2422"/>
                  </a:lnTo>
                  <a:lnTo>
                    <a:pt x="765" y="2805"/>
                  </a:lnTo>
                  <a:lnTo>
                    <a:pt x="765" y="2805"/>
                  </a:lnTo>
                  <a:lnTo>
                    <a:pt x="256" y="3697"/>
                  </a:lnTo>
                  <a:lnTo>
                    <a:pt x="128" y="4589"/>
                  </a:lnTo>
                  <a:lnTo>
                    <a:pt x="128" y="4589"/>
                  </a:lnTo>
                  <a:lnTo>
                    <a:pt x="1" y="5354"/>
                  </a:lnTo>
                  <a:lnTo>
                    <a:pt x="1" y="5354"/>
                  </a:lnTo>
                  <a:lnTo>
                    <a:pt x="128" y="6629"/>
                  </a:lnTo>
                  <a:lnTo>
                    <a:pt x="383" y="7138"/>
                  </a:lnTo>
                  <a:lnTo>
                    <a:pt x="638" y="7776"/>
                  </a:lnTo>
                  <a:lnTo>
                    <a:pt x="638" y="7776"/>
                  </a:lnTo>
                  <a:lnTo>
                    <a:pt x="1148" y="8541"/>
                  </a:lnTo>
                  <a:lnTo>
                    <a:pt x="1785" y="9305"/>
                  </a:lnTo>
                  <a:lnTo>
                    <a:pt x="2295" y="10070"/>
                  </a:lnTo>
                  <a:lnTo>
                    <a:pt x="2805" y="10835"/>
                  </a:lnTo>
                  <a:lnTo>
                    <a:pt x="2805" y="10835"/>
                  </a:lnTo>
                  <a:lnTo>
                    <a:pt x="2805" y="10835"/>
                  </a:lnTo>
                  <a:lnTo>
                    <a:pt x="2805" y="10835"/>
                  </a:lnTo>
                  <a:lnTo>
                    <a:pt x="3315" y="10325"/>
                  </a:lnTo>
                  <a:lnTo>
                    <a:pt x="3315" y="10325"/>
                  </a:lnTo>
                  <a:lnTo>
                    <a:pt x="3697" y="9943"/>
                  </a:lnTo>
                  <a:lnTo>
                    <a:pt x="3697" y="9943"/>
                  </a:lnTo>
                  <a:lnTo>
                    <a:pt x="4717" y="9050"/>
                  </a:lnTo>
                  <a:lnTo>
                    <a:pt x="4717" y="9050"/>
                  </a:lnTo>
                  <a:lnTo>
                    <a:pt x="6884" y="7011"/>
                  </a:lnTo>
                  <a:lnTo>
                    <a:pt x="6884" y="7011"/>
                  </a:lnTo>
                  <a:lnTo>
                    <a:pt x="8413" y="5609"/>
                  </a:lnTo>
                  <a:lnTo>
                    <a:pt x="8413" y="5609"/>
                  </a:lnTo>
                  <a:lnTo>
                    <a:pt x="9051" y="5481"/>
                  </a:lnTo>
                  <a:lnTo>
                    <a:pt x="9560" y="5227"/>
                  </a:lnTo>
                  <a:lnTo>
                    <a:pt x="10070" y="4844"/>
                  </a:lnTo>
                  <a:lnTo>
                    <a:pt x="10580" y="4334"/>
                  </a:lnTo>
                  <a:lnTo>
                    <a:pt x="10580" y="4334"/>
                  </a:lnTo>
                  <a:lnTo>
                    <a:pt x="10708" y="4079"/>
                  </a:lnTo>
                  <a:lnTo>
                    <a:pt x="10835" y="3697"/>
                  </a:lnTo>
                  <a:lnTo>
                    <a:pt x="10835" y="3697"/>
                  </a:lnTo>
                  <a:lnTo>
                    <a:pt x="10708" y="3315"/>
                  </a:lnTo>
                  <a:lnTo>
                    <a:pt x="10453" y="3060"/>
                  </a:lnTo>
                  <a:lnTo>
                    <a:pt x="10453" y="3060"/>
                  </a:lnTo>
                  <a:lnTo>
                    <a:pt x="10453" y="3060"/>
                  </a:lnTo>
                  <a:lnTo>
                    <a:pt x="10453" y="3060"/>
                  </a:lnTo>
                  <a:lnTo>
                    <a:pt x="10835" y="2422"/>
                  </a:lnTo>
                  <a:lnTo>
                    <a:pt x="11090" y="1658"/>
                  </a:lnTo>
                  <a:lnTo>
                    <a:pt x="11090" y="1658"/>
                  </a:lnTo>
                  <a:lnTo>
                    <a:pt x="11090" y="1530"/>
                  </a:lnTo>
                  <a:lnTo>
                    <a:pt x="11090" y="1530"/>
                  </a:lnTo>
                  <a:lnTo>
                    <a:pt x="11090" y="1148"/>
                  </a:lnTo>
                  <a:lnTo>
                    <a:pt x="10835" y="893"/>
                  </a:lnTo>
                  <a:lnTo>
                    <a:pt x="10835" y="893"/>
                  </a:lnTo>
                  <a:lnTo>
                    <a:pt x="10453" y="765"/>
                  </a:lnTo>
                  <a:lnTo>
                    <a:pt x="10453" y="765"/>
                  </a:lnTo>
                  <a:lnTo>
                    <a:pt x="10070" y="765"/>
                  </a:lnTo>
                  <a:lnTo>
                    <a:pt x="10070" y="765"/>
                  </a:lnTo>
                  <a:lnTo>
                    <a:pt x="9305" y="765"/>
                  </a:lnTo>
                  <a:lnTo>
                    <a:pt x="9305" y="765"/>
                  </a:lnTo>
                  <a:lnTo>
                    <a:pt x="8158" y="638"/>
                  </a:lnTo>
                  <a:lnTo>
                    <a:pt x="8158" y="638"/>
                  </a:lnTo>
                  <a:lnTo>
                    <a:pt x="8158" y="638"/>
                  </a:lnTo>
                  <a:lnTo>
                    <a:pt x="8158" y="638"/>
                  </a:lnTo>
                  <a:lnTo>
                    <a:pt x="7903" y="638"/>
                  </a:lnTo>
                  <a:lnTo>
                    <a:pt x="7903" y="638"/>
                  </a:lnTo>
                  <a:lnTo>
                    <a:pt x="6246" y="128"/>
                  </a:lnTo>
                  <a:lnTo>
                    <a:pt x="6246" y="128"/>
                  </a:lnTo>
                  <a:lnTo>
                    <a:pt x="54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476;p39">
              <a:extLst>
                <a:ext uri="{FF2B5EF4-FFF2-40B4-BE49-F238E27FC236}">
                  <a16:creationId xmlns:a16="http://schemas.microsoft.com/office/drawing/2014/main" id="{E45510B2-6F0A-5CA2-6F71-63C4B76EDC8E}"/>
                </a:ext>
              </a:extLst>
            </p:cNvPr>
            <p:cNvSpPr/>
            <p:nvPr/>
          </p:nvSpPr>
          <p:spPr>
            <a:xfrm>
              <a:off x="2532175" y="2669475"/>
              <a:ext cx="207150" cy="270900"/>
            </a:xfrm>
            <a:custGeom>
              <a:avLst/>
              <a:gdLst/>
              <a:ahLst/>
              <a:cxnLst/>
              <a:rect l="l" t="t" r="r" b="b"/>
              <a:pathLst>
                <a:path w="8286" h="10836" extrusionOk="0">
                  <a:moveTo>
                    <a:pt x="7521" y="1"/>
                  </a:moveTo>
                  <a:lnTo>
                    <a:pt x="7138" y="638"/>
                  </a:lnTo>
                  <a:lnTo>
                    <a:pt x="6628" y="1148"/>
                  </a:lnTo>
                  <a:lnTo>
                    <a:pt x="5991" y="1530"/>
                  </a:lnTo>
                  <a:lnTo>
                    <a:pt x="5354" y="1785"/>
                  </a:lnTo>
                  <a:lnTo>
                    <a:pt x="4461" y="2040"/>
                  </a:lnTo>
                  <a:lnTo>
                    <a:pt x="3824" y="2422"/>
                  </a:lnTo>
                  <a:lnTo>
                    <a:pt x="3442" y="2677"/>
                  </a:lnTo>
                  <a:lnTo>
                    <a:pt x="3187" y="3060"/>
                  </a:lnTo>
                  <a:lnTo>
                    <a:pt x="2932" y="3442"/>
                  </a:lnTo>
                  <a:lnTo>
                    <a:pt x="2677" y="3697"/>
                  </a:lnTo>
                  <a:lnTo>
                    <a:pt x="2422" y="3825"/>
                  </a:lnTo>
                  <a:lnTo>
                    <a:pt x="2167" y="3825"/>
                  </a:lnTo>
                  <a:lnTo>
                    <a:pt x="2040" y="3697"/>
                  </a:lnTo>
                  <a:lnTo>
                    <a:pt x="1912" y="3570"/>
                  </a:lnTo>
                  <a:lnTo>
                    <a:pt x="1785" y="3187"/>
                  </a:lnTo>
                  <a:lnTo>
                    <a:pt x="1657" y="2932"/>
                  </a:lnTo>
                  <a:lnTo>
                    <a:pt x="1402" y="2805"/>
                  </a:lnTo>
                  <a:lnTo>
                    <a:pt x="893" y="2805"/>
                  </a:lnTo>
                  <a:lnTo>
                    <a:pt x="510" y="3060"/>
                  </a:lnTo>
                  <a:lnTo>
                    <a:pt x="128" y="3442"/>
                  </a:lnTo>
                  <a:lnTo>
                    <a:pt x="0" y="3825"/>
                  </a:lnTo>
                  <a:lnTo>
                    <a:pt x="0" y="4207"/>
                  </a:lnTo>
                  <a:lnTo>
                    <a:pt x="128" y="4589"/>
                  </a:lnTo>
                  <a:lnTo>
                    <a:pt x="255" y="4972"/>
                  </a:lnTo>
                  <a:lnTo>
                    <a:pt x="510" y="5354"/>
                  </a:lnTo>
                  <a:lnTo>
                    <a:pt x="893" y="5609"/>
                  </a:lnTo>
                  <a:lnTo>
                    <a:pt x="1530" y="5609"/>
                  </a:lnTo>
                  <a:lnTo>
                    <a:pt x="1530" y="9178"/>
                  </a:lnTo>
                  <a:lnTo>
                    <a:pt x="1530" y="9305"/>
                  </a:lnTo>
                  <a:lnTo>
                    <a:pt x="1785" y="9688"/>
                  </a:lnTo>
                  <a:lnTo>
                    <a:pt x="2167" y="10070"/>
                  </a:lnTo>
                  <a:lnTo>
                    <a:pt x="2932" y="10580"/>
                  </a:lnTo>
                  <a:lnTo>
                    <a:pt x="3824" y="10835"/>
                  </a:lnTo>
                  <a:lnTo>
                    <a:pt x="4716" y="10835"/>
                  </a:lnTo>
                  <a:lnTo>
                    <a:pt x="5481" y="10708"/>
                  </a:lnTo>
                  <a:lnTo>
                    <a:pt x="5736" y="10453"/>
                  </a:lnTo>
                  <a:lnTo>
                    <a:pt x="5864" y="10198"/>
                  </a:lnTo>
                  <a:lnTo>
                    <a:pt x="5864" y="10070"/>
                  </a:lnTo>
                  <a:lnTo>
                    <a:pt x="5864" y="9815"/>
                  </a:lnTo>
                  <a:lnTo>
                    <a:pt x="5481" y="9305"/>
                  </a:lnTo>
                  <a:lnTo>
                    <a:pt x="4716" y="8668"/>
                  </a:lnTo>
                  <a:lnTo>
                    <a:pt x="4716" y="7521"/>
                  </a:lnTo>
                  <a:lnTo>
                    <a:pt x="5991" y="7648"/>
                  </a:lnTo>
                  <a:lnTo>
                    <a:pt x="6628" y="7648"/>
                  </a:lnTo>
                  <a:lnTo>
                    <a:pt x="7011" y="7521"/>
                  </a:lnTo>
                  <a:lnTo>
                    <a:pt x="7393" y="7266"/>
                  </a:lnTo>
                  <a:lnTo>
                    <a:pt x="7776" y="6756"/>
                  </a:lnTo>
                  <a:lnTo>
                    <a:pt x="8030" y="5737"/>
                  </a:lnTo>
                  <a:lnTo>
                    <a:pt x="8285" y="4079"/>
                  </a:lnTo>
                  <a:lnTo>
                    <a:pt x="8158" y="2168"/>
                  </a:lnTo>
                  <a:lnTo>
                    <a:pt x="8030" y="893"/>
                  </a:lnTo>
                  <a:lnTo>
                    <a:pt x="7776" y="256"/>
                  </a:lnTo>
                  <a:lnTo>
                    <a:pt x="7521" y="1"/>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477;p39">
              <a:extLst>
                <a:ext uri="{FF2B5EF4-FFF2-40B4-BE49-F238E27FC236}">
                  <a16:creationId xmlns:a16="http://schemas.microsoft.com/office/drawing/2014/main" id="{F3BB67F3-5EF3-C5F8-3F41-D7BC0A82A4E2}"/>
                </a:ext>
              </a:extLst>
            </p:cNvPr>
            <p:cNvSpPr/>
            <p:nvPr/>
          </p:nvSpPr>
          <p:spPr>
            <a:xfrm>
              <a:off x="2653250" y="2806500"/>
              <a:ext cx="31900" cy="19150"/>
            </a:xfrm>
            <a:custGeom>
              <a:avLst/>
              <a:gdLst/>
              <a:ahLst/>
              <a:cxnLst/>
              <a:rect l="l" t="t" r="r" b="b"/>
              <a:pathLst>
                <a:path w="1276" h="766" extrusionOk="0">
                  <a:moveTo>
                    <a:pt x="1" y="1"/>
                  </a:moveTo>
                  <a:lnTo>
                    <a:pt x="1" y="256"/>
                  </a:lnTo>
                  <a:lnTo>
                    <a:pt x="128" y="510"/>
                  </a:lnTo>
                  <a:lnTo>
                    <a:pt x="256" y="638"/>
                  </a:lnTo>
                  <a:lnTo>
                    <a:pt x="511" y="765"/>
                  </a:lnTo>
                  <a:lnTo>
                    <a:pt x="1021" y="765"/>
                  </a:lnTo>
                  <a:lnTo>
                    <a:pt x="1148" y="510"/>
                  </a:lnTo>
                  <a:lnTo>
                    <a:pt x="1275" y="383"/>
                  </a:lnTo>
                  <a:lnTo>
                    <a:pt x="1" y="1"/>
                  </a:lnTo>
                  <a:close/>
                </a:path>
              </a:pathLst>
            </a:custGeom>
            <a:solidFill>
              <a:srgbClr val="B166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478;p39">
              <a:extLst>
                <a:ext uri="{FF2B5EF4-FFF2-40B4-BE49-F238E27FC236}">
                  <a16:creationId xmlns:a16="http://schemas.microsoft.com/office/drawing/2014/main" id="{9878BD3F-388B-2E7D-1966-0D431143DE61}"/>
                </a:ext>
              </a:extLst>
            </p:cNvPr>
            <p:cNvSpPr/>
            <p:nvPr/>
          </p:nvSpPr>
          <p:spPr>
            <a:xfrm>
              <a:off x="2653250" y="2812875"/>
              <a:ext cx="22350" cy="12775"/>
            </a:xfrm>
            <a:custGeom>
              <a:avLst/>
              <a:gdLst/>
              <a:ahLst/>
              <a:cxnLst/>
              <a:rect l="l" t="t" r="r" b="b"/>
              <a:pathLst>
                <a:path w="894" h="511" extrusionOk="0">
                  <a:moveTo>
                    <a:pt x="1" y="1"/>
                  </a:moveTo>
                  <a:lnTo>
                    <a:pt x="256" y="383"/>
                  </a:lnTo>
                  <a:lnTo>
                    <a:pt x="511" y="510"/>
                  </a:lnTo>
                  <a:lnTo>
                    <a:pt x="893" y="510"/>
                  </a:lnTo>
                  <a:lnTo>
                    <a:pt x="638" y="128"/>
                  </a:lnTo>
                  <a:lnTo>
                    <a:pt x="511"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479;p39">
              <a:extLst>
                <a:ext uri="{FF2B5EF4-FFF2-40B4-BE49-F238E27FC236}">
                  <a16:creationId xmlns:a16="http://schemas.microsoft.com/office/drawing/2014/main" id="{4B4FBF6B-2F61-3D80-E41D-691DF1C4E7E5}"/>
                </a:ext>
              </a:extLst>
            </p:cNvPr>
            <p:cNvSpPr/>
            <p:nvPr/>
          </p:nvSpPr>
          <p:spPr>
            <a:xfrm>
              <a:off x="2650075" y="2749150"/>
              <a:ext cx="15950" cy="15950"/>
            </a:xfrm>
            <a:custGeom>
              <a:avLst/>
              <a:gdLst/>
              <a:ahLst/>
              <a:cxnLst/>
              <a:rect l="l" t="t" r="r" b="b"/>
              <a:pathLst>
                <a:path w="638" h="638" extrusionOk="0">
                  <a:moveTo>
                    <a:pt x="383" y="0"/>
                  </a:moveTo>
                  <a:lnTo>
                    <a:pt x="128" y="128"/>
                  </a:lnTo>
                  <a:lnTo>
                    <a:pt x="0" y="255"/>
                  </a:lnTo>
                  <a:lnTo>
                    <a:pt x="0" y="510"/>
                  </a:lnTo>
                  <a:lnTo>
                    <a:pt x="255" y="638"/>
                  </a:lnTo>
                  <a:lnTo>
                    <a:pt x="510" y="638"/>
                  </a:lnTo>
                  <a:lnTo>
                    <a:pt x="638" y="383"/>
                  </a:lnTo>
                  <a:lnTo>
                    <a:pt x="510" y="128"/>
                  </a:lnTo>
                  <a:lnTo>
                    <a:pt x="3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480;p39">
              <a:extLst>
                <a:ext uri="{FF2B5EF4-FFF2-40B4-BE49-F238E27FC236}">
                  <a16:creationId xmlns:a16="http://schemas.microsoft.com/office/drawing/2014/main" id="{32BDE7CA-AE21-03C0-EBA8-7FF3F43D66CA}"/>
                </a:ext>
              </a:extLst>
            </p:cNvPr>
            <p:cNvSpPr/>
            <p:nvPr/>
          </p:nvSpPr>
          <p:spPr>
            <a:xfrm>
              <a:off x="2710625" y="2749150"/>
              <a:ext cx="19125" cy="15950"/>
            </a:xfrm>
            <a:custGeom>
              <a:avLst/>
              <a:gdLst/>
              <a:ahLst/>
              <a:cxnLst/>
              <a:rect l="l" t="t" r="r" b="b"/>
              <a:pathLst>
                <a:path w="765" h="638" extrusionOk="0">
                  <a:moveTo>
                    <a:pt x="383" y="0"/>
                  </a:moveTo>
                  <a:lnTo>
                    <a:pt x="128" y="128"/>
                  </a:lnTo>
                  <a:lnTo>
                    <a:pt x="0" y="255"/>
                  </a:lnTo>
                  <a:lnTo>
                    <a:pt x="128" y="510"/>
                  </a:lnTo>
                  <a:lnTo>
                    <a:pt x="383" y="638"/>
                  </a:lnTo>
                  <a:lnTo>
                    <a:pt x="638" y="510"/>
                  </a:lnTo>
                  <a:lnTo>
                    <a:pt x="765" y="383"/>
                  </a:lnTo>
                  <a:lnTo>
                    <a:pt x="638" y="128"/>
                  </a:lnTo>
                  <a:lnTo>
                    <a:pt x="38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481;p39">
              <a:extLst>
                <a:ext uri="{FF2B5EF4-FFF2-40B4-BE49-F238E27FC236}">
                  <a16:creationId xmlns:a16="http://schemas.microsoft.com/office/drawing/2014/main" id="{48D31D8E-B5D0-029D-E3DA-32C771082961}"/>
                </a:ext>
              </a:extLst>
            </p:cNvPr>
            <p:cNvSpPr/>
            <p:nvPr/>
          </p:nvSpPr>
          <p:spPr>
            <a:xfrm>
              <a:off x="2586350" y="2812875"/>
              <a:ext cx="63750" cy="57375"/>
            </a:xfrm>
            <a:custGeom>
              <a:avLst/>
              <a:gdLst/>
              <a:ahLst/>
              <a:cxnLst/>
              <a:rect l="l" t="t" r="r" b="b"/>
              <a:pathLst>
                <a:path w="2550" h="2295" extrusionOk="0">
                  <a:moveTo>
                    <a:pt x="0" y="1"/>
                  </a:moveTo>
                  <a:lnTo>
                    <a:pt x="0" y="383"/>
                  </a:lnTo>
                  <a:lnTo>
                    <a:pt x="128" y="765"/>
                  </a:lnTo>
                  <a:lnTo>
                    <a:pt x="383" y="1148"/>
                  </a:lnTo>
                  <a:lnTo>
                    <a:pt x="1147" y="1530"/>
                  </a:lnTo>
                  <a:lnTo>
                    <a:pt x="1785" y="1912"/>
                  </a:lnTo>
                  <a:lnTo>
                    <a:pt x="2549" y="2295"/>
                  </a:lnTo>
                  <a:lnTo>
                    <a:pt x="2549" y="1785"/>
                  </a:lnTo>
                  <a:lnTo>
                    <a:pt x="1657" y="1530"/>
                  </a:lnTo>
                  <a:lnTo>
                    <a:pt x="1020" y="1148"/>
                  </a:lnTo>
                  <a:lnTo>
                    <a:pt x="383" y="638"/>
                  </a:lnTo>
                  <a:lnTo>
                    <a:pt x="0" y="1"/>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482;p39">
              <a:extLst>
                <a:ext uri="{FF2B5EF4-FFF2-40B4-BE49-F238E27FC236}">
                  <a16:creationId xmlns:a16="http://schemas.microsoft.com/office/drawing/2014/main" id="{0EB5DC15-81EA-A83E-DB31-E7CAD9F2E7B6}"/>
                </a:ext>
              </a:extLst>
            </p:cNvPr>
            <p:cNvSpPr/>
            <p:nvPr/>
          </p:nvSpPr>
          <p:spPr>
            <a:xfrm>
              <a:off x="2713800" y="2723650"/>
              <a:ext cx="19150" cy="12775"/>
            </a:xfrm>
            <a:custGeom>
              <a:avLst/>
              <a:gdLst/>
              <a:ahLst/>
              <a:cxnLst/>
              <a:rect l="l" t="t" r="r" b="b"/>
              <a:pathLst>
                <a:path w="766" h="511" extrusionOk="0">
                  <a:moveTo>
                    <a:pt x="511" y="1"/>
                  </a:moveTo>
                  <a:lnTo>
                    <a:pt x="256" y="128"/>
                  </a:lnTo>
                  <a:lnTo>
                    <a:pt x="1" y="255"/>
                  </a:lnTo>
                  <a:lnTo>
                    <a:pt x="765" y="510"/>
                  </a:lnTo>
                  <a:lnTo>
                    <a:pt x="765" y="255"/>
                  </a:lnTo>
                  <a:lnTo>
                    <a:pt x="51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483;p39">
              <a:extLst>
                <a:ext uri="{FF2B5EF4-FFF2-40B4-BE49-F238E27FC236}">
                  <a16:creationId xmlns:a16="http://schemas.microsoft.com/office/drawing/2014/main" id="{7B2A9F73-EB04-4D78-A522-27E871FAAEC3}"/>
                </a:ext>
              </a:extLst>
            </p:cNvPr>
            <p:cNvSpPr/>
            <p:nvPr/>
          </p:nvSpPr>
          <p:spPr>
            <a:xfrm>
              <a:off x="2640525" y="2726850"/>
              <a:ext cx="19125" cy="15950"/>
            </a:xfrm>
            <a:custGeom>
              <a:avLst/>
              <a:gdLst/>
              <a:ahLst/>
              <a:cxnLst/>
              <a:rect l="l" t="t" r="r" b="b"/>
              <a:pathLst>
                <a:path w="765" h="638" extrusionOk="0">
                  <a:moveTo>
                    <a:pt x="510" y="0"/>
                  </a:moveTo>
                  <a:lnTo>
                    <a:pt x="127" y="127"/>
                  </a:lnTo>
                  <a:lnTo>
                    <a:pt x="0" y="382"/>
                  </a:lnTo>
                  <a:lnTo>
                    <a:pt x="0" y="637"/>
                  </a:lnTo>
                  <a:lnTo>
                    <a:pt x="765" y="255"/>
                  </a:lnTo>
                  <a:lnTo>
                    <a:pt x="51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484;p39">
              <a:extLst>
                <a:ext uri="{FF2B5EF4-FFF2-40B4-BE49-F238E27FC236}">
                  <a16:creationId xmlns:a16="http://schemas.microsoft.com/office/drawing/2014/main" id="{AA20FC3A-62EF-77EC-173D-C7A7F7507B5C}"/>
                </a:ext>
              </a:extLst>
            </p:cNvPr>
            <p:cNvSpPr/>
            <p:nvPr/>
          </p:nvSpPr>
          <p:spPr>
            <a:xfrm>
              <a:off x="2685125" y="2749150"/>
              <a:ext cx="28700" cy="51000"/>
            </a:xfrm>
            <a:custGeom>
              <a:avLst/>
              <a:gdLst/>
              <a:ahLst/>
              <a:cxnLst/>
              <a:rect l="l" t="t" r="r" b="b"/>
              <a:pathLst>
                <a:path w="1148" h="2040" extrusionOk="0">
                  <a:moveTo>
                    <a:pt x="0" y="0"/>
                  </a:moveTo>
                  <a:lnTo>
                    <a:pt x="0" y="2040"/>
                  </a:lnTo>
                  <a:lnTo>
                    <a:pt x="1148" y="1785"/>
                  </a:lnTo>
                  <a:lnTo>
                    <a:pt x="0" y="0"/>
                  </a:lnTo>
                  <a:close/>
                </a:path>
              </a:pathLst>
            </a:custGeom>
            <a:solidFill>
              <a:srgbClr val="F28F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485;p39">
              <a:extLst>
                <a:ext uri="{FF2B5EF4-FFF2-40B4-BE49-F238E27FC236}">
                  <a16:creationId xmlns:a16="http://schemas.microsoft.com/office/drawing/2014/main" id="{039CD334-E54E-3DF5-50AF-E1B3154559DC}"/>
                </a:ext>
              </a:extLst>
            </p:cNvPr>
            <p:cNvSpPr/>
            <p:nvPr/>
          </p:nvSpPr>
          <p:spPr>
            <a:xfrm>
              <a:off x="2121100" y="2962650"/>
              <a:ext cx="532175" cy="924125"/>
            </a:xfrm>
            <a:custGeom>
              <a:avLst/>
              <a:gdLst/>
              <a:ahLst/>
              <a:cxnLst/>
              <a:rect l="l" t="t" r="r" b="b"/>
              <a:pathLst>
                <a:path w="21287" h="36965" extrusionOk="0">
                  <a:moveTo>
                    <a:pt x="893" y="0"/>
                  </a:moveTo>
                  <a:lnTo>
                    <a:pt x="510" y="128"/>
                  </a:lnTo>
                  <a:lnTo>
                    <a:pt x="128" y="383"/>
                  </a:lnTo>
                  <a:lnTo>
                    <a:pt x="1" y="1020"/>
                  </a:lnTo>
                  <a:lnTo>
                    <a:pt x="1" y="23709"/>
                  </a:lnTo>
                  <a:lnTo>
                    <a:pt x="128" y="24473"/>
                  </a:lnTo>
                  <a:lnTo>
                    <a:pt x="510" y="25111"/>
                  </a:lnTo>
                  <a:lnTo>
                    <a:pt x="893" y="25748"/>
                  </a:lnTo>
                  <a:lnTo>
                    <a:pt x="1403" y="26258"/>
                  </a:lnTo>
                  <a:lnTo>
                    <a:pt x="19885" y="36837"/>
                  </a:lnTo>
                  <a:lnTo>
                    <a:pt x="20395" y="36965"/>
                  </a:lnTo>
                  <a:lnTo>
                    <a:pt x="20777" y="36965"/>
                  </a:lnTo>
                  <a:lnTo>
                    <a:pt x="21159" y="36582"/>
                  </a:lnTo>
                  <a:lnTo>
                    <a:pt x="21287" y="36072"/>
                  </a:lnTo>
                  <a:lnTo>
                    <a:pt x="21287" y="22434"/>
                  </a:lnTo>
                  <a:lnTo>
                    <a:pt x="21159" y="21797"/>
                  </a:lnTo>
                  <a:lnTo>
                    <a:pt x="20777" y="21032"/>
                  </a:lnTo>
                  <a:lnTo>
                    <a:pt x="20395" y="20394"/>
                  </a:lnTo>
                  <a:lnTo>
                    <a:pt x="19885" y="20012"/>
                  </a:lnTo>
                  <a:lnTo>
                    <a:pt x="5354" y="11599"/>
                  </a:lnTo>
                  <a:lnTo>
                    <a:pt x="4207" y="3314"/>
                  </a:lnTo>
                  <a:lnTo>
                    <a:pt x="4079" y="2550"/>
                  </a:lnTo>
                  <a:lnTo>
                    <a:pt x="3697" y="1912"/>
                  </a:lnTo>
                  <a:lnTo>
                    <a:pt x="3187" y="1275"/>
                  </a:lnTo>
                  <a:lnTo>
                    <a:pt x="2550" y="893"/>
                  </a:lnTo>
                  <a:lnTo>
                    <a:pt x="1403" y="255"/>
                  </a:lnTo>
                  <a:lnTo>
                    <a:pt x="893"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486;p39">
              <a:extLst>
                <a:ext uri="{FF2B5EF4-FFF2-40B4-BE49-F238E27FC236}">
                  <a16:creationId xmlns:a16="http://schemas.microsoft.com/office/drawing/2014/main" id="{02E04575-D756-40D5-512B-149BF7C4334C}"/>
                </a:ext>
              </a:extLst>
            </p:cNvPr>
            <p:cNvSpPr/>
            <p:nvPr/>
          </p:nvSpPr>
          <p:spPr>
            <a:xfrm>
              <a:off x="2254925" y="3208000"/>
              <a:ext cx="497150" cy="685150"/>
            </a:xfrm>
            <a:custGeom>
              <a:avLst/>
              <a:gdLst/>
              <a:ahLst/>
              <a:cxnLst/>
              <a:rect l="l" t="t" r="r" b="b"/>
              <a:pathLst>
                <a:path w="19886" h="27406" extrusionOk="0">
                  <a:moveTo>
                    <a:pt x="3952" y="1"/>
                  </a:moveTo>
                  <a:lnTo>
                    <a:pt x="3188" y="128"/>
                  </a:lnTo>
                  <a:lnTo>
                    <a:pt x="2550" y="383"/>
                  </a:lnTo>
                  <a:lnTo>
                    <a:pt x="1" y="1785"/>
                  </a:lnTo>
                  <a:lnTo>
                    <a:pt x="11855" y="8669"/>
                  </a:lnTo>
                  <a:lnTo>
                    <a:pt x="14532" y="10198"/>
                  </a:lnTo>
                  <a:lnTo>
                    <a:pt x="15042" y="10580"/>
                  </a:lnTo>
                  <a:lnTo>
                    <a:pt x="15424" y="11218"/>
                  </a:lnTo>
                  <a:lnTo>
                    <a:pt x="15806" y="11983"/>
                  </a:lnTo>
                  <a:lnTo>
                    <a:pt x="15934" y="12620"/>
                  </a:lnTo>
                  <a:lnTo>
                    <a:pt x="15934" y="26258"/>
                  </a:lnTo>
                  <a:lnTo>
                    <a:pt x="15806" y="26768"/>
                  </a:lnTo>
                  <a:lnTo>
                    <a:pt x="15551" y="27023"/>
                  </a:lnTo>
                  <a:lnTo>
                    <a:pt x="15169" y="27151"/>
                  </a:lnTo>
                  <a:lnTo>
                    <a:pt x="14914" y="27151"/>
                  </a:lnTo>
                  <a:lnTo>
                    <a:pt x="15424" y="27278"/>
                  </a:lnTo>
                  <a:lnTo>
                    <a:pt x="15934" y="27406"/>
                  </a:lnTo>
                  <a:lnTo>
                    <a:pt x="16571" y="27278"/>
                  </a:lnTo>
                  <a:lnTo>
                    <a:pt x="16954" y="27151"/>
                  </a:lnTo>
                  <a:lnTo>
                    <a:pt x="17081" y="27151"/>
                  </a:lnTo>
                  <a:lnTo>
                    <a:pt x="17208" y="27023"/>
                  </a:lnTo>
                  <a:lnTo>
                    <a:pt x="17336" y="27023"/>
                  </a:lnTo>
                  <a:lnTo>
                    <a:pt x="18483" y="26386"/>
                  </a:lnTo>
                  <a:lnTo>
                    <a:pt x="18993" y="25876"/>
                  </a:lnTo>
                  <a:lnTo>
                    <a:pt x="19375" y="25366"/>
                  </a:lnTo>
                  <a:lnTo>
                    <a:pt x="19758" y="24729"/>
                  </a:lnTo>
                  <a:lnTo>
                    <a:pt x="19885" y="23964"/>
                  </a:lnTo>
                  <a:lnTo>
                    <a:pt x="19885" y="10326"/>
                  </a:lnTo>
                  <a:lnTo>
                    <a:pt x="19758" y="9688"/>
                  </a:lnTo>
                  <a:lnTo>
                    <a:pt x="19503" y="8923"/>
                  </a:lnTo>
                  <a:lnTo>
                    <a:pt x="18993" y="8286"/>
                  </a:lnTo>
                  <a:lnTo>
                    <a:pt x="18483" y="7904"/>
                  </a:lnTo>
                  <a:lnTo>
                    <a:pt x="15934" y="6374"/>
                  </a:lnTo>
                  <a:lnTo>
                    <a:pt x="5354" y="383"/>
                  </a:lnTo>
                  <a:lnTo>
                    <a:pt x="4717" y="128"/>
                  </a:lnTo>
                  <a:lnTo>
                    <a:pt x="3952"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487;p39">
              <a:extLst>
                <a:ext uri="{FF2B5EF4-FFF2-40B4-BE49-F238E27FC236}">
                  <a16:creationId xmlns:a16="http://schemas.microsoft.com/office/drawing/2014/main" id="{D57A8AA8-F543-87E0-BB0C-E31AC9178C7F}"/>
                </a:ext>
              </a:extLst>
            </p:cNvPr>
            <p:cNvSpPr/>
            <p:nvPr/>
          </p:nvSpPr>
          <p:spPr>
            <a:xfrm>
              <a:off x="2627775" y="3431075"/>
              <a:ext cx="124300" cy="462075"/>
            </a:xfrm>
            <a:custGeom>
              <a:avLst/>
              <a:gdLst/>
              <a:ahLst/>
              <a:cxnLst/>
              <a:rect l="l" t="t" r="r" b="b"/>
              <a:pathLst>
                <a:path w="4972" h="18483" extrusionOk="0">
                  <a:moveTo>
                    <a:pt x="4589" y="0"/>
                  </a:moveTo>
                  <a:lnTo>
                    <a:pt x="510" y="2295"/>
                  </a:lnTo>
                  <a:lnTo>
                    <a:pt x="892" y="3060"/>
                  </a:lnTo>
                  <a:lnTo>
                    <a:pt x="1020" y="3697"/>
                  </a:lnTo>
                  <a:lnTo>
                    <a:pt x="1020" y="17335"/>
                  </a:lnTo>
                  <a:lnTo>
                    <a:pt x="892" y="17845"/>
                  </a:lnTo>
                  <a:lnTo>
                    <a:pt x="637" y="18100"/>
                  </a:lnTo>
                  <a:lnTo>
                    <a:pt x="255" y="18228"/>
                  </a:lnTo>
                  <a:lnTo>
                    <a:pt x="0" y="18228"/>
                  </a:lnTo>
                  <a:lnTo>
                    <a:pt x="510" y="18355"/>
                  </a:lnTo>
                  <a:lnTo>
                    <a:pt x="1020" y="18483"/>
                  </a:lnTo>
                  <a:lnTo>
                    <a:pt x="1657" y="18355"/>
                  </a:lnTo>
                  <a:lnTo>
                    <a:pt x="2040" y="18228"/>
                  </a:lnTo>
                  <a:lnTo>
                    <a:pt x="2167" y="18228"/>
                  </a:lnTo>
                  <a:lnTo>
                    <a:pt x="2294" y="18100"/>
                  </a:lnTo>
                  <a:lnTo>
                    <a:pt x="2422" y="18100"/>
                  </a:lnTo>
                  <a:lnTo>
                    <a:pt x="3569" y="17463"/>
                  </a:lnTo>
                  <a:lnTo>
                    <a:pt x="4079" y="16953"/>
                  </a:lnTo>
                  <a:lnTo>
                    <a:pt x="4461" y="16443"/>
                  </a:lnTo>
                  <a:lnTo>
                    <a:pt x="4844" y="15806"/>
                  </a:lnTo>
                  <a:lnTo>
                    <a:pt x="4971" y="15041"/>
                  </a:lnTo>
                  <a:lnTo>
                    <a:pt x="4971" y="1403"/>
                  </a:lnTo>
                  <a:lnTo>
                    <a:pt x="4844" y="765"/>
                  </a:lnTo>
                  <a:lnTo>
                    <a:pt x="4589" y="0"/>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488;p39">
              <a:extLst>
                <a:ext uri="{FF2B5EF4-FFF2-40B4-BE49-F238E27FC236}">
                  <a16:creationId xmlns:a16="http://schemas.microsoft.com/office/drawing/2014/main" id="{D97DD484-FD6E-C57F-1A57-5E00782925F9}"/>
                </a:ext>
              </a:extLst>
            </p:cNvPr>
            <p:cNvSpPr/>
            <p:nvPr/>
          </p:nvSpPr>
          <p:spPr>
            <a:xfrm>
              <a:off x="2411075" y="2908475"/>
              <a:ext cx="350550" cy="541750"/>
            </a:xfrm>
            <a:custGeom>
              <a:avLst/>
              <a:gdLst/>
              <a:ahLst/>
              <a:cxnLst/>
              <a:rect l="l" t="t" r="r" b="b"/>
              <a:pathLst>
                <a:path w="14022" h="21670" extrusionOk="0">
                  <a:moveTo>
                    <a:pt x="3825" y="0"/>
                  </a:moveTo>
                  <a:lnTo>
                    <a:pt x="3315" y="128"/>
                  </a:lnTo>
                  <a:lnTo>
                    <a:pt x="2805" y="510"/>
                  </a:lnTo>
                  <a:lnTo>
                    <a:pt x="2168" y="893"/>
                  </a:lnTo>
                  <a:lnTo>
                    <a:pt x="1785" y="1657"/>
                  </a:lnTo>
                  <a:lnTo>
                    <a:pt x="1275" y="2805"/>
                  </a:lnTo>
                  <a:lnTo>
                    <a:pt x="1020" y="4207"/>
                  </a:lnTo>
                  <a:lnTo>
                    <a:pt x="511" y="7393"/>
                  </a:lnTo>
                  <a:lnTo>
                    <a:pt x="1" y="12492"/>
                  </a:lnTo>
                  <a:lnTo>
                    <a:pt x="1" y="13257"/>
                  </a:lnTo>
                  <a:lnTo>
                    <a:pt x="1" y="13894"/>
                  </a:lnTo>
                  <a:lnTo>
                    <a:pt x="1" y="14404"/>
                  </a:lnTo>
                  <a:lnTo>
                    <a:pt x="383" y="14914"/>
                  </a:lnTo>
                  <a:lnTo>
                    <a:pt x="1275" y="15551"/>
                  </a:lnTo>
                  <a:lnTo>
                    <a:pt x="2295" y="16316"/>
                  </a:lnTo>
                  <a:lnTo>
                    <a:pt x="4589" y="17590"/>
                  </a:lnTo>
                  <a:lnTo>
                    <a:pt x="6629" y="18738"/>
                  </a:lnTo>
                  <a:lnTo>
                    <a:pt x="7776" y="19375"/>
                  </a:lnTo>
                  <a:lnTo>
                    <a:pt x="8286" y="19757"/>
                  </a:lnTo>
                  <a:lnTo>
                    <a:pt x="8668" y="20140"/>
                  </a:lnTo>
                  <a:lnTo>
                    <a:pt x="9178" y="20395"/>
                  </a:lnTo>
                  <a:lnTo>
                    <a:pt x="9943" y="20522"/>
                  </a:lnTo>
                  <a:lnTo>
                    <a:pt x="10580" y="20650"/>
                  </a:lnTo>
                  <a:lnTo>
                    <a:pt x="11090" y="20904"/>
                  </a:lnTo>
                  <a:lnTo>
                    <a:pt x="11472" y="21287"/>
                  </a:lnTo>
                  <a:lnTo>
                    <a:pt x="12110" y="21542"/>
                  </a:lnTo>
                  <a:lnTo>
                    <a:pt x="12492" y="21669"/>
                  </a:lnTo>
                  <a:lnTo>
                    <a:pt x="12874" y="21542"/>
                  </a:lnTo>
                  <a:lnTo>
                    <a:pt x="13257" y="21542"/>
                  </a:lnTo>
                  <a:lnTo>
                    <a:pt x="13639" y="21287"/>
                  </a:lnTo>
                  <a:lnTo>
                    <a:pt x="13894" y="21032"/>
                  </a:lnTo>
                  <a:lnTo>
                    <a:pt x="14022" y="20650"/>
                  </a:lnTo>
                  <a:lnTo>
                    <a:pt x="14022" y="20267"/>
                  </a:lnTo>
                  <a:lnTo>
                    <a:pt x="13767" y="19885"/>
                  </a:lnTo>
                  <a:lnTo>
                    <a:pt x="13129" y="18992"/>
                  </a:lnTo>
                  <a:lnTo>
                    <a:pt x="12492" y="18355"/>
                  </a:lnTo>
                  <a:lnTo>
                    <a:pt x="11982" y="18100"/>
                  </a:lnTo>
                  <a:lnTo>
                    <a:pt x="11472" y="17845"/>
                  </a:lnTo>
                  <a:lnTo>
                    <a:pt x="10070" y="17463"/>
                  </a:lnTo>
                  <a:lnTo>
                    <a:pt x="9560" y="17335"/>
                  </a:lnTo>
                  <a:lnTo>
                    <a:pt x="9051" y="17081"/>
                  </a:lnTo>
                  <a:lnTo>
                    <a:pt x="7903" y="16316"/>
                  </a:lnTo>
                  <a:lnTo>
                    <a:pt x="6119" y="14914"/>
                  </a:lnTo>
                  <a:lnTo>
                    <a:pt x="3825" y="13002"/>
                  </a:lnTo>
                  <a:lnTo>
                    <a:pt x="4334" y="10325"/>
                  </a:lnTo>
                  <a:lnTo>
                    <a:pt x="5099" y="5864"/>
                  </a:lnTo>
                  <a:lnTo>
                    <a:pt x="5227" y="4334"/>
                  </a:lnTo>
                  <a:lnTo>
                    <a:pt x="5227" y="2932"/>
                  </a:lnTo>
                  <a:lnTo>
                    <a:pt x="4972" y="1912"/>
                  </a:lnTo>
                  <a:lnTo>
                    <a:pt x="4717" y="1148"/>
                  </a:lnTo>
                  <a:lnTo>
                    <a:pt x="4462" y="638"/>
                  </a:lnTo>
                  <a:lnTo>
                    <a:pt x="4079" y="255"/>
                  </a:lnTo>
                  <a:lnTo>
                    <a:pt x="3825" y="0"/>
                  </a:lnTo>
                  <a:close/>
                </a:path>
              </a:pathLst>
            </a:custGeom>
            <a:solidFill>
              <a:srgbClr val="FFA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489;p39">
              <a:extLst>
                <a:ext uri="{FF2B5EF4-FFF2-40B4-BE49-F238E27FC236}">
                  <a16:creationId xmlns:a16="http://schemas.microsoft.com/office/drawing/2014/main" id="{500F6B18-9034-FE94-BF34-2EB96DF63460}"/>
                </a:ext>
              </a:extLst>
            </p:cNvPr>
            <p:cNvSpPr/>
            <p:nvPr/>
          </p:nvSpPr>
          <p:spPr>
            <a:xfrm>
              <a:off x="4074475" y="2953075"/>
              <a:ext cx="264500" cy="111575"/>
            </a:xfrm>
            <a:custGeom>
              <a:avLst/>
              <a:gdLst/>
              <a:ahLst/>
              <a:cxnLst/>
              <a:rect l="l" t="t" r="r" b="b"/>
              <a:pathLst>
                <a:path w="10580" h="4463" extrusionOk="0">
                  <a:moveTo>
                    <a:pt x="510" y="1"/>
                  </a:moveTo>
                  <a:lnTo>
                    <a:pt x="255" y="511"/>
                  </a:lnTo>
                  <a:lnTo>
                    <a:pt x="0" y="893"/>
                  </a:lnTo>
                  <a:lnTo>
                    <a:pt x="0" y="1403"/>
                  </a:lnTo>
                  <a:lnTo>
                    <a:pt x="0" y="1913"/>
                  </a:lnTo>
                  <a:lnTo>
                    <a:pt x="255" y="2295"/>
                  </a:lnTo>
                  <a:lnTo>
                    <a:pt x="510" y="2805"/>
                  </a:lnTo>
                  <a:lnTo>
                    <a:pt x="1020" y="3187"/>
                  </a:lnTo>
                  <a:lnTo>
                    <a:pt x="1530" y="3570"/>
                  </a:lnTo>
                  <a:lnTo>
                    <a:pt x="2295" y="3952"/>
                  </a:lnTo>
                  <a:lnTo>
                    <a:pt x="3314" y="4207"/>
                  </a:lnTo>
                  <a:lnTo>
                    <a:pt x="4207" y="4335"/>
                  </a:lnTo>
                  <a:lnTo>
                    <a:pt x="5226" y="4462"/>
                  </a:lnTo>
                  <a:lnTo>
                    <a:pt x="6246" y="4335"/>
                  </a:lnTo>
                  <a:lnTo>
                    <a:pt x="7266" y="4207"/>
                  </a:lnTo>
                  <a:lnTo>
                    <a:pt x="8158" y="3952"/>
                  </a:lnTo>
                  <a:lnTo>
                    <a:pt x="9050" y="3570"/>
                  </a:lnTo>
                  <a:lnTo>
                    <a:pt x="9560" y="3187"/>
                  </a:lnTo>
                  <a:lnTo>
                    <a:pt x="9943" y="2805"/>
                  </a:lnTo>
                  <a:lnTo>
                    <a:pt x="10325" y="2295"/>
                  </a:lnTo>
                  <a:lnTo>
                    <a:pt x="10452" y="1913"/>
                  </a:lnTo>
                  <a:lnTo>
                    <a:pt x="10580" y="1403"/>
                  </a:lnTo>
                  <a:lnTo>
                    <a:pt x="10452" y="893"/>
                  </a:lnTo>
                  <a:lnTo>
                    <a:pt x="10325" y="511"/>
                  </a:lnTo>
                  <a:lnTo>
                    <a:pt x="9943" y="1"/>
                  </a:lnTo>
                  <a:lnTo>
                    <a:pt x="9560" y="893"/>
                  </a:lnTo>
                  <a:lnTo>
                    <a:pt x="9050" y="1403"/>
                  </a:lnTo>
                  <a:lnTo>
                    <a:pt x="9050" y="1530"/>
                  </a:lnTo>
                  <a:lnTo>
                    <a:pt x="8923" y="1530"/>
                  </a:lnTo>
                  <a:lnTo>
                    <a:pt x="8795" y="1785"/>
                  </a:lnTo>
                  <a:lnTo>
                    <a:pt x="8668" y="1785"/>
                  </a:lnTo>
                  <a:lnTo>
                    <a:pt x="8540" y="1913"/>
                  </a:lnTo>
                  <a:lnTo>
                    <a:pt x="8286" y="2040"/>
                  </a:lnTo>
                  <a:lnTo>
                    <a:pt x="7648" y="2423"/>
                  </a:lnTo>
                  <a:lnTo>
                    <a:pt x="6883" y="2550"/>
                  </a:lnTo>
                  <a:lnTo>
                    <a:pt x="6119" y="2805"/>
                  </a:lnTo>
                  <a:lnTo>
                    <a:pt x="4462" y="2805"/>
                  </a:lnTo>
                  <a:lnTo>
                    <a:pt x="3697" y="2550"/>
                  </a:lnTo>
                  <a:lnTo>
                    <a:pt x="2932" y="2423"/>
                  </a:lnTo>
                  <a:lnTo>
                    <a:pt x="2167" y="2040"/>
                  </a:lnTo>
                  <a:lnTo>
                    <a:pt x="1912" y="1913"/>
                  </a:lnTo>
                  <a:lnTo>
                    <a:pt x="1785" y="1785"/>
                  </a:lnTo>
                  <a:lnTo>
                    <a:pt x="1530" y="1530"/>
                  </a:lnTo>
                  <a:lnTo>
                    <a:pt x="1403" y="1403"/>
                  </a:lnTo>
                  <a:lnTo>
                    <a:pt x="1020" y="893"/>
                  </a:lnTo>
                  <a:lnTo>
                    <a:pt x="510" y="1"/>
                  </a:lnTo>
                  <a:close/>
                </a:path>
              </a:pathLst>
            </a:custGeom>
            <a:solidFill>
              <a:srgbClr val="538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490;p39">
              <a:extLst>
                <a:ext uri="{FF2B5EF4-FFF2-40B4-BE49-F238E27FC236}">
                  <a16:creationId xmlns:a16="http://schemas.microsoft.com/office/drawing/2014/main" id="{A13940DC-D15F-9E2A-9EDF-6155ECE3B14F}"/>
                </a:ext>
              </a:extLst>
            </p:cNvPr>
            <p:cNvSpPr/>
            <p:nvPr/>
          </p:nvSpPr>
          <p:spPr>
            <a:xfrm>
              <a:off x="4074475" y="2953075"/>
              <a:ext cx="264500" cy="111575"/>
            </a:xfrm>
            <a:custGeom>
              <a:avLst/>
              <a:gdLst/>
              <a:ahLst/>
              <a:cxnLst/>
              <a:rect l="l" t="t" r="r" b="b"/>
              <a:pathLst>
                <a:path w="10580" h="4463" fill="none" extrusionOk="0">
                  <a:moveTo>
                    <a:pt x="9943" y="1"/>
                  </a:moveTo>
                  <a:lnTo>
                    <a:pt x="9943" y="1"/>
                  </a:lnTo>
                  <a:lnTo>
                    <a:pt x="9560" y="893"/>
                  </a:lnTo>
                  <a:lnTo>
                    <a:pt x="9050" y="1403"/>
                  </a:lnTo>
                  <a:lnTo>
                    <a:pt x="9050" y="1530"/>
                  </a:lnTo>
                  <a:lnTo>
                    <a:pt x="8923" y="1530"/>
                  </a:lnTo>
                  <a:lnTo>
                    <a:pt x="8923" y="1530"/>
                  </a:lnTo>
                  <a:lnTo>
                    <a:pt x="8795" y="1785"/>
                  </a:lnTo>
                  <a:lnTo>
                    <a:pt x="8668" y="1785"/>
                  </a:lnTo>
                  <a:lnTo>
                    <a:pt x="8668" y="1785"/>
                  </a:lnTo>
                  <a:lnTo>
                    <a:pt x="8540" y="1913"/>
                  </a:lnTo>
                  <a:lnTo>
                    <a:pt x="8540" y="1913"/>
                  </a:lnTo>
                  <a:lnTo>
                    <a:pt x="8286" y="2040"/>
                  </a:lnTo>
                  <a:lnTo>
                    <a:pt x="8286" y="2040"/>
                  </a:lnTo>
                  <a:lnTo>
                    <a:pt x="8286" y="2040"/>
                  </a:lnTo>
                  <a:lnTo>
                    <a:pt x="7648" y="2423"/>
                  </a:lnTo>
                  <a:lnTo>
                    <a:pt x="6883" y="2550"/>
                  </a:lnTo>
                  <a:lnTo>
                    <a:pt x="6119" y="2805"/>
                  </a:lnTo>
                  <a:lnTo>
                    <a:pt x="5226" y="2805"/>
                  </a:lnTo>
                  <a:lnTo>
                    <a:pt x="5226" y="2805"/>
                  </a:lnTo>
                  <a:lnTo>
                    <a:pt x="4462" y="2805"/>
                  </a:lnTo>
                  <a:lnTo>
                    <a:pt x="3697" y="2550"/>
                  </a:lnTo>
                  <a:lnTo>
                    <a:pt x="2932" y="2423"/>
                  </a:lnTo>
                  <a:lnTo>
                    <a:pt x="2167" y="2040"/>
                  </a:lnTo>
                  <a:lnTo>
                    <a:pt x="2167" y="2040"/>
                  </a:lnTo>
                  <a:lnTo>
                    <a:pt x="1912" y="1913"/>
                  </a:lnTo>
                  <a:lnTo>
                    <a:pt x="1912" y="1913"/>
                  </a:lnTo>
                  <a:lnTo>
                    <a:pt x="1785" y="1785"/>
                  </a:lnTo>
                  <a:lnTo>
                    <a:pt x="1785" y="1785"/>
                  </a:lnTo>
                  <a:lnTo>
                    <a:pt x="1785" y="1785"/>
                  </a:lnTo>
                  <a:lnTo>
                    <a:pt x="1530" y="1530"/>
                  </a:lnTo>
                  <a:lnTo>
                    <a:pt x="1530" y="1530"/>
                  </a:lnTo>
                  <a:lnTo>
                    <a:pt x="1403" y="1403"/>
                  </a:lnTo>
                  <a:lnTo>
                    <a:pt x="1403" y="1403"/>
                  </a:lnTo>
                  <a:lnTo>
                    <a:pt x="1020" y="893"/>
                  </a:lnTo>
                  <a:lnTo>
                    <a:pt x="510" y="1"/>
                  </a:lnTo>
                  <a:lnTo>
                    <a:pt x="510" y="1"/>
                  </a:lnTo>
                  <a:lnTo>
                    <a:pt x="255" y="511"/>
                  </a:lnTo>
                  <a:lnTo>
                    <a:pt x="0" y="893"/>
                  </a:lnTo>
                  <a:lnTo>
                    <a:pt x="0" y="1403"/>
                  </a:lnTo>
                  <a:lnTo>
                    <a:pt x="0" y="1913"/>
                  </a:lnTo>
                  <a:lnTo>
                    <a:pt x="255" y="2295"/>
                  </a:lnTo>
                  <a:lnTo>
                    <a:pt x="510" y="2805"/>
                  </a:lnTo>
                  <a:lnTo>
                    <a:pt x="1020" y="3187"/>
                  </a:lnTo>
                  <a:lnTo>
                    <a:pt x="1530" y="3570"/>
                  </a:lnTo>
                  <a:lnTo>
                    <a:pt x="1530" y="3570"/>
                  </a:lnTo>
                  <a:lnTo>
                    <a:pt x="2295" y="3952"/>
                  </a:lnTo>
                  <a:lnTo>
                    <a:pt x="3314" y="4207"/>
                  </a:lnTo>
                  <a:lnTo>
                    <a:pt x="4207" y="4335"/>
                  </a:lnTo>
                  <a:lnTo>
                    <a:pt x="5226" y="4462"/>
                  </a:lnTo>
                  <a:lnTo>
                    <a:pt x="5226" y="4462"/>
                  </a:lnTo>
                  <a:lnTo>
                    <a:pt x="6246" y="4335"/>
                  </a:lnTo>
                  <a:lnTo>
                    <a:pt x="7266" y="4207"/>
                  </a:lnTo>
                  <a:lnTo>
                    <a:pt x="8158" y="3952"/>
                  </a:lnTo>
                  <a:lnTo>
                    <a:pt x="9050" y="3570"/>
                  </a:lnTo>
                  <a:lnTo>
                    <a:pt x="9050" y="3570"/>
                  </a:lnTo>
                  <a:lnTo>
                    <a:pt x="9560" y="3187"/>
                  </a:lnTo>
                  <a:lnTo>
                    <a:pt x="9943" y="2805"/>
                  </a:lnTo>
                  <a:lnTo>
                    <a:pt x="10325" y="2295"/>
                  </a:lnTo>
                  <a:lnTo>
                    <a:pt x="10452" y="1913"/>
                  </a:lnTo>
                  <a:lnTo>
                    <a:pt x="10580" y="1403"/>
                  </a:lnTo>
                  <a:lnTo>
                    <a:pt x="10452" y="893"/>
                  </a:lnTo>
                  <a:lnTo>
                    <a:pt x="10325" y="511"/>
                  </a:lnTo>
                  <a:lnTo>
                    <a:pt x="994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491;p39">
              <a:extLst>
                <a:ext uri="{FF2B5EF4-FFF2-40B4-BE49-F238E27FC236}">
                  <a16:creationId xmlns:a16="http://schemas.microsoft.com/office/drawing/2014/main" id="{C5002E45-A9FE-EBD6-AEB3-90D3C560DC87}"/>
                </a:ext>
              </a:extLst>
            </p:cNvPr>
            <p:cNvSpPr/>
            <p:nvPr/>
          </p:nvSpPr>
          <p:spPr>
            <a:xfrm>
              <a:off x="4055350" y="2685400"/>
              <a:ext cx="302750" cy="337825"/>
            </a:xfrm>
            <a:custGeom>
              <a:avLst/>
              <a:gdLst/>
              <a:ahLst/>
              <a:cxnLst/>
              <a:rect l="l" t="t" r="r" b="b"/>
              <a:pathLst>
                <a:path w="12110" h="13513" extrusionOk="0">
                  <a:moveTo>
                    <a:pt x="1020" y="1"/>
                  </a:moveTo>
                  <a:lnTo>
                    <a:pt x="638" y="383"/>
                  </a:lnTo>
                  <a:lnTo>
                    <a:pt x="383" y="893"/>
                  </a:lnTo>
                  <a:lnTo>
                    <a:pt x="128" y="1531"/>
                  </a:lnTo>
                  <a:lnTo>
                    <a:pt x="1" y="2295"/>
                  </a:lnTo>
                  <a:lnTo>
                    <a:pt x="1" y="4080"/>
                  </a:lnTo>
                  <a:lnTo>
                    <a:pt x="128" y="5864"/>
                  </a:lnTo>
                  <a:lnTo>
                    <a:pt x="383" y="7776"/>
                  </a:lnTo>
                  <a:lnTo>
                    <a:pt x="893" y="9561"/>
                  </a:lnTo>
                  <a:lnTo>
                    <a:pt x="1530" y="11090"/>
                  </a:lnTo>
                  <a:lnTo>
                    <a:pt x="1913" y="11728"/>
                  </a:lnTo>
                  <a:lnTo>
                    <a:pt x="2168" y="12110"/>
                  </a:lnTo>
                  <a:lnTo>
                    <a:pt x="2295" y="12237"/>
                  </a:lnTo>
                  <a:lnTo>
                    <a:pt x="2550" y="12492"/>
                  </a:lnTo>
                  <a:lnTo>
                    <a:pt x="2677" y="12620"/>
                  </a:lnTo>
                  <a:lnTo>
                    <a:pt x="2932" y="12747"/>
                  </a:lnTo>
                  <a:lnTo>
                    <a:pt x="3697" y="13130"/>
                  </a:lnTo>
                  <a:lnTo>
                    <a:pt x="4462" y="13257"/>
                  </a:lnTo>
                  <a:lnTo>
                    <a:pt x="5227" y="13512"/>
                  </a:lnTo>
                  <a:lnTo>
                    <a:pt x="6884" y="13512"/>
                  </a:lnTo>
                  <a:lnTo>
                    <a:pt x="7648" y="13257"/>
                  </a:lnTo>
                  <a:lnTo>
                    <a:pt x="8413" y="13130"/>
                  </a:lnTo>
                  <a:lnTo>
                    <a:pt x="9051" y="12747"/>
                  </a:lnTo>
                  <a:lnTo>
                    <a:pt x="9305" y="12620"/>
                  </a:lnTo>
                  <a:lnTo>
                    <a:pt x="9433" y="12492"/>
                  </a:lnTo>
                  <a:lnTo>
                    <a:pt x="9560" y="12492"/>
                  </a:lnTo>
                  <a:lnTo>
                    <a:pt x="9688" y="12237"/>
                  </a:lnTo>
                  <a:lnTo>
                    <a:pt x="9815" y="12237"/>
                  </a:lnTo>
                  <a:lnTo>
                    <a:pt x="9815" y="12110"/>
                  </a:lnTo>
                  <a:lnTo>
                    <a:pt x="10198" y="11728"/>
                  </a:lnTo>
                  <a:lnTo>
                    <a:pt x="10580" y="11090"/>
                  </a:lnTo>
                  <a:lnTo>
                    <a:pt x="11090" y="9561"/>
                  </a:lnTo>
                  <a:lnTo>
                    <a:pt x="11600" y="7904"/>
                  </a:lnTo>
                  <a:lnTo>
                    <a:pt x="11982" y="5864"/>
                  </a:lnTo>
                  <a:lnTo>
                    <a:pt x="12110" y="4080"/>
                  </a:lnTo>
                  <a:lnTo>
                    <a:pt x="11982" y="2295"/>
                  </a:lnTo>
                  <a:lnTo>
                    <a:pt x="11855" y="1531"/>
                  </a:lnTo>
                  <a:lnTo>
                    <a:pt x="11727" y="893"/>
                  </a:lnTo>
                  <a:lnTo>
                    <a:pt x="11345" y="383"/>
                  </a:lnTo>
                  <a:lnTo>
                    <a:pt x="11090" y="1"/>
                  </a:lnTo>
                  <a:close/>
                </a:path>
              </a:pathLst>
            </a:custGeom>
            <a:solidFill>
              <a:srgbClr val="374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492;p39">
              <a:extLst>
                <a:ext uri="{FF2B5EF4-FFF2-40B4-BE49-F238E27FC236}">
                  <a16:creationId xmlns:a16="http://schemas.microsoft.com/office/drawing/2014/main" id="{6878CF5E-789B-A78C-F51A-893CAE4CC684}"/>
                </a:ext>
              </a:extLst>
            </p:cNvPr>
            <p:cNvSpPr/>
            <p:nvPr/>
          </p:nvSpPr>
          <p:spPr>
            <a:xfrm>
              <a:off x="4055350" y="2685400"/>
              <a:ext cx="302750" cy="337825"/>
            </a:xfrm>
            <a:custGeom>
              <a:avLst/>
              <a:gdLst/>
              <a:ahLst/>
              <a:cxnLst/>
              <a:rect l="l" t="t" r="r" b="b"/>
              <a:pathLst>
                <a:path w="12110" h="13513" fill="none" extrusionOk="0">
                  <a:moveTo>
                    <a:pt x="9815" y="12110"/>
                  </a:moveTo>
                  <a:lnTo>
                    <a:pt x="9815" y="12110"/>
                  </a:lnTo>
                  <a:lnTo>
                    <a:pt x="10198" y="11728"/>
                  </a:lnTo>
                  <a:lnTo>
                    <a:pt x="10580" y="11090"/>
                  </a:lnTo>
                  <a:lnTo>
                    <a:pt x="11090" y="9561"/>
                  </a:lnTo>
                  <a:lnTo>
                    <a:pt x="11600" y="7904"/>
                  </a:lnTo>
                  <a:lnTo>
                    <a:pt x="11982" y="5864"/>
                  </a:lnTo>
                  <a:lnTo>
                    <a:pt x="12110" y="4080"/>
                  </a:lnTo>
                  <a:lnTo>
                    <a:pt x="11982" y="2295"/>
                  </a:lnTo>
                  <a:lnTo>
                    <a:pt x="11855" y="1531"/>
                  </a:lnTo>
                  <a:lnTo>
                    <a:pt x="11727" y="893"/>
                  </a:lnTo>
                  <a:lnTo>
                    <a:pt x="11345" y="383"/>
                  </a:lnTo>
                  <a:lnTo>
                    <a:pt x="11090" y="1"/>
                  </a:lnTo>
                  <a:lnTo>
                    <a:pt x="1020" y="1"/>
                  </a:lnTo>
                  <a:lnTo>
                    <a:pt x="1020" y="1"/>
                  </a:lnTo>
                  <a:lnTo>
                    <a:pt x="638" y="383"/>
                  </a:lnTo>
                  <a:lnTo>
                    <a:pt x="383" y="893"/>
                  </a:lnTo>
                  <a:lnTo>
                    <a:pt x="128" y="1531"/>
                  </a:lnTo>
                  <a:lnTo>
                    <a:pt x="1" y="2295"/>
                  </a:lnTo>
                  <a:lnTo>
                    <a:pt x="1" y="4080"/>
                  </a:lnTo>
                  <a:lnTo>
                    <a:pt x="128" y="5864"/>
                  </a:lnTo>
                  <a:lnTo>
                    <a:pt x="383" y="7776"/>
                  </a:lnTo>
                  <a:lnTo>
                    <a:pt x="893" y="9561"/>
                  </a:lnTo>
                  <a:lnTo>
                    <a:pt x="1530" y="11090"/>
                  </a:lnTo>
                  <a:lnTo>
                    <a:pt x="1913" y="11728"/>
                  </a:lnTo>
                  <a:lnTo>
                    <a:pt x="2168" y="12110"/>
                  </a:lnTo>
                  <a:lnTo>
                    <a:pt x="2295" y="12237"/>
                  </a:lnTo>
                  <a:lnTo>
                    <a:pt x="2295" y="12237"/>
                  </a:lnTo>
                  <a:lnTo>
                    <a:pt x="2295" y="12237"/>
                  </a:lnTo>
                  <a:lnTo>
                    <a:pt x="2550" y="12492"/>
                  </a:lnTo>
                  <a:lnTo>
                    <a:pt x="2550" y="12492"/>
                  </a:lnTo>
                  <a:lnTo>
                    <a:pt x="2550" y="12492"/>
                  </a:lnTo>
                  <a:lnTo>
                    <a:pt x="2677" y="12620"/>
                  </a:lnTo>
                  <a:lnTo>
                    <a:pt x="2677" y="12620"/>
                  </a:lnTo>
                  <a:lnTo>
                    <a:pt x="2932" y="12747"/>
                  </a:lnTo>
                  <a:lnTo>
                    <a:pt x="2932" y="12747"/>
                  </a:lnTo>
                  <a:lnTo>
                    <a:pt x="3697" y="13130"/>
                  </a:lnTo>
                  <a:lnTo>
                    <a:pt x="4462" y="13257"/>
                  </a:lnTo>
                  <a:lnTo>
                    <a:pt x="5227" y="13512"/>
                  </a:lnTo>
                  <a:lnTo>
                    <a:pt x="5991" y="13512"/>
                  </a:lnTo>
                  <a:lnTo>
                    <a:pt x="6884" y="13512"/>
                  </a:lnTo>
                  <a:lnTo>
                    <a:pt x="7648" y="13257"/>
                  </a:lnTo>
                  <a:lnTo>
                    <a:pt x="8413" y="13130"/>
                  </a:lnTo>
                  <a:lnTo>
                    <a:pt x="9051" y="12747"/>
                  </a:lnTo>
                  <a:lnTo>
                    <a:pt x="9051" y="12747"/>
                  </a:lnTo>
                  <a:lnTo>
                    <a:pt x="9051" y="12747"/>
                  </a:lnTo>
                  <a:lnTo>
                    <a:pt x="9305" y="12620"/>
                  </a:lnTo>
                  <a:lnTo>
                    <a:pt x="9305" y="12620"/>
                  </a:lnTo>
                  <a:lnTo>
                    <a:pt x="9433" y="12492"/>
                  </a:lnTo>
                  <a:lnTo>
                    <a:pt x="9560" y="12492"/>
                  </a:lnTo>
                  <a:lnTo>
                    <a:pt x="9560" y="12492"/>
                  </a:lnTo>
                  <a:lnTo>
                    <a:pt x="9688" y="12237"/>
                  </a:lnTo>
                  <a:lnTo>
                    <a:pt x="9815" y="12237"/>
                  </a:lnTo>
                  <a:lnTo>
                    <a:pt x="9815" y="1211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493;p39">
              <a:extLst>
                <a:ext uri="{FF2B5EF4-FFF2-40B4-BE49-F238E27FC236}">
                  <a16:creationId xmlns:a16="http://schemas.microsoft.com/office/drawing/2014/main" id="{6AB1D8B8-FEEB-38FA-E86E-C2BEB79596CB}"/>
                </a:ext>
              </a:extLst>
            </p:cNvPr>
            <p:cNvSpPr/>
            <p:nvPr/>
          </p:nvSpPr>
          <p:spPr>
            <a:xfrm>
              <a:off x="4058550" y="2643975"/>
              <a:ext cx="293175" cy="168925"/>
            </a:xfrm>
            <a:custGeom>
              <a:avLst/>
              <a:gdLst/>
              <a:ahLst/>
              <a:cxnLst/>
              <a:rect l="l" t="t" r="r" b="b"/>
              <a:pathLst>
                <a:path w="11727" h="6757" extrusionOk="0">
                  <a:moveTo>
                    <a:pt x="5863" y="1"/>
                  </a:moveTo>
                  <a:lnTo>
                    <a:pt x="4716" y="128"/>
                  </a:lnTo>
                  <a:lnTo>
                    <a:pt x="3697" y="256"/>
                  </a:lnTo>
                  <a:lnTo>
                    <a:pt x="2677" y="511"/>
                  </a:lnTo>
                  <a:lnTo>
                    <a:pt x="1785" y="1021"/>
                  </a:lnTo>
                  <a:lnTo>
                    <a:pt x="1020" y="1531"/>
                  </a:lnTo>
                  <a:lnTo>
                    <a:pt x="383" y="2168"/>
                  </a:lnTo>
                  <a:lnTo>
                    <a:pt x="128" y="2805"/>
                  </a:lnTo>
                  <a:lnTo>
                    <a:pt x="0" y="3442"/>
                  </a:lnTo>
                  <a:lnTo>
                    <a:pt x="128" y="4080"/>
                  </a:lnTo>
                  <a:lnTo>
                    <a:pt x="383" y="4717"/>
                  </a:lnTo>
                  <a:lnTo>
                    <a:pt x="1020" y="5227"/>
                  </a:lnTo>
                  <a:lnTo>
                    <a:pt x="1785" y="5864"/>
                  </a:lnTo>
                  <a:lnTo>
                    <a:pt x="2677" y="6247"/>
                  </a:lnTo>
                  <a:lnTo>
                    <a:pt x="3697" y="6502"/>
                  </a:lnTo>
                  <a:lnTo>
                    <a:pt x="4716" y="6757"/>
                  </a:lnTo>
                  <a:lnTo>
                    <a:pt x="7011" y="6757"/>
                  </a:lnTo>
                  <a:lnTo>
                    <a:pt x="8158" y="6502"/>
                  </a:lnTo>
                  <a:lnTo>
                    <a:pt x="9177" y="6247"/>
                  </a:lnTo>
                  <a:lnTo>
                    <a:pt x="10070" y="5864"/>
                  </a:lnTo>
                  <a:lnTo>
                    <a:pt x="10835" y="5227"/>
                  </a:lnTo>
                  <a:lnTo>
                    <a:pt x="11344" y="4717"/>
                  </a:lnTo>
                  <a:lnTo>
                    <a:pt x="11727" y="4080"/>
                  </a:lnTo>
                  <a:lnTo>
                    <a:pt x="11727" y="3442"/>
                  </a:lnTo>
                  <a:lnTo>
                    <a:pt x="11727" y="2805"/>
                  </a:lnTo>
                  <a:lnTo>
                    <a:pt x="11344" y="2168"/>
                  </a:lnTo>
                  <a:lnTo>
                    <a:pt x="10835" y="1531"/>
                  </a:lnTo>
                  <a:lnTo>
                    <a:pt x="10070" y="1021"/>
                  </a:lnTo>
                  <a:lnTo>
                    <a:pt x="9177" y="511"/>
                  </a:lnTo>
                  <a:lnTo>
                    <a:pt x="8158" y="256"/>
                  </a:lnTo>
                  <a:lnTo>
                    <a:pt x="7011" y="128"/>
                  </a:lnTo>
                  <a:lnTo>
                    <a:pt x="5863" y="1"/>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494;p39">
              <a:extLst>
                <a:ext uri="{FF2B5EF4-FFF2-40B4-BE49-F238E27FC236}">
                  <a16:creationId xmlns:a16="http://schemas.microsoft.com/office/drawing/2014/main" id="{DCCEA8F6-24E0-4744-2C2D-952FE05A9DFE}"/>
                </a:ext>
              </a:extLst>
            </p:cNvPr>
            <p:cNvSpPr/>
            <p:nvPr/>
          </p:nvSpPr>
          <p:spPr>
            <a:xfrm>
              <a:off x="4058550" y="2643975"/>
              <a:ext cx="293175" cy="168925"/>
            </a:xfrm>
            <a:custGeom>
              <a:avLst/>
              <a:gdLst/>
              <a:ahLst/>
              <a:cxnLst/>
              <a:rect l="l" t="t" r="r" b="b"/>
              <a:pathLst>
                <a:path w="11727" h="6757" fill="none" extrusionOk="0">
                  <a:moveTo>
                    <a:pt x="1785" y="1021"/>
                  </a:moveTo>
                  <a:lnTo>
                    <a:pt x="1785" y="1021"/>
                  </a:lnTo>
                  <a:lnTo>
                    <a:pt x="1020" y="1531"/>
                  </a:lnTo>
                  <a:lnTo>
                    <a:pt x="383" y="2168"/>
                  </a:lnTo>
                  <a:lnTo>
                    <a:pt x="128" y="2805"/>
                  </a:lnTo>
                  <a:lnTo>
                    <a:pt x="0" y="3442"/>
                  </a:lnTo>
                  <a:lnTo>
                    <a:pt x="128" y="4080"/>
                  </a:lnTo>
                  <a:lnTo>
                    <a:pt x="383" y="4717"/>
                  </a:lnTo>
                  <a:lnTo>
                    <a:pt x="1020" y="5227"/>
                  </a:lnTo>
                  <a:lnTo>
                    <a:pt x="1785" y="5864"/>
                  </a:lnTo>
                  <a:lnTo>
                    <a:pt x="1785" y="5864"/>
                  </a:lnTo>
                  <a:lnTo>
                    <a:pt x="2677" y="6247"/>
                  </a:lnTo>
                  <a:lnTo>
                    <a:pt x="3697" y="6502"/>
                  </a:lnTo>
                  <a:lnTo>
                    <a:pt x="4716" y="6757"/>
                  </a:lnTo>
                  <a:lnTo>
                    <a:pt x="5863" y="6757"/>
                  </a:lnTo>
                  <a:lnTo>
                    <a:pt x="7011" y="6757"/>
                  </a:lnTo>
                  <a:lnTo>
                    <a:pt x="8158" y="6502"/>
                  </a:lnTo>
                  <a:lnTo>
                    <a:pt x="9177" y="6247"/>
                  </a:lnTo>
                  <a:lnTo>
                    <a:pt x="10070" y="5864"/>
                  </a:lnTo>
                  <a:lnTo>
                    <a:pt x="10070" y="5864"/>
                  </a:lnTo>
                  <a:lnTo>
                    <a:pt x="10835" y="5227"/>
                  </a:lnTo>
                  <a:lnTo>
                    <a:pt x="11344" y="4717"/>
                  </a:lnTo>
                  <a:lnTo>
                    <a:pt x="11727" y="4080"/>
                  </a:lnTo>
                  <a:lnTo>
                    <a:pt x="11727" y="3442"/>
                  </a:lnTo>
                  <a:lnTo>
                    <a:pt x="11727" y="2805"/>
                  </a:lnTo>
                  <a:lnTo>
                    <a:pt x="11344" y="2168"/>
                  </a:lnTo>
                  <a:lnTo>
                    <a:pt x="10835" y="1531"/>
                  </a:lnTo>
                  <a:lnTo>
                    <a:pt x="10070" y="1021"/>
                  </a:lnTo>
                  <a:lnTo>
                    <a:pt x="10070" y="1021"/>
                  </a:lnTo>
                  <a:lnTo>
                    <a:pt x="9177" y="511"/>
                  </a:lnTo>
                  <a:lnTo>
                    <a:pt x="8158" y="256"/>
                  </a:lnTo>
                  <a:lnTo>
                    <a:pt x="7011" y="128"/>
                  </a:lnTo>
                  <a:lnTo>
                    <a:pt x="5863" y="1"/>
                  </a:lnTo>
                  <a:lnTo>
                    <a:pt x="4716" y="128"/>
                  </a:lnTo>
                  <a:lnTo>
                    <a:pt x="3697" y="256"/>
                  </a:lnTo>
                  <a:lnTo>
                    <a:pt x="2677" y="511"/>
                  </a:lnTo>
                  <a:lnTo>
                    <a:pt x="1785" y="10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495;p39">
              <a:extLst>
                <a:ext uri="{FF2B5EF4-FFF2-40B4-BE49-F238E27FC236}">
                  <a16:creationId xmlns:a16="http://schemas.microsoft.com/office/drawing/2014/main" id="{CE2D2571-11C8-5110-08BE-D45D617BFFC4}"/>
                </a:ext>
              </a:extLst>
            </p:cNvPr>
            <p:cNvSpPr/>
            <p:nvPr/>
          </p:nvSpPr>
          <p:spPr>
            <a:xfrm>
              <a:off x="4096775" y="2666300"/>
              <a:ext cx="216725" cy="124300"/>
            </a:xfrm>
            <a:custGeom>
              <a:avLst/>
              <a:gdLst/>
              <a:ahLst/>
              <a:cxnLst/>
              <a:rect l="l" t="t" r="r" b="b"/>
              <a:pathLst>
                <a:path w="8669" h="4972" extrusionOk="0">
                  <a:moveTo>
                    <a:pt x="3570" y="0"/>
                  </a:moveTo>
                  <a:lnTo>
                    <a:pt x="2677" y="255"/>
                  </a:lnTo>
                  <a:lnTo>
                    <a:pt x="2040" y="383"/>
                  </a:lnTo>
                  <a:lnTo>
                    <a:pt x="1275" y="765"/>
                  </a:lnTo>
                  <a:lnTo>
                    <a:pt x="765" y="1147"/>
                  </a:lnTo>
                  <a:lnTo>
                    <a:pt x="383" y="1530"/>
                  </a:lnTo>
                  <a:lnTo>
                    <a:pt x="128" y="2040"/>
                  </a:lnTo>
                  <a:lnTo>
                    <a:pt x="1" y="2549"/>
                  </a:lnTo>
                  <a:lnTo>
                    <a:pt x="128" y="2932"/>
                  </a:lnTo>
                  <a:lnTo>
                    <a:pt x="383" y="3442"/>
                  </a:lnTo>
                  <a:lnTo>
                    <a:pt x="765" y="3952"/>
                  </a:lnTo>
                  <a:lnTo>
                    <a:pt x="1275" y="4334"/>
                  </a:lnTo>
                  <a:lnTo>
                    <a:pt x="2040" y="4589"/>
                  </a:lnTo>
                  <a:lnTo>
                    <a:pt x="2677" y="4844"/>
                  </a:lnTo>
                  <a:lnTo>
                    <a:pt x="3570" y="4971"/>
                  </a:lnTo>
                  <a:lnTo>
                    <a:pt x="5227" y="4971"/>
                  </a:lnTo>
                  <a:lnTo>
                    <a:pt x="5991" y="4844"/>
                  </a:lnTo>
                  <a:lnTo>
                    <a:pt x="6756" y="4589"/>
                  </a:lnTo>
                  <a:lnTo>
                    <a:pt x="7394" y="4334"/>
                  </a:lnTo>
                  <a:lnTo>
                    <a:pt x="8031" y="3952"/>
                  </a:lnTo>
                  <a:lnTo>
                    <a:pt x="8413" y="3442"/>
                  </a:lnTo>
                  <a:lnTo>
                    <a:pt x="8668" y="2932"/>
                  </a:lnTo>
                  <a:lnTo>
                    <a:pt x="8668" y="2549"/>
                  </a:lnTo>
                  <a:lnTo>
                    <a:pt x="8668" y="2040"/>
                  </a:lnTo>
                  <a:lnTo>
                    <a:pt x="8413" y="1530"/>
                  </a:lnTo>
                  <a:lnTo>
                    <a:pt x="8031" y="1147"/>
                  </a:lnTo>
                  <a:lnTo>
                    <a:pt x="7394" y="765"/>
                  </a:lnTo>
                  <a:lnTo>
                    <a:pt x="6756" y="383"/>
                  </a:lnTo>
                  <a:lnTo>
                    <a:pt x="5991" y="255"/>
                  </a:lnTo>
                  <a:lnTo>
                    <a:pt x="522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496;p39">
              <a:extLst>
                <a:ext uri="{FF2B5EF4-FFF2-40B4-BE49-F238E27FC236}">
                  <a16:creationId xmlns:a16="http://schemas.microsoft.com/office/drawing/2014/main" id="{C8360F80-DECB-18C8-1331-F970CFB4EA51}"/>
                </a:ext>
              </a:extLst>
            </p:cNvPr>
            <p:cNvSpPr/>
            <p:nvPr/>
          </p:nvSpPr>
          <p:spPr>
            <a:xfrm>
              <a:off x="4096775" y="2666300"/>
              <a:ext cx="216725" cy="124300"/>
            </a:xfrm>
            <a:custGeom>
              <a:avLst/>
              <a:gdLst/>
              <a:ahLst/>
              <a:cxnLst/>
              <a:rect l="l" t="t" r="r" b="b"/>
              <a:pathLst>
                <a:path w="8669" h="4972" fill="none" extrusionOk="0">
                  <a:moveTo>
                    <a:pt x="1275" y="765"/>
                  </a:moveTo>
                  <a:lnTo>
                    <a:pt x="1275" y="765"/>
                  </a:lnTo>
                  <a:lnTo>
                    <a:pt x="765" y="1147"/>
                  </a:lnTo>
                  <a:lnTo>
                    <a:pt x="383" y="1530"/>
                  </a:lnTo>
                  <a:lnTo>
                    <a:pt x="128" y="2040"/>
                  </a:lnTo>
                  <a:lnTo>
                    <a:pt x="1" y="2549"/>
                  </a:lnTo>
                  <a:lnTo>
                    <a:pt x="128" y="2932"/>
                  </a:lnTo>
                  <a:lnTo>
                    <a:pt x="383" y="3442"/>
                  </a:lnTo>
                  <a:lnTo>
                    <a:pt x="765" y="3952"/>
                  </a:lnTo>
                  <a:lnTo>
                    <a:pt x="1275" y="4334"/>
                  </a:lnTo>
                  <a:lnTo>
                    <a:pt x="1275" y="4334"/>
                  </a:lnTo>
                  <a:lnTo>
                    <a:pt x="2040" y="4589"/>
                  </a:lnTo>
                  <a:lnTo>
                    <a:pt x="2677" y="4844"/>
                  </a:lnTo>
                  <a:lnTo>
                    <a:pt x="3570" y="4971"/>
                  </a:lnTo>
                  <a:lnTo>
                    <a:pt x="4334" y="4971"/>
                  </a:lnTo>
                  <a:lnTo>
                    <a:pt x="5227" y="4971"/>
                  </a:lnTo>
                  <a:lnTo>
                    <a:pt x="5991" y="4844"/>
                  </a:lnTo>
                  <a:lnTo>
                    <a:pt x="6756" y="4589"/>
                  </a:lnTo>
                  <a:lnTo>
                    <a:pt x="7394" y="4334"/>
                  </a:lnTo>
                  <a:lnTo>
                    <a:pt x="7394" y="4334"/>
                  </a:lnTo>
                  <a:lnTo>
                    <a:pt x="8031" y="3952"/>
                  </a:lnTo>
                  <a:lnTo>
                    <a:pt x="8413" y="3442"/>
                  </a:lnTo>
                  <a:lnTo>
                    <a:pt x="8668" y="2932"/>
                  </a:lnTo>
                  <a:lnTo>
                    <a:pt x="8668" y="2549"/>
                  </a:lnTo>
                  <a:lnTo>
                    <a:pt x="8668" y="2040"/>
                  </a:lnTo>
                  <a:lnTo>
                    <a:pt x="8413" y="1530"/>
                  </a:lnTo>
                  <a:lnTo>
                    <a:pt x="8031" y="1147"/>
                  </a:lnTo>
                  <a:lnTo>
                    <a:pt x="7394" y="765"/>
                  </a:lnTo>
                  <a:lnTo>
                    <a:pt x="7394" y="765"/>
                  </a:lnTo>
                  <a:lnTo>
                    <a:pt x="6756" y="383"/>
                  </a:lnTo>
                  <a:lnTo>
                    <a:pt x="5991" y="255"/>
                  </a:lnTo>
                  <a:lnTo>
                    <a:pt x="5227" y="0"/>
                  </a:lnTo>
                  <a:lnTo>
                    <a:pt x="4334" y="0"/>
                  </a:lnTo>
                  <a:lnTo>
                    <a:pt x="3570" y="0"/>
                  </a:lnTo>
                  <a:lnTo>
                    <a:pt x="2677" y="255"/>
                  </a:lnTo>
                  <a:lnTo>
                    <a:pt x="2040" y="383"/>
                  </a:lnTo>
                  <a:lnTo>
                    <a:pt x="1275" y="7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497;p39">
              <a:extLst>
                <a:ext uri="{FF2B5EF4-FFF2-40B4-BE49-F238E27FC236}">
                  <a16:creationId xmlns:a16="http://schemas.microsoft.com/office/drawing/2014/main" id="{489B2BA8-7B3D-7CEE-547D-DE52D81C111D}"/>
                </a:ext>
              </a:extLst>
            </p:cNvPr>
            <p:cNvSpPr/>
            <p:nvPr/>
          </p:nvSpPr>
          <p:spPr>
            <a:xfrm>
              <a:off x="4103150" y="2707725"/>
              <a:ext cx="203975" cy="82875"/>
            </a:xfrm>
            <a:custGeom>
              <a:avLst/>
              <a:gdLst/>
              <a:ahLst/>
              <a:cxnLst/>
              <a:rect l="l" t="t" r="r" b="b"/>
              <a:pathLst>
                <a:path w="8159" h="3315" extrusionOk="0">
                  <a:moveTo>
                    <a:pt x="4079" y="0"/>
                  </a:moveTo>
                  <a:lnTo>
                    <a:pt x="3315" y="128"/>
                  </a:lnTo>
                  <a:lnTo>
                    <a:pt x="2422" y="255"/>
                  </a:lnTo>
                  <a:lnTo>
                    <a:pt x="1785" y="510"/>
                  </a:lnTo>
                  <a:lnTo>
                    <a:pt x="1020" y="765"/>
                  </a:lnTo>
                  <a:lnTo>
                    <a:pt x="510" y="1147"/>
                  </a:lnTo>
                  <a:lnTo>
                    <a:pt x="1" y="1657"/>
                  </a:lnTo>
                  <a:lnTo>
                    <a:pt x="510" y="2167"/>
                  </a:lnTo>
                  <a:lnTo>
                    <a:pt x="1020" y="2677"/>
                  </a:lnTo>
                  <a:lnTo>
                    <a:pt x="1785" y="2932"/>
                  </a:lnTo>
                  <a:lnTo>
                    <a:pt x="2422" y="3187"/>
                  </a:lnTo>
                  <a:lnTo>
                    <a:pt x="3315" y="3314"/>
                  </a:lnTo>
                  <a:lnTo>
                    <a:pt x="4972" y="3314"/>
                  </a:lnTo>
                  <a:lnTo>
                    <a:pt x="5736" y="3187"/>
                  </a:lnTo>
                  <a:lnTo>
                    <a:pt x="6501" y="2932"/>
                  </a:lnTo>
                  <a:lnTo>
                    <a:pt x="7139" y="2677"/>
                  </a:lnTo>
                  <a:lnTo>
                    <a:pt x="7776" y="2167"/>
                  </a:lnTo>
                  <a:lnTo>
                    <a:pt x="8158" y="1657"/>
                  </a:lnTo>
                  <a:lnTo>
                    <a:pt x="7776" y="1147"/>
                  </a:lnTo>
                  <a:lnTo>
                    <a:pt x="7139" y="765"/>
                  </a:lnTo>
                  <a:lnTo>
                    <a:pt x="6501" y="510"/>
                  </a:lnTo>
                  <a:lnTo>
                    <a:pt x="5736" y="255"/>
                  </a:lnTo>
                  <a:lnTo>
                    <a:pt x="4972" y="128"/>
                  </a:lnTo>
                  <a:lnTo>
                    <a:pt x="4079"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498;p39">
              <a:extLst>
                <a:ext uri="{FF2B5EF4-FFF2-40B4-BE49-F238E27FC236}">
                  <a16:creationId xmlns:a16="http://schemas.microsoft.com/office/drawing/2014/main" id="{974FC9FB-D7ED-F86E-FFB5-A46C17D7F721}"/>
                </a:ext>
              </a:extLst>
            </p:cNvPr>
            <p:cNvSpPr/>
            <p:nvPr/>
          </p:nvSpPr>
          <p:spPr>
            <a:xfrm>
              <a:off x="4103150" y="2707725"/>
              <a:ext cx="203975" cy="82875"/>
            </a:xfrm>
            <a:custGeom>
              <a:avLst/>
              <a:gdLst/>
              <a:ahLst/>
              <a:cxnLst/>
              <a:rect l="l" t="t" r="r" b="b"/>
              <a:pathLst>
                <a:path w="8159" h="3315" fill="none" extrusionOk="0">
                  <a:moveTo>
                    <a:pt x="7139" y="765"/>
                  </a:moveTo>
                  <a:lnTo>
                    <a:pt x="7139" y="765"/>
                  </a:lnTo>
                  <a:lnTo>
                    <a:pt x="6501" y="510"/>
                  </a:lnTo>
                  <a:lnTo>
                    <a:pt x="5736" y="255"/>
                  </a:lnTo>
                  <a:lnTo>
                    <a:pt x="4972" y="128"/>
                  </a:lnTo>
                  <a:lnTo>
                    <a:pt x="4079" y="0"/>
                  </a:lnTo>
                  <a:lnTo>
                    <a:pt x="3315" y="128"/>
                  </a:lnTo>
                  <a:lnTo>
                    <a:pt x="2422" y="255"/>
                  </a:lnTo>
                  <a:lnTo>
                    <a:pt x="1785" y="510"/>
                  </a:lnTo>
                  <a:lnTo>
                    <a:pt x="1020" y="765"/>
                  </a:lnTo>
                  <a:lnTo>
                    <a:pt x="1020" y="765"/>
                  </a:lnTo>
                  <a:lnTo>
                    <a:pt x="510" y="1147"/>
                  </a:lnTo>
                  <a:lnTo>
                    <a:pt x="1" y="1657"/>
                  </a:lnTo>
                  <a:lnTo>
                    <a:pt x="1" y="1657"/>
                  </a:lnTo>
                  <a:lnTo>
                    <a:pt x="510" y="2167"/>
                  </a:lnTo>
                  <a:lnTo>
                    <a:pt x="1020" y="2677"/>
                  </a:lnTo>
                  <a:lnTo>
                    <a:pt x="1020" y="2677"/>
                  </a:lnTo>
                  <a:lnTo>
                    <a:pt x="1785" y="2932"/>
                  </a:lnTo>
                  <a:lnTo>
                    <a:pt x="2422" y="3187"/>
                  </a:lnTo>
                  <a:lnTo>
                    <a:pt x="3315" y="3314"/>
                  </a:lnTo>
                  <a:lnTo>
                    <a:pt x="4079" y="3314"/>
                  </a:lnTo>
                  <a:lnTo>
                    <a:pt x="4972" y="3314"/>
                  </a:lnTo>
                  <a:lnTo>
                    <a:pt x="5736" y="3187"/>
                  </a:lnTo>
                  <a:lnTo>
                    <a:pt x="6501" y="2932"/>
                  </a:lnTo>
                  <a:lnTo>
                    <a:pt x="7139" y="2677"/>
                  </a:lnTo>
                  <a:lnTo>
                    <a:pt x="7139" y="2677"/>
                  </a:lnTo>
                  <a:lnTo>
                    <a:pt x="7776" y="2167"/>
                  </a:lnTo>
                  <a:lnTo>
                    <a:pt x="8158" y="1657"/>
                  </a:lnTo>
                  <a:lnTo>
                    <a:pt x="8158" y="1657"/>
                  </a:lnTo>
                  <a:lnTo>
                    <a:pt x="7776" y="1147"/>
                  </a:lnTo>
                  <a:lnTo>
                    <a:pt x="7139" y="7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499;p39">
              <a:extLst>
                <a:ext uri="{FF2B5EF4-FFF2-40B4-BE49-F238E27FC236}">
                  <a16:creationId xmlns:a16="http://schemas.microsoft.com/office/drawing/2014/main" id="{F8E87C7F-A048-FAF2-D477-691D32D1BA59}"/>
                </a:ext>
              </a:extLst>
            </p:cNvPr>
            <p:cNvSpPr/>
            <p:nvPr/>
          </p:nvSpPr>
          <p:spPr>
            <a:xfrm>
              <a:off x="4026675" y="2430475"/>
              <a:ext cx="264500" cy="315500"/>
            </a:xfrm>
            <a:custGeom>
              <a:avLst/>
              <a:gdLst/>
              <a:ahLst/>
              <a:cxnLst/>
              <a:rect l="l" t="t" r="r" b="b"/>
              <a:pathLst>
                <a:path w="10580" h="12620" extrusionOk="0">
                  <a:moveTo>
                    <a:pt x="1912" y="1"/>
                  </a:moveTo>
                  <a:lnTo>
                    <a:pt x="1658" y="256"/>
                  </a:lnTo>
                  <a:lnTo>
                    <a:pt x="1530" y="511"/>
                  </a:lnTo>
                  <a:lnTo>
                    <a:pt x="1275" y="1021"/>
                  </a:lnTo>
                  <a:lnTo>
                    <a:pt x="765" y="2678"/>
                  </a:lnTo>
                  <a:lnTo>
                    <a:pt x="510" y="3570"/>
                  </a:lnTo>
                  <a:lnTo>
                    <a:pt x="510" y="4462"/>
                  </a:lnTo>
                  <a:lnTo>
                    <a:pt x="893" y="4590"/>
                  </a:lnTo>
                  <a:lnTo>
                    <a:pt x="1785" y="4845"/>
                  </a:lnTo>
                  <a:lnTo>
                    <a:pt x="2295" y="5354"/>
                  </a:lnTo>
                  <a:lnTo>
                    <a:pt x="2295" y="5482"/>
                  </a:lnTo>
                  <a:lnTo>
                    <a:pt x="2167" y="5609"/>
                  </a:lnTo>
                  <a:lnTo>
                    <a:pt x="1020" y="5864"/>
                  </a:lnTo>
                  <a:lnTo>
                    <a:pt x="510" y="5992"/>
                  </a:lnTo>
                  <a:lnTo>
                    <a:pt x="128" y="6247"/>
                  </a:lnTo>
                  <a:lnTo>
                    <a:pt x="1" y="6374"/>
                  </a:lnTo>
                  <a:lnTo>
                    <a:pt x="1" y="6756"/>
                  </a:lnTo>
                  <a:lnTo>
                    <a:pt x="1" y="7266"/>
                  </a:lnTo>
                  <a:lnTo>
                    <a:pt x="128" y="8031"/>
                  </a:lnTo>
                  <a:lnTo>
                    <a:pt x="255" y="8413"/>
                  </a:lnTo>
                  <a:lnTo>
                    <a:pt x="510" y="8668"/>
                  </a:lnTo>
                  <a:lnTo>
                    <a:pt x="1403" y="8668"/>
                  </a:lnTo>
                  <a:lnTo>
                    <a:pt x="2422" y="8796"/>
                  </a:lnTo>
                  <a:lnTo>
                    <a:pt x="2677" y="8796"/>
                  </a:lnTo>
                  <a:lnTo>
                    <a:pt x="2805" y="9051"/>
                  </a:lnTo>
                  <a:lnTo>
                    <a:pt x="2805" y="9178"/>
                  </a:lnTo>
                  <a:lnTo>
                    <a:pt x="2677" y="9433"/>
                  </a:lnTo>
                  <a:lnTo>
                    <a:pt x="2295" y="9561"/>
                  </a:lnTo>
                  <a:lnTo>
                    <a:pt x="1785" y="9943"/>
                  </a:lnTo>
                  <a:lnTo>
                    <a:pt x="1785" y="10325"/>
                  </a:lnTo>
                  <a:lnTo>
                    <a:pt x="1912" y="10708"/>
                  </a:lnTo>
                  <a:lnTo>
                    <a:pt x="2167" y="11090"/>
                  </a:lnTo>
                  <a:lnTo>
                    <a:pt x="3060" y="11728"/>
                  </a:lnTo>
                  <a:lnTo>
                    <a:pt x="3824" y="12237"/>
                  </a:lnTo>
                  <a:lnTo>
                    <a:pt x="5226" y="12492"/>
                  </a:lnTo>
                  <a:lnTo>
                    <a:pt x="6246" y="12620"/>
                  </a:lnTo>
                  <a:lnTo>
                    <a:pt x="7266" y="12620"/>
                  </a:lnTo>
                  <a:lnTo>
                    <a:pt x="8031" y="12237"/>
                  </a:lnTo>
                  <a:lnTo>
                    <a:pt x="8541" y="11855"/>
                  </a:lnTo>
                  <a:lnTo>
                    <a:pt x="9178" y="11345"/>
                  </a:lnTo>
                  <a:lnTo>
                    <a:pt x="9560" y="10835"/>
                  </a:lnTo>
                  <a:lnTo>
                    <a:pt x="10070" y="10198"/>
                  </a:lnTo>
                  <a:lnTo>
                    <a:pt x="10325" y="9688"/>
                  </a:lnTo>
                  <a:lnTo>
                    <a:pt x="10452" y="9051"/>
                  </a:lnTo>
                  <a:lnTo>
                    <a:pt x="10580" y="8668"/>
                  </a:lnTo>
                  <a:lnTo>
                    <a:pt x="10580" y="8159"/>
                  </a:lnTo>
                  <a:lnTo>
                    <a:pt x="10452" y="7649"/>
                  </a:lnTo>
                  <a:lnTo>
                    <a:pt x="10070" y="6629"/>
                  </a:lnTo>
                  <a:lnTo>
                    <a:pt x="9433" y="7139"/>
                  </a:lnTo>
                  <a:lnTo>
                    <a:pt x="8795" y="7394"/>
                  </a:lnTo>
                  <a:lnTo>
                    <a:pt x="8795" y="7394"/>
                  </a:lnTo>
                  <a:lnTo>
                    <a:pt x="9433" y="5737"/>
                  </a:lnTo>
                  <a:lnTo>
                    <a:pt x="9560" y="5227"/>
                  </a:lnTo>
                  <a:lnTo>
                    <a:pt x="9560" y="4717"/>
                  </a:lnTo>
                  <a:lnTo>
                    <a:pt x="9305" y="4335"/>
                  </a:lnTo>
                  <a:lnTo>
                    <a:pt x="9050" y="4080"/>
                  </a:lnTo>
                  <a:lnTo>
                    <a:pt x="8286" y="3570"/>
                  </a:lnTo>
                  <a:lnTo>
                    <a:pt x="7648" y="3570"/>
                  </a:lnTo>
                  <a:lnTo>
                    <a:pt x="7393" y="3697"/>
                  </a:lnTo>
                  <a:lnTo>
                    <a:pt x="7266" y="4080"/>
                  </a:lnTo>
                  <a:lnTo>
                    <a:pt x="7011" y="4335"/>
                  </a:lnTo>
                  <a:lnTo>
                    <a:pt x="6756" y="4335"/>
                  </a:lnTo>
                  <a:lnTo>
                    <a:pt x="6884" y="3570"/>
                  </a:lnTo>
                  <a:lnTo>
                    <a:pt x="6884" y="2805"/>
                  </a:lnTo>
                  <a:lnTo>
                    <a:pt x="6756" y="2423"/>
                  </a:lnTo>
                  <a:lnTo>
                    <a:pt x="6629" y="2168"/>
                  </a:lnTo>
                  <a:lnTo>
                    <a:pt x="6246" y="1785"/>
                  </a:lnTo>
                  <a:lnTo>
                    <a:pt x="5099" y="1148"/>
                  </a:lnTo>
                  <a:lnTo>
                    <a:pt x="4079" y="638"/>
                  </a:lnTo>
                  <a:lnTo>
                    <a:pt x="2932" y="256"/>
                  </a:lnTo>
                  <a:lnTo>
                    <a:pt x="2422" y="128"/>
                  </a:lnTo>
                  <a:lnTo>
                    <a:pt x="2167"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500;p39">
              <a:extLst>
                <a:ext uri="{FF2B5EF4-FFF2-40B4-BE49-F238E27FC236}">
                  <a16:creationId xmlns:a16="http://schemas.microsoft.com/office/drawing/2014/main" id="{06E8FED3-9B25-4C19-53C0-1871A69ECC76}"/>
                </a:ext>
              </a:extLst>
            </p:cNvPr>
            <p:cNvSpPr/>
            <p:nvPr/>
          </p:nvSpPr>
          <p:spPr>
            <a:xfrm>
              <a:off x="4026675" y="2430475"/>
              <a:ext cx="264500" cy="315500"/>
            </a:xfrm>
            <a:custGeom>
              <a:avLst/>
              <a:gdLst/>
              <a:ahLst/>
              <a:cxnLst/>
              <a:rect l="l" t="t" r="r" b="b"/>
              <a:pathLst>
                <a:path w="10580" h="12620" fill="none" extrusionOk="0">
                  <a:moveTo>
                    <a:pt x="7266" y="12620"/>
                  </a:moveTo>
                  <a:lnTo>
                    <a:pt x="7266" y="12620"/>
                  </a:lnTo>
                  <a:lnTo>
                    <a:pt x="7011" y="12620"/>
                  </a:lnTo>
                  <a:lnTo>
                    <a:pt x="6246" y="12620"/>
                  </a:lnTo>
                  <a:lnTo>
                    <a:pt x="5226" y="12492"/>
                  </a:lnTo>
                  <a:lnTo>
                    <a:pt x="3824" y="12237"/>
                  </a:lnTo>
                  <a:lnTo>
                    <a:pt x="3824" y="12237"/>
                  </a:lnTo>
                  <a:lnTo>
                    <a:pt x="3060" y="11728"/>
                  </a:lnTo>
                  <a:lnTo>
                    <a:pt x="2167" y="11090"/>
                  </a:lnTo>
                  <a:lnTo>
                    <a:pt x="1912" y="10708"/>
                  </a:lnTo>
                  <a:lnTo>
                    <a:pt x="1785" y="10325"/>
                  </a:lnTo>
                  <a:lnTo>
                    <a:pt x="1785" y="9943"/>
                  </a:lnTo>
                  <a:lnTo>
                    <a:pt x="2295" y="9561"/>
                  </a:lnTo>
                  <a:lnTo>
                    <a:pt x="2295" y="9561"/>
                  </a:lnTo>
                  <a:lnTo>
                    <a:pt x="2677" y="9433"/>
                  </a:lnTo>
                  <a:lnTo>
                    <a:pt x="2677" y="9433"/>
                  </a:lnTo>
                  <a:lnTo>
                    <a:pt x="2805" y="9178"/>
                  </a:lnTo>
                  <a:lnTo>
                    <a:pt x="2805" y="9051"/>
                  </a:lnTo>
                  <a:lnTo>
                    <a:pt x="2805" y="9051"/>
                  </a:lnTo>
                  <a:lnTo>
                    <a:pt x="2677" y="8796"/>
                  </a:lnTo>
                  <a:lnTo>
                    <a:pt x="2422" y="8796"/>
                  </a:lnTo>
                  <a:lnTo>
                    <a:pt x="2422" y="8796"/>
                  </a:lnTo>
                  <a:lnTo>
                    <a:pt x="1403" y="8668"/>
                  </a:lnTo>
                  <a:lnTo>
                    <a:pt x="1403" y="8668"/>
                  </a:lnTo>
                  <a:lnTo>
                    <a:pt x="1020" y="8668"/>
                  </a:lnTo>
                  <a:lnTo>
                    <a:pt x="510" y="8668"/>
                  </a:lnTo>
                  <a:lnTo>
                    <a:pt x="510" y="8668"/>
                  </a:lnTo>
                  <a:lnTo>
                    <a:pt x="255" y="8413"/>
                  </a:lnTo>
                  <a:lnTo>
                    <a:pt x="128" y="8031"/>
                  </a:lnTo>
                  <a:lnTo>
                    <a:pt x="1" y="7266"/>
                  </a:lnTo>
                  <a:lnTo>
                    <a:pt x="1" y="7266"/>
                  </a:lnTo>
                  <a:lnTo>
                    <a:pt x="1" y="6756"/>
                  </a:lnTo>
                  <a:lnTo>
                    <a:pt x="1" y="6374"/>
                  </a:lnTo>
                  <a:lnTo>
                    <a:pt x="128" y="6247"/>
                  </a:lnTo>
                  <a:lnTo>
                    <a:pt x="128" y="6247"/>
                  </a:lnTo>
                  <a:lnTo>
                    <a:pt x="510" y="5992"/>
                  </a:lnTo>
                  <a:lnTo>
                    <a:pt x="1020" y="5864"/>
                  </a:lnTo>
                  <a:lnTo>
                    <a:pt x="1020" y="5864"/>
                  </a:lnTo>
                  <a:lnTo>
                    <a:pt x="2167" y="5609"/>
                  </a:lnTo>
                  <a:lnTo>
                    <a:pt x="2167" y="5609"/>
                  </a:lnTo>
                  <a:lnTo>
                    <a:pt x="2295" y="5482"/>
                  </a:lnTo>
                  <a:lnTo>
                    <a:pt x="2295" y="5354"/>
                  </a:lnTo>
                  <a:lnTo>
                    <a:pt x="1785" y="4845"/>
                  </a:lnTo>
                  <a:lnTo>
                    <a:pt x="893" y="4590"/>
                  </a:lnTo>
                  <a:lnTo>
                    <a:pt x="510" y="4462"/>
                  </a:lnTo>
                  <a:lnTo>
                    <a:pt x="510" y="4462"/>
                  </a:lnTo>
                  <a:lnTo>
                    <a:pt x="510" y="3570"/>
                  </a:lnTo>
                  <a:lnTo>
                    <a:pt x="765" y="2678"/>
                  </a:lnTo>
                  <a:lnTo>
                    <a:pt x="1275" y="1021"/>
                  </a:lnTo>
                  <a:lnTo>
                    <a:pt x="1275" y="1021"/>
                  </a:lnTo>
                  <a:lnTo>
                    <a:pt x="1530" y="511"/>
                  </a:lnTo>
                  <a:lnTo>
                    <a:pt x="1658" y="256"/>
                  </a:lnTo>
                  <a:lnTo>
                    <a:pt x="1912" y="1"/>
                  </a:lnTo>
                  <a:lnTo>
                    <a:pt x="1912" y="1"/>
                  </a:lnTo>
                  <a:lnTo>
                    <a:pt x="2167" y="1"/>
                  </a:lnTo>
                  <a:lnTo>
                    <a:pt x="2422" y="128"/>
                  </a:lnTo>
                  <a:lnTo>
                    <a:pt x="2932" y="256"/>
                  </a:lnTo>
                  <a:lnTo>
                    <a:pt x="2932" y="256"/>
                  </a:lnTo>
                  <a:lnTo>
                    <a:pt x="4079" y="638"/>
                  </a:lnTo>
                  <a:lnTo>
                    <a:pt x="5099" y="1148"/>
                  </a:lnTo>
                  <a:lnTo>
                    <a:pt x="5099" y="1148"/>
                  </a:lnTo>
                  <a:lnTo>
                    <a:pt x="6246" y="1785"/>
                  </a:lnTo>
                  <a:lnTo>
                    <a:pt x="6629" y="2168"/>
                  </a:lnTo>
                  <a:lnTo>
                    <a:pt x="6756" y="2423"/>
                  </a:lnTo>
                  <a:lnTo>
                    <a:pt x="6884" y="2805"/>
                  </a:lnTo>
                  <a:lnTo>
                    <a:pt x="6884" y="2805"/>
                  </a:lnTo>
                  <a:lnTo>
                    <a:pt x="6884" y="3570"/>
                  </a:lnTo>
                  <a:lnTo>
                    <a:pt x="6756" y="4335"/>
                  </a:lnTo>
                  <a:lnTo>
                    <a:pt x="6756" y="4335"/>
                  </a:lnTo>
                  <a:lnTo>
                    <a:pt x="6884" y="4335"/>
                  </a:lnTo>
                  <a:lnTo>
                    <a:pt x="7011" y="4335"/>
                  </a:lnTo>
                  <a:lnTo>
                    <a:pt x="7266" y="4080"/>
                  </a:lnTo>
                  <a:lnTo>
                    <a:pt x="7266" y="4080"/>
                  </a:lnTo>
                  <a:lnTo>
                    <a:pt x="7393" y="3697"/>
                  </a:lnTo>
                  <a:lnTo>
                    <a:pt x="7648" y="3570"/>
                  </a:lnTo>
                  <a:lnTo>
                    <a:pt x="7648" y="3570"/>
                  </a:lnTo>
                  <a:lnTo>
                    <a:pt x="8031" y="3570"/>
                  </a:lnTo>
                  <a:lnTo>
                    <a:pt x="8286" y="3570"/>
                  </a:lnTo>
                  <a:lnTo>
                    <a:pt x="8286" y="3570"/>
                  </a:lnTo>
                  <a:lnTo>
                    <a:pt x="9050" y="4080"/>
                  </a:lnTo>
                  <a:lnTo>
                    <a:pt x="9305" y="4335"/>
                  </a:lnTo>
                  <a:lnTo>
                    <a:pt x="9560" y="4717"/>
                  </a:lnTo>
                  <a:lnTo>
                    <a:pt x="9560" y="4717"/>
                  </a:lnTo>
                  <a:lnTo>
                    <a:pt x="9560" y="5227"/>
                  </a:lnTo>
                  <a:lnTo>
                    <a:pt x="9433" y="5737"/>
                  </a:lnTo>
                  <a:lnTo>
                    <a:pt x="9433" y="5737"/>
                  </a:lnTo>
                  <a:lnTo>
                    <a:pt x="8795" y="7394"/>
                  </a:lnTo>
                  <a:lnTo>
                    <a:pt x="8795" y="7394"/>
                  </a:lnTo>
                  <a:lnTo>
                    <a:pt x="9433" y="7139"/>
                  </a:lnTo>
                  <a:lnTo>
                    <a:pt x="10070" y="6629"/>
                  </a:lnTo>
                  <a:lnTo>
                    <a:pt x="10070" y="6629"/>
                  </a:lnTo>
                  <a:lnTo>
                    <a:pt x="10452" y="7649"/>
                  </a:lnTo>
                  <a:lnTo>
                    <a:pt x="10580" y="8159"/>
                  </a:lnTo>
                  <a:lnTo>
                    <a:pt x="10580" y="8668"/>
                  </a:lnTo>
                  <a:lnTo>
                    <a:pt x="10580" y="8668"/>
                  </a:lnTo>
                  <a:lnTo>
                    <a:pt x="10452" y="9051"/>
                  </a:lnTo>
                  <a:lnTo>
                    <a:pt x="10325" y="9688"/>
                  </a:lnTo>
                  <a:lnTo>
                    <a:pt x="10070" y="10198"/>
                  </a:lnTo>
                  <a:lnTo>
                    <a:pt x="9560" y="10835"/>
                  </a:lnTo>
                  <a:lnTo>
                    <a:pt x="9178" y="11345"/>
                  </a:lnTo>
                  <a:lnTo>
                    <a:pt x="8541" y="11855"/>
                  </a:lnTo>
                  <a:lnTo>
                    <a:pt x="8031" y="12237"/>
                  </a:lnTo>
                  <a:lnTo>
                    <a:pt x="7266" y="126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501;p39">
              <a:extLst>
                <a:ext uri="{FF2B5EF4-FFF2-40B4-BE49-F238E27FC236}">
                  <a16:creationId xmlns:a16="http://schemas.microsoft.com/office/drawing/2014/main" id="{AB68538E-8CED-087F-CE28-3262D152B4D9}"/>
                </a:ext>
              </a:extLst>
            </p:cNvPr>
            <p:cNvSpPr/>
            <p:nvPr/>
          </p:nvSpPr>
          <p:spPr>
            <a:xfrm>
              <a:off x="4026675" y="2430475"/>
              <a:ext cx="264500" cy="315500"/>
            </a:xfrm>
            <a:custGeom>
              <a:avLst/>
              <a:gdLst/>
              <a:ahLst/>
              <a:cxnLst/>
              <a:rect l="l" t="t" r="r" b="b"/>
              <a:pathLst>
                <a:path w="10580" h="12620" extrusionOk="0">
                  <a:moveTo>
                    <a:pt x="1912" y="1"/>
                  </a:moveTo>
                  <a:lnTo>
                    <a:pt x="1658" y="256"/>
                  </a:lnTo>
                  <a:lnTo>
                    <a:pt x="1530" y="511"/>
                  </a:lnTo>
                  <a:lnTo>
                    <a:pt x="1275" y="1021"/>
                  </a:lnTo>
                  <a:lnTo>
                    <a:pt x="765" y="2295"/>
                  </a:lnTo>
                  <a:lnTo>
                    <a:pt x="638" y="3187"/>
                  </a:lnTo>
                  <a:lnTo>
                    <a:pt x="510" y="4080"/>
                  </a:lnTo>
                  <a:lnTo>
                    <a:pt x="510" y="4462"/>
                  </a:lnTo>
                  <a:lnTo>
                    <a:pt x="1530" y="4845"/>
                  </a:lnTo>
                  <a:lnTo>
                    <a:pt x="2040" y="5099"/>
                  </a:lnTo>
                  <a:lnTo>
                    <a:pt x="2295" y="5227"/>
                  </a:lnTo>
                  <a:lnTo>
                    <a:pt x="2422" y="5482"/>
                  </a:lnTo>
                  <a:lnTo>
                    <a:pt x="2295" y="5482"/>
                  </a:lnTo>
                  <a:lnTo>
                    <a:pt x="2167" y="5609"/>
                  </a:lnTo>
                  <a:lnTo>
                    <a:pt x="1020" y="5864"/>
                  </a:lnTo>
                  <a:lnTo>
                    <a:pt x="510" y="5992"/>
                  </a:lnTo>
                  <a:lnTo>
                    <a:pt x="128" y="6247"/>
                  </a:lnTo>
                  <a:lnTo>
                    <a:pt x="1" y="6374"/>
                  </a:lnTo>
                  <a:lnTo>
                    <a:pt x="1" y="6884"/>
                  </a:lnTo>
                  <a:lnTo>
                    <a:pt x="1" y="7266"/>
                  </a:lnTo>
                  <a:lnTo>
                    <a:pt x="128" y="8031"/>
                  </a:lnTo>
                  <a:lnTo>
                    <a:pt x="255" y="8413"/>
                  </a:lnTo>
                  <a:lnTo>
                    <a:pt x="510" y="8668"/>
                  </a:lnTo>
                  <a:lnTo>
                    <a:pt x="1403" y="8668"/>
                  </a:lnTo>
                  <a:lnTo>
                    <a:pt x="2422" y="8796"/>
                  </a:lnTo>
                  <a:lnTo>
                    <a:pt x="2677" y="8796"/>
                  </a:lnTo>
                  <a:lnTo>
                    <a:pt x="2805" y="9051"/>
                  </a:lnTo>
                  <a:lnTo>
                    <a:pt x="2805" y="9306"/>
                  </a:lnTo>
                  <a:lnTo>
                    <a:pt x="2677" y="9433"/>
                  </a:lnTo>
                  <a:lnTo>
                    <a:pt x="2295" y="9561"/>
                  </a:lnTo>
                  <a:lnTo>
                    <a:pt x="1912" y="9943"/>
                  </a:lnTo>
                  <a:lnTo>
                    <a:pt x="1785" y="10325"/>
                  </a:lnTo>
                  <a:lnTo>
                    <a:pt x="1785" y="10580"/>
                  </a:lnTo>
                  <a:lnTo>
                    <a:pt x="1912" y="10963"/>
                  </a:lnTo>
                  <a:lnTo>
                    <a:pt x="2550" y="11473"/>
                  </a:lnTo>
                  <a:lnTo>
                    <a:pt x="3187" y="11855"/>
                  </a:lnTo>
                  <a:lnTo>
                    <a:pt x="3824" y="12237"/>
                  </a:lnTo>
                  <a:lnTo>
                    <a:pt x="4589" y="12365"/>
                  </a:lnTo>
                  <a:lnTo>
                    <a:pt x="5226" y="12620"/>
                  </a:lnTo>
                  <a:lnTo>
                    <a:pt x="7266" y="12620"/>
                  </a:lnTo>
                  <a:lnTo>
                    <a:pt x="8031" y="12237"/>
                  </a:lnTo>
                  <a:lnTo>
                    <a:pt x="8541" y="11855"/>
                  </a:lnTo>
                  <a:lnTo>
                    <a:pt x="9178" y="11345"/>
                  </a:lnTo>
                  <a:lnTo>
                    <a:pt x="9560" y="10835"/>
                  </a:lnTo>
                  <a:lnTo>
                    <a:pt x="10070" y="10198"/>
                  </a:lnTo>
                  <a:lnTo>
                    <a:pt x="10325" y="9688"/>
                  </a:lnTo>
                  <a:lnTo>
                    <a:pt x="10452" y="9051"/>
                  </a:lnTo>
                  <a:lnTo>
                    <a:pt x="10580" y="8668"/>
                  </a:lnTo>
                  <a:lnTo>
                    <a:pt x="10580" y="8541"/>
                  </a:lnTo>
                  <a:lnTo>
                    <a:pt x="10452" y="7649"/>
                  </a:lnTo>
                  <a:lnTo>
                    <a:pt x="10070" y="6629"/>
                  </a:lnTo>
                  <a:lnTo>
                    <a:pt x="9433" y="7139"/>
                  </a:lnTo>
                  <a:lnTo>
                    <a:pt x="8795" y="7394"/>
                  </a:lnTo>
                  <a:lnTo>
                    <a:pt x="8795" y="7394"/>
                  </a:lnTo>
                  <a:lnTo>
                    <a:pt x="9433" y="5737"/>
                  </a:lnTo>
                  <a:lnTo>
                    <a:pt x="9560" y="4972"/>
                  </a:lnTo>
                  <a:lnTo>
                    <a:pt x="9560" y="4717"/>
                  </a:lnTo>
                  <a:lnTo>
                    <a:pt x="9305" y="4335"/>
                  </a:lnTo>
                  <a:lnTo>
                    <a:pt x="9050" y="4080"/>
                  </a:lnTo>
                  <a:lnTo>
                    <a:pt x="8286" y="3570"/>
                  </a:lnTo>
                  <a:lnTo>
                    <a:pt x="7648" y="3570"/>
                  </a:lnTo>
                  <a:lnTo>
                    <a:pt x="7393" y="3697"/>
                  </a:lnTo>
                  <a:lnTo>
                    <a:pt x="7266" y="4080"/>
                  </a:lnTo>
                  <a:lnTo>
                    <a:pt x="7138" y="4207"/>
                  </a:lnTo>
                  <a:lnTo>
                    <a:pt x="6884" y="4335"/>
                  </a:lnTo>
                  <a:lnTo>
                    <a:pt x="6756" y="4335"/>
                  </a:lnTo>
                  <a:lnTo>
                    <a:pt x="6884" y="3825"/>
                  </a:lnTo>
                  <a:lnTo>
                    <a:pt x="6884" y="3187"/>
                  </a:lnTo>
                  <a:lnTo>
                    <a:pt x="6884" y="2805"/>
                  </a:lnTo>
                  <a:lnTo>
                    <a:pt x="6756" y="2423"/>
                  </a:lnTo>
                  <a:lnTo>
                    <a:pt x="6629" y="2168"/>
                  </a:lnTo>
                  <a:lnTo>
                    <a:pt x="6246" y="1785"/>
                  </a:lnTo>
                  <a:lnTo>
                    <a:pt x="5099" y="1148"/>
                  </a:lnTo>
                  <a:lnTo>
                    <a:pt x="4079" y="638"/>
                  </a:lnTo>
                  <a:lnTo>
                    <a:pt x="2932" y="256"/>
                  </a:lnTo>
                  <a:lnTo>
                    <a:pt x="2550" y="128"/>
                  </a:lnTo>
                  <a:lnTo>
                    <a:pt x="2167" y="1"/>
                  </a:lnTo>
                  <a:close/>
                </a:path>
              </a:pathLst>
            </a:custGeom>
            <a:solidFill>
              <a:srgbClr val="507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502;p39">
              <a:extLst>
                <a:ext uri="{FF2B5EF4-FFF2-40B4-BE49-F238E27FC236}">
                  <a16:creationId xmlns:a16="http://schemas.microsoft.com/office/drawing/2014/main" id="{D7696415-6AE9-64B7-6563-2149B48F9F6A}"/>
                </a:ext>
              </a:extLst>
            </p:cNvPr>
            <p:cNvSpPr/>
            <p:nvPr/>
          </p:nvSpPr>
          <p:spPr>
            <a:xfrm>
              <a:off x="4026675" y="2430475"/>
              <a:ext cx="264500" cy="315500"/>
            </a:xfrm>
            <a:custGeom>
              <a:avLst/>
              <a:gdLst/>
              <a:ahLst/>
              <a:cxnLst/>
              <a:rect l="l" t="t" r="r" b="b"/>
              <a:pathLst>
                <a:path w="10580" h="12620" fill="none" extrusionOk="0">
                  <a:moveTo>
                    <a:pt x="2167" y="1"/>
                  </a:moveTo>
                  <a:lnTo>
                    <a:pt x="2167" y="1"/>
                  </a:lnTo>
                  <a:lnTo>
                    <a:pt x="1912" y="1"/>
                  </a:lnTo>
                  <a:lnTo>
                    <a:pt x="1912" y="1"/>
                  </a:lnTo>
                  <a:lnTo>
                    <a:pt x="1658" y="256"/>
                  </a:lnTo>
                  <a:lnTo>
                    <a:pt x="1530" y="511"/>
                  </a:lnTo>
                  <a:lnTo>
                    <a:pt x="1275" y="1021"/>
                  </a:lnTo>
                  <a:lnTo>
                    <a:pt x="1275" y="1021"/>
                  </a:lnTo>
                  <a:lnTo>
                    <a:pt x="765" y="2295"/>
                  </a:lnTo>
                  <a:lnTo>
                    <a:pt x="765" y="2295"/>
                  </a:lnTo>
                  <a:lnTo>
                    <a:pt x="638" y="3187"/>
                  </a:lnTo>
                  <a:lnTo>
                    <a:pt x="510" y="4080"/>
                  </a:lnTo>
                  <a:lnTo>
                    <a:pt x="510" y="4080"/>
                  </a:lnTo>
                  <a:lnTo>
                    <a:pt x="510" y="4462"/>
                  </a:lnTo>
                  <a:lnTo>
                    <a:pt x="510" y="4462"/>
                  </a:lnTo>
                  <a:lnTo>
                    <a:pt x="510" y="4462"/>
                  </a:lnTo>
                  <a:lnTo>
                    <a:pt x="510" y="4462"/>
                  </a:lnTo>
                  <a:lnTo>
                    <a:pt x="510" y="4462"/>
                  </a:lnTo>
                  <a:lnTo>
                    <a:pt x="510" y="4462"/>
                  </a:lnTo>
                  <a:lnTo>
                    <a:pt x="1530" y="4845"/>
                  </a:lnTo>
                  <a:lnTo>
                    <a:pt x="2040" y="5099"/>
                  </a:lnTo>
                  <a:lnTo>
                    <a:pt x="2295" y="5227"/>
                  </a:lnTo>
                  <a:lnTo>
                    <a:pt x="2422" y="5482"/>
                  </a:lnTo>
                  <a:lnTo>
                    <a:pt x="2422" y="5482"/>
                  </a:lnTo>
                  <a:lnTo>
                    <a:pt x="2295" y="5482"/>
                  </a:lnTo>
                  <a:lnTo>
                    <a:pt x="2167" y="5609"/>
                  </a:lnTo>
                  <a:lnTo>
                    <a:pt x="2167" y="5609"/>
                  </a:lnTo>
                  <a:lnTo>
                    <a:pt x="1020" y="5864"/>
                  </a:lnTo>
                  <a:lnTo>
                    <a:pt x="1020" y="5864"/>
                  </a:lnTo>
                  <a:lnTo>
                    <a:pt x="510" y="5992"/>
                  </a:lnTo>
                  <a:lnTo>
                    <a:pt x="128" y="6247"/>
                  </a:lnTo>
                  <a:lnTo>
                    <a:pt x="128" y="6247"/>
                  </a:lnTo>
                  <a:lnTo>
                    <a:pt x="1" y="6374"/>
                  </a:lnTo>
                  <a:lnTo>
                    <a:pt x="1" y="6374"/>
                  </a:lnTo>
                  <a:lnTo>
                    <a:pt x="1" y="6884"/>
                  </a:lnTo>
                  <a:lnTo>
                    <a:pt x="1" y="6884"/>
                  </a:lnTo>
                  <a:lnTo>
                    <a:pt x="1" y="7266"/>
                  </a:lnTo>
                  <a:lnTo>
                    <a:pt x="1" y="7266"/>
                  </a:lnTo>
                  <a:lnTo>
                    <a:pt x="128" y="8031"/>
                  </a:lnTo>
                  <a:lnTo>
                    <a:pt x="255" y="8413"/>
                  </a:lnTo>
                  <a:lnTo>
                    <a:pt x="510" y="8668"/>
                  </a:lnTo>
                  <a:lnTo>
                    <a:pt x="510" y="8668"/>
                  </a:lnTo>
                  <a:lnTo>
                    <a:pt x="893" y="8668"/>
                  </a:lnTo>
                  <a:lnTo>
                    <a:pt x="1148" y="8668"/>
                  </a:lnTo>
                  <a:lnTo>
                    <a:pt x="1148" y="8668"/>
                  </a:lnTo>
                  <a:lnTo>
                    <a:pt x="1403" y="8668"/>
                  </a:lnTo>
                  <a:lnTo>
                    <a:pt x="1403" y="8668"/>
                  </a:lnTo>
                  <a:lnTo>
                    <a:pt x="1403" y="8668"/>
                  </a:lnTo>
                  <a:lnTo>
                    <a:pt x="1403" y="8668"/>
                  </a:lnTo>
                  <a:lnTo>
                    <a:pt x="2422" y="8796"/>
                  </a:lnTo>
                  <a:lnTo>
                    <a:pt x="2422" y="8796"/>
                  </a:lnTo>
                  <a:lnTo>
                    <a:pt x="2677" y="8796"/>
                  </a:lnTo>
                  <a:lnTo>
                    <a:pt x="2805" y="9051"/>
                  </a:lnTo>
                  <a:lnTo>
                    <a:pt x="2805" y="9051"/>
                  </a:lnTo>
                  <a:lnTo>
                    <a:pt x="2805" y="9051"/>
                  </a:lnTo>
                  <a:lnTo>
                    <a:pt x="2805" y="9051"/>
                  </a:lnTo>
                  <a:lnTo>
                    <a:pt x="2805" y="9306"/>
                  </a:lnTo>
                  <a:lnTo>
                    <a:pt x="2677" y="9433"/>
                  </a:lnTo>
                  <a:lnTo>
                    <a:pt x="2677" y="9433"/>
                  </a:lnTo>
                  <a:lnTo>
                    <a:pt x="2295" y="9561"/>
                  </a:lnTo>
                  <a:lnTo>
                    <a:pt x="2295" y="9561"/>
                  </a:lnTo>
                  <a:lnTo>
                    <a:pt x="1912" y="9943"/>
                  </a:lnTo>
                  <a:lnTo>
                    <a:pt x="1785" y="10325"/>
                  </a:lnTo>
                  <a:lnTo>
                    <a:pt x="1785" y="10325"/>
                  </a:lnTo>
                  <a:lnTo>
                    <a:pt x="1785" y="10580"/>
                  </a:lnTo>
                  <a:lnTo>
                    <a:pt x="1912" y="10963"/>
                  </a:lnTo>
                  <a:lnTo>
                    <a:pt x="2550" y="11473"/>
                  </a:lnTo>
                  <a:lnTo>
                    <a:pt x="3187" y="11855"/>
                  </a:lnTo>
                  <a:lnTo>
                    <a:pt x="3824" y="12237"/>
                  </a:lnTo>
                  <a:lnTo>
                    <a:pt x="3824" y="12237"/>
                  </a:lnTo>
                  <a:lnTo>
                    <a:pt x="4589" y="12365"/>
                  </a:lnTo>
                  <a:lnTo>
                    <a:pt x="5226" y="12620"/>
                  </a:lnTo>
                  <a:lnTo>
                    <a:pt x="6374" y="12620"/>
                  </a:lnTo>
                  <a:lnTo>
                    <a:pt x="6374" y="12620"/>
                  </a:lnTo>
                  <a:lnTo>
                    <a:pt x="7266" y="12620"/>
                  </a:lnTo>
                  <a:lnTo>
                    <a:pt x="7266" y="12620"/>
                  </a:lnTo>
                  <a:lnTo>
                    <a:pt x="8031" y="12237"/>
                  </a:lnTo>
                  <a:lnTo>
                    <a:pt x="8541" y="11855"/>
                  </a:lnTo>
                  <a:lnTo>
                    <a:pt x="9178" y="11345"/>
                  </a:lnTo>
                  <a:lnTo>
                    <a:pt x="9560" y="10835"/>
                  </a:lnTo>
                  <a:lnTo>
                    <a:pt x="10070" y="10198"/>
                  </a:lnTo>
                  <a:lnTo>
                    <a:pt x="10325" y="9688"/>
                  </a:lnTo>
                  <a:lnTo>
                    <a:pt x="10452" y="9051"/>
                  </a:lnTo>
                  <a:lnTo>
                    <a:pt x="10580" y="8668"/>
                  </a:lnTo>
                  <a:lnTo>
                    <a:pt x="10580" y="8668"/>
                  </a:lnTo>
                  <a:lnTo>
                    <a:pt x="10580" y="8541"/>
                  </a:lnTo>
                  <a:lnTo>
                    <a:pt x="10580" y="8541"/>
                  </a:lnTo>
                  <a:lnTo>
                    <a:pt x="10452" y="7649"/>
                  </a:lnTo>
                  <a:lnTo>
                    <a:pt x="10070" y="6629"/>
                  </a:lnTo>
                  <a:lnTo>
                    <a:pt x="10070" y="6629"/>
                  </a:lnTo>
                  <a:lnTo>
                    <a:pt x="9433" y="7139"/>
                  </a:lnTo>
                  <a:lnTo>
                    <a:pt x="8795" y="7394"/>
                  </a:lnTo>
                  <a:lnTo>
                    <a:pt x="8795" y="7394"/>
                  </a:lnTo>
                  <a:lnTo>
                    <a:pt x="8795" y="7394"/>
                  </a:lnTo>
                  <a:lnTo>
                    <a:pt x="8795" y="7394"/>
                  </a:lnTo>
                  <a:lnTo>
                    <a:pt x="9433" y="5737"/>
                  </a:lnTo>
                  <a:lnTo>
                    <a:pt x="9433" y="5737"/>
                  </a:lnTo>
                  <a:lnTo>
                    <a:pt x="9560" y="4972"/>
                  </a:lnTo>
                  <a:lnTo>
                    <a:pt x="9560" y="4972"/>
                  </a:lnTo>
                  <a:lnTo>
                    <a:pt x="9560" y="4717"/>
                  </a:lnTo>
                  <a:lnTo>
                    <a:pt x="9560" y="4717"/>
                  </a:lnTo>
                  <a:lnTo>
                    <a:pt x="9305" y="4335"/>
                  </a:lnTo>
                  <a:lnTo>
                    <a:pt x="9050" y="4080"/>
                  </a:lnTo>
                  <a:lnTo>
                    <a:pt x="8286" y="3570"/>
                  </a:lnTo>
                  <a:lnTo>
                    <a:pt x="8286" y="3570"/>
                  </a:lnTo>
                  <a:lnTo>
                    <a:pt x="7776" y="3570"/>
                  </a:lnTo>
                  <a:lnTo>
                    <a:pt x="7776" y="3570"/>
                  </a:lnTo>
                  <a:lnTo>
                    <a:pt x="7648" y="3570"/>
                  </a:lnTo>
                  <a:lnTo>
                    <a:pt x="7648" y="3570"/>
                  </a:lnTo>
                  <a:lnTo>
                    <a:pt x="7393" y="3697"/>
                  </a:lnTo>
                  <a:lnTo>
                    <a:pt x="7266" y="4080"/>
                  </a:lnTo>
                  <a:lnTo>
                    <a:pt x="7266" y="4080"/>
                  </a:lnTo>
                  <a:lnTo>
                    <a:pt x="7138" y="4207"/>
                  </a:lnTo>
                  <a:lnTo>
                    <a:pt x="6884" y="4335"/>
                  </a:lnTo>
                  <a:lnTo>
                    <a:pt x="6884" y="4335"/>
                  </a:lnTo>
                  <a:lnTo>
                    <a:pt x="6756" y="4335"/>
                  </a:lnTo>
                  <a:lnTo>
                    <a:pt x="6756" y="4335"/>
                  </a:lnTo>
                  <a:lnTo>
                    <a:pt x="6756" y="4335"/>
                  </a:lnTo>
                  <a:lnTo>
                    <a:pt x="6756" y="4335"/>
                  </a:lnTo>
                  <a:lnTo>
                    <a:pt x="6884" y="3825"/>
                  </a:lnTo>
                  <a:lnTo>
                    <a:pt x="6884" y="3187"/>
                  </a:lnTo>
                  <a:lnTo>
                    <a:pt x="6884" y="3187"/>
                  </a:lnTo>
                  <a:lnTo>
                    <a:pt x="6884" y="2805"/>
                  </a:lnTo>
                  <a:lnTo>
                    <a:pt x="6884" y="2805"/>
                  </a:lnTo>
                  <a:lnTo>
                    <a:pt x="6756" y="2423"/>
                  </a:lnTo>
                  <a:lnTo>
                    <a:pt x="6629" y="2168"/>
                  </a:lnTo>
                  <a:lnTo>
                    <a:pt x="6246" y="1785"/>
                  </a:lnTo>
                  <a:lnTo>
                    <a:pt x="5099" y="1148"/>
                  </a:lnTo>
                  <a:lnTo>
                    <a:pt x="5099" y="1148"/>
                  </a:lnTo>
                  <a:lnTo>
                    <a:pt x="4079" y="638"/>
                  </a:lnTo>
                  <a:lnTo>
                    <a:pt x="2932" y="256"/>
                  </a:lnTo>
                  <a:lnTo>
                    <a:pt x="2932" y="256"/>
                  </a:lnTo>
                  <a:lnTo>
                    <a:pt x="2550" y="128"/>
                  </a:lnTo>
                  <a:lnTo>
                    <a:pt x="21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503;p39">
              <a:extLst>
                <a:ext uri="{FF2B5EF4-FFF2-40B4-BE49-F238E27FC236}">
                  <a16:creationId xmlns:a16="http://schemas.microsoft.com/office/drawing/2014/main" id="{B45B669C-2FA7-EA5A-F577-F16DA65BECFC}"/>
                </a:ext>
              </a:extLst>
            </p:cNvPr>
            <p:cNvSpPr/>
            <p:nvPr/>
          </p:nvSpPr>
          <p:spPr>
            <a:xfrm>
              <a:off x="4087225" y="2449600"/>
              <a:ext cx="124300" cy="299575"/>
            </a:xfrm>
            <a:custGeom>
              <a:avLst/>
              <a:gdLst/>
              <a:ahLst/>
              <a:cxnLst/>
              <a:rect l="l" t="t" r="r" b="b"/>
              <a:pathLst>
                <a:path w="4972" h="11983" extrusionOk="0">
                  <a:moveTo>
                    <a:pt x="0" y="1"/>
                  </a:moveTo>
                  <a:lnTo>
                    <a:pt x="0" y="128"/>
                  </a:lnTo>
                  <a:lnTo>
                    <a:pt x="638" y="893"/>
                  </a:lnTo>
                  <a:lnTo>
                    <a:pt x="1530" y="2040"/>
                  </a:lnTo>
                  <a:lnTo>
                    <a:pt x="2295" y="3442"/>
                  </a:lnTo>
                  <a:lnTo>
                    <a:pt x="3059" y="5099"/>
                  </a:lnTo>
                  <a:lnTo>
                    <a:pt x="3824" y="6884"/>
                  </a:lnTo>
                  <a:lnTo>
                    <a:pt x="4334" y="8541"/>
                  </a:lnTo>
                  <a:lnTo>
                    <a:pt x="4716" y="10325"/>
                  </a:lnTo>
                  <a:lnTo>
                    <a:pt x="4716" y="11090"/>
                  </a:lnTo>
                  <a:lnTo>
                    <a:pt x="4716" y="11855"/>
                  </a:lnTo>
                  <a:lnTo>
                    <a:pt x="4844" y="11855"/>
                  </a:lnTo>
                  <a:lnTo>
                    <a:pt x="4844" y="11982"/>
                  </a:lnTo>
                  <a:lnTo>
                    <a:pt x="4971" y="11855"/>
                  </a:lnTo>
                  <a:lnTo>
                    <a:pt x="4971" y="11090"/>
                  </a:lnTo>
                  <a:lnTo>
                    <a:pt x="4971" y="10325"/>
                  </a:lnTo>
                  <a:lnTo>
                    <a:pt x="4589" y="8541"/>
                  </a:lnTo>
                  <a:lnTo>
                    <a:pt x="4079" y="6756"/>
                  </a:lnTo>
                  <a:lnTo>
                    <a:pt x="3314" y="4972"/>
                  </a:lnTo>
                  <a:lnTo>
                    <a:pt x="2550" y="3315"/>
                  </a:lnTo>
                  <a:lnTo>
                    <a:pt x="1657" y="1913"/>
                  </a:lnTo>
                  <a:lnTo>
                    <a:pt x="893" y="765"/>
                  </a:lnTo>
                  <a:lnTo>
                    <a:pt x="1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504;p39">
              <a:extLst>
                <a:ext uri="{FF2B5EF4-FFF2-40B4-BE49-F238E27FC236}">
                  <a16:creationId xmlns:a16="http://schemas.microsoft.com/office/drawing/2014/main" id="{2F483846-DBB9-6589-2057-2A2C474D8650}"/>
                </a:ext>
              </a:extLst>
            </p:cNvPr>
            <p:cNvSpPr/>
            <p:nvPr/>
          </p:nvSpPr>
          <p:spPr>
            <a:xfrm>
              <a:off x="4128650" y="2513325"/>
              <a:ext cx="245375" cy="274075"/>
            </a:xfrm>
            <a:custGeom>
              <a:avLst/>
              <a:gdLst/>
              <a:ahLst/>
              <a:cxnLst/>
              <a:rect l="l" t="t" r="r" b="b"/>
              <a:pathLst>
                <a:path w="9815" h="10963" extrusionOk="0">
                  <a:moveTo>
                    <a:pt x="8668" y="1"/>
                  </a:moveTo>
                  <a:lnTo>
                    <a:pt x="8158" y="128"/>
                  </a:lnTo>
                  <a:lnTo>
                    <a:pt x="7266" y="256"/>
                  </a:lnTo>
                  <a:lnTo>
                    <a:pt x="6119" y="638"/>
                  </a:lnTo>
                  <a:lnTo>
                    <a:pt x="5099" y="1148"/>
                  </a:lnTo>
                  <a:lnTo>
                    <a:pt x="4716" y="1276"/>
                  </a:lnTo>
                  <a:lnTo>
                    <a:pt x="4589" y="1531"/>
                  </a:lnTo>
                  <a:lnTo>
                    <a:pt x="4462" y="2168"/>
                  </a:lnTo>
                  <a:lnTo>
                    <a:pt x="4462" y="2805"/>
                  </a:lnTo>
                  <a:lnTo>
                    <a:pt x="4462" y="3570"/>
                  </a:lnTo>
                  <a:lnTo>
                    <a:pt x="4079" y="3188"/>
                  </a:lnTo>
                  <a:lnTo>
                    <a:pt x="3824" y="2805"/>
                  </a:lnTo>
                  <a:lnTo>
                    <a:pt x="3697" y="2295"/>
                  </a:lnTo>
                  <a:lnTo>
                    <a:pt x="3187" y="2295"/>
                  </a:lnTo>
                  <a:lnTo>
                    <a:pt x="2677" y="2550"/>
                  </a:lnTo>
                  <a:lnTo>
                    <a:pt x="2167" y="2933"/>
                  </a:lnTo>
                  <a:lnTo>
                    <a:pt x="1785" y="3315"/>
                  </a:lnTo>
                  <a:lnTo>
                    <a:pt x="1657" y="3697"/>
                  </a:lnTo>
                  <a:lnTo>
                    <a:pt x="1657" y="4080"/>
                  </a:lnTo>
                  <a:lnTo>
                    <a:pt x="1912" y="4462"/>
                  </a:lnTo>
                  <a:lnTo>
                    <a:pt x="2295" y="5227"/>
                  </a:lnTo>
                  <a:lnTo>
                    <a:pt x="2805" y="6119"/>
                  </a:lnTo>
                  <a:lnTo>
                    <a:pt x="2422" y="5864"/>
                  </a:lnTo>
                  <a:lnTo>
                    <a:pt x="1785" y="5354"/>
                  </a:lnTo>
                  <a:lnTo>
                    <a:pt x="1402" y="4845"/>
                  </a:lnTo>
                  <a:lnTo>
                    <a:pt x="1020" y="4207"/>
                  </a:lnTo>
                  <a:lnTo>
                    <a:pt x="383" y="5354"/>
                  </a:lnTo>
                  <a:lnTo>
                    <a:pt x="128" y="6502"/>
                  </a:lnTo>
                  <a:lnTo>
                    <a:pt x="0" y="7011"/>
                  </a:lnTo>
                  <a:lnTo>
                    <a:pt x="128" y="7649"/>
                  </a:lnTo>
                  <a:lnTo>
                    <a:pt x="255" y="8159"/>
                  </a:lnTo>
                  <a:lnTo>
                    <a:pt x="510" y="8796"/>
                  </a:lnTo>
                  <a:lnTo>
                    <a:pt x="893" y="9306"/>
                  </a:lnTo>
                  <a:lnTo>
                    <a:pt x="1530" y="9688"/>
                  </a:lnTo>
                  <a:lnTo>
                    <a:pt x="2167" y="9943"/>
                  </a:lnTo>
                  <a:lnTo>
                    <a:pt x="2805" y="9943"/>
                  </a:lnTo>
                  <a:lnTo>
                    <a:pt x="2932" y="10071"/>
                  </a:lnTo>
                  <a:lnTo>
                    <a:pt x="3442" y="10453"/>
                  </a:lnTo>
                  <a:lnTo>
                    <a:pt x="4207" y="10835"/>
                  </a:lnTo>
                  <a:lnTo>
                    <a:pt x="4844" y="10963"/>
                  </a:lnTo>
                  <a:lnTo>
                    <a:pt x="5609" y="10963"/>
                  </a:lnTo>
                  <a:lnTo>
                    <a:pt x="6373" y="10708"/>
                  </a:lnTo>
                  <a:lnTo>
                    <a:pt x="7011" y="10325"/>
                  </a:lnTo>
                  <a:lnTo>
                    <a:pt x="7648" y="9816"/>
                  </a:lnTo>
                  <a:lnTo>
                    <a:pt x="8031" y="9306"/>
                  </a:lnTo>
                  <a:lnTo>
                    <a:pt x="8158" y="9051"/>
                  </a:lnTo>
                  <a:lnTo>
                    <a:pt x="8158" y="8796"/>
                  </a:lnTo>
                  <a:lnTo>
                    <a:pt x="8031" y="8541"/>
                  </a:lnTo>
                  <a:lnTo>
                    <a:pt x="7903" y="8414"/>
                  </a:lnTo>
                  <a:lnTo>
                    <a:pt x="7393" y="8031"/>
                  </a:lnTo>
                  <a:lnTo>
                    <a:pt x="6883" y="7776"/>
                  </a:lnTo>
                  <a:lnTo>
                    <a:pt x="6373" y="7521"/>
                  </a:lnTo>
                  <a:lnTo>
                    <a:pt x="5736" y="7394"/>
                  </a:lnTo>
                  <a:lnTo>
                    <a:pt x="8031" y="7394"/>
                  </a:lnTo>
                  <a:lnTo>
                    <a:pt x="8923" y="7521"/>
                  </a:lnTo>
                  <a:lnTo>
                    <a:pt x="9178" y="7394"/>
                  </a:lnTo>
                  <a:lnTo>
                    <a:pt x="9433" y="7139"/>
                  </a:lnTo>
                  <a:lnTo>
                    <a:pt x="9688" y="6884"/>
                  </a:lnTo>
                  <a:lnTo>
                    <a:pt x="9815" y="6502"/>
                  </a:lnTo>
                  <a:lnTo>
                    <a:pt x="9815" y="5992"/>
                  </a:lnTo>
                  <a:lnTo>
                    <a:pt x="9815" y="5482"/>
                  </a:lnTo>
                  <a:lnTo>
                    <a:pt x="9688" y="5354"/>
                  </a:lnTo>
                  <a:lnTo>
                    <a:pt x="9050" y="5099"/>
                  </a:lnTo>
                  <a:lnTo>
                    <a:pt x="8031" y="4972"/>
                  </a:lnTo>
                  <a:lnTo>
                    <a:pt x="6628" y="5099"/>
                  </a:lnTo>
                  <a:lnTo>
                    <a:pt x="7393" y="4590"/>
                  </a:lnTo>
                  <a:lnTo>
                    <a:pt x="8413" y="4335"/>
                  </a:lnTo>
                  <a:lnTo>
                    <a:pt x="9688" y="4080"/>
                  </a:lnTo>
                  <a:lnTo>
                    <a:pt x="9688" y="3697"/>
                  </a:lnTo>
                  <a:lnTo>
                    <a:pt x="9688" y="2805"/>
                  </a:lnTo>
                  <a:lnTo>
                    <a:pt x="9433" y="893"/>
                  </a:lnTo>
                  <a:lnTo>
                    <a:pt x="9305" y="256"/>
                  </a:lnTo>
                  <a:lnTo>
                    <a:pt x="9050" y="1"/>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505;p39">
              <a:extLst>
                <a:ext uri="{FF2B5EF4-FFF2-40B4-BE49-F238E27FC236}">
                  <a16:creationId xmlns:a16="http://schemas.microsoft.com/office/drawing/2014/main" id="{82267BCE-D25C-27BB-A8D9-3E0C74116729}"/>
                </a:ext>
              </a:extLst>
            </p:cNvPr>
            <p:cNvSpPr/>
            <p:nvPr/>
          </p:nvSpPr>
          <p:spPr>
            <a:xfrm>
              <a:off x="4195575" y="2526075"/>
              <a:ext cx="146600" cy="245400"/>
            </a:xfrm>
            <a:custGeom>
              <a:avLst/>
              <a:gdLst/>
              <a:ahLst/>
              <a:cxnLst/>
              <a:rect l="l" t="t" r="r" b="b"/>
              <a:pathLst>
                <a:path w="5864" h="9816" extrusionOk="0">
                  <a:moveTo>
                    <a:pt x="5736" y="1"/>
                  </a:moveTo>
                  <a:lnTo>
                    <a:pt x="4971" y="638"/>
                  </a:lnTo>
                  <a:lnTo>
                    <a:pt x="4206" y="1530"/>
                  </a:lnTo>
                  <a:lnTo>
                    <a:pt x="3187" y="2678"/>
                  </a:lnTo>
                  <a:lnTo>
                    <a:pt x="2294" y="3952"/>
                  </a:lnTo>
                  <a:lnTo>
                    <a:pt x="1530" y="5482"/>
                  </a:lnTo>
                  <a:lnTo>
                    <a:pt x="765" y="6884"/>
                  </a:lnTo>
                  <a:lnTo>
                    <a:pt x="255" y="8286"/>
                  </a:lnTo>
                  <a:lnTo>
                    <a:pt x="0" y="9688"/>
                  </a:lnTo>
                  <a:lnTo>
                    <a:pt x="128" y="9815"/>
                  </a:lnTo>
                  <a:lnTo>
                    <a:pt x="128" y="9688"/>
                  </a:lnTo>
                  <a:lnTo>
                    <a:pt x="382" y="8413"/>
                  </a:lnTo>
                  <a:lnTo>
                    <a:pt x="892" y="7011"/>
                  </a:lnTo>
                  <a:lnTo>
                    <a:pt x="1657" y="5482"/>
                  </a:lnTo>
                  <a:lnTo>
                    <a:pt x="2549" y="4080"/>
                  </a:lnTo>
                  <a:lnTo>
                    <a:pt x="3442" y="2805"/>
                  </a:lnTo>
                  <a:lnTo>
                    <a:pt x="4334" y="1658"/>
                  </a:lnTo>
                  <a:lnTo>
                    <a:pt x="5099" y="766"/>
                  </a:lnTo>
                  <a:lnTo>
                    <a:pt x="5863" y="256"/>
                  </a:lnTo>
                  <a:lnTo>
                    <a:pt x="5863" y="128"/>
                  </a:lnTo>
                  <a:lnTo>
                    <a:pt x="57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506;p39">
              <a:extLst>
                <a:ext uri="{FF2B5EF4-FFF2-40B4-BE49-F238E27FC236}">
                  <a16:creationId xmlns:a16="http://schemas.microsoft.com/office/drawing/2014/main" id="{FA8E2E6C-D568-E346-7B18-2902F8B4DAB6}"/>
                </a:ext>
              </a:extLst>
            </p:cNvPr>
            <p:cNvSpPr/>
            <p:nvPr/>
          </p:nvSpPr>
          <p:spPr>
            <a:xfrm>
              <a:off x="2200775" y="1652950"/>
              <a:ext cx="869950" cy="1022925"/>
            </a:xfrm>
            <a:custGeom>
              <a:avLst/>
              <a:gdLst/>
              <a:ahLst/>
              <a:cxnLst/>
              <a:rect l="l" t="t" r="r" b="b"/>
              <a:pathLst>
                <a:path w="34798" h="40917" extrusionOk="0">
                  <a:moveTo>
                    <a:pt x="34033" y="1"/>
                  </a:moveTo>
                  <a:lnTo>
                    <a:pt x="0" y="19630"/>
                  </a:lnTo>
                  <a:lnTo>
                    <a:pt x="0" y="40534"/>
                  </a:lnTo>
                  <a:lnTo>
                    <a:pt x="765" y="40917"/>
                  </a:lnTo>
                  <a:lnTo>
                    <a:pt x="34798" y="21287"/>
                  </a:lnTo>
                  <a:lnTo>
                    <a:pt x="34798" y="511"/>
                  </a:lnTo>
                  <a:lnTo>
                    <a:pt x="34033"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507;p39">
              <a:extLst>
                <a:ext uri="{FF2B5EF4-FFF2-40B4-BE49-F238E27FC236}">
                  <a16:creationId xmlns:a16="http://schemas.microsoft.com/office/drawing/2014/main" id="{BD69EFC0-C278-10D5-9BB4-90A657E10315}"/>
                </a:ext>
              </a:extLst>
            </p:cNvPr>
            <p:cNvSpPr/>
            <p:nvPr/>
          </p:nvSpPr>
          <p:spPr>
            <a:xfrm>
              <a:off x="2200775" y="1652950"/>
              <a:ext cx="869950" cy="1022925"/>
            </a:xfrm>
            <a:custGeom>
              <a:avLst/>
              <a:gdLst/>
              <a:ahLst/>
              <a:cxnLst/>
              <a:rect l="l" t="t" r="r" b="b"/>
              <a:pathLst>
                <a:path w="34798" h="40917" fill="none" extrusionOk="0">
                  <a:moveTo>
                    <a:pt x="34798" y="21287"/>
                  </a:moveTo>
                  <a:lnTo>
                    <a:pt x="34798" y="511"/>
                  </a:lnTo>
                  <a:lnTo>
                    <a:pt x="34033" y="1"/>
                  </a:lnTo>
                  <a:lnTo>
                    <a:pt x="0" y="19630"/>
                  </a:lnTo>
                  <a:lnTo>
                    <a:pt x="0" y="40534"/>
                  </a:lnTo>
                  <a:lnTo>
                    <a:pt x="765" y="40917"/>
                  </a:lnTo>
                  <a:lnTo>
                    <a:pt x="34798" y="212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508;p39">
              <a:extLst>
                <a:ext uri="{FF2B5EF4-FFF2-40B4-BE49-F238E27FC236}">
                  <a16:creationId xmlns:a16="http://schemas.microsoft.com/office/drawing/2014/main" id="{C6F1F48A-1291-B8AA-D6CB-33EB5C560F46}"/>
                </a:ext>
              </a:extLst>
            </p:cNvPr>
            <p:cNvSpPr/>
            <p:nvPr/>
          </p:nvSpPr>
          <p:spPr>
            <a:xfrm>
              <a:off x="2219875" y="1665700"/>
              <a:ext cx="850850" cy="1010175"/>
            </a:xfrm>
            <a:custGeom>
              <a:avLst/>
              <a:gdLst/>
              <a:ahLst/>
              <a:cxnLst/>
              <a:rect l="l" t="t" r="r" b="b"/>
              <a:pathLst>
                <a:path w="34034" h="40407" extrusionOk="0">
                  <a:moveTo>
                    <a:pt x="34034" y="1"/>
                  </a:moveTo>
                  <a:lnTo>
                    <a:pt x="1" y="19630"/>
                  </a:lnTo>
                  <a:lnTo>
                    <a:pt x="1" y="40407"/>
                  </a:lnTo>
                  <a:lnTo>
                    <a:pt x="34034" y="20777"/>
                  </a:lnTo>
                  <a:lnTo>
                    <a:pt x="34034" y="1"/>
                  </a:ln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509;p39">
              <a:extLst>
                <a:ext uri="{FF2B5EF4-FFF2-40B4-BE49-F238E27FC236}">
                  <a16:creationId xmlns:a16="http://schemas.microsoft.com/office/drawing/2014/main" id="{614D5137-03BE-47D3-EC1A-9673680755E7}"/>
                </a:ext>
              </a:extLst>
            </p:cNvPr>
            <p:cNvSpPr/>
            <p:nvPr/>
          </p:nvSpPr>
          <p:spPr>
            <a:xfrm>
              <a:off x="2219875" y="1665700"/>
              <a:ext cx="850850" cy="1010175"/>
            </a:xfrm>
            <a:custGeom>
              <a:avLst/>
              <a:gdLst/>
              <a:ahLst/>
              <a:cxnLst/>
              <a:rect l="l" t="t" r="r" b="b"/>
              <a:pathLst>
                <a:path w="34034" h="40407" fill="none" extrusionOk="0">
                  <a:moveTo>
                    <a:pt x="1" y="40407"/>
                  </a:moveTo>
                  <a:lnTo>
                    <a:pt x="34034" y="20777"/>
                  </a:lnTo>
                  <a:lnTo>
                    <a:pt x="34034" y="1"/>
                  </a:lnTo>
                  <a:lnTo>
                    <a:pt x="1" y="19630"/>
                  </a:lnTo>
                  <a:lnTo>
                    <a:pt x="1" y="40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510;p39">
              <a:extLst>
                <a:ext uri="{FF2B5EF4-FFF2-40B4-BE49-F238E27FC236}">
                  <a16:creationId xmlns:a16="http://schemas.microsoft.com/office/drawing/2014/main" id="{03C20776-E056-2F89-F4E1-6ECAE2184A26}"/>
                </a:ext>
              </a:extLst>
            </p:cNvPr>
            <p:cNvSpPr/>
            <p:nvPr/>
          </p:nvSpPr>
          <p:spPr>
            <a:xfrm>
              <a:off x="2270875" y="1987550"/>
              <a:ext cx="748875" cy="602300"/>
            </a:xfrm>
            <a:custGeom>
              <a:avLst/>
              <a:gdLst/>
              <a:ahLst/>
              <a:cxnLst/>
              <a:rect l="l" t="t" r="r" b="b"/>
              <a:pathLst>
                <a:path w="29955" h="24092" extrusionOk="0">
                  <a:moveTo>
                    <a:pt x="23454" y="0"/>
                  </a:moveTo>
                  <a:lnTo>
                    <a:pt x="18100" y="7138"/>
                  </a:lnTo>
                  <a:lnTo>
                    <a:pt x="19502" y="9050"/>
                  </a:lnTo>
                  <a:lnTo>
                    <a:pt x="10197" y="2932"/>
                  </a:lnTo>
                  <a:lnTo>
                    <a:pt x="0" y="17081"/>
                  </a:lnTo>
                  <a:lnTo>
                    <a:pt x="0" y="24091"/>
                  </a:lnTo>
                  <a:lnTo>
                    <a:pt x="29954" y="6756"/>
                  </a:lnTo>
                  <a:lnTo>
                    <a:pt x="29954" y="4462"/>
                  </a:lnTo>
                  <a:lnTo>
                    <a:pt x="23454"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511;p39">
              <a:extLst>
                <a:ext uri="{FF2B5EF4-FFF2-40B4-BE49-F238E27FC236}">
                  <a16:creationId xmlns:a16="http://schemas.microsoft.com/office/drawing/2014/main" id="{CF2E5BDF-2480-325F-3323-8D6D7D0A1993}"/>
                </a:ext>
              </a:extLst>
            </p:cNvPr>
            <p:cNvSpPr/>
            <p:nvPr/>
          </p:nvSpPr>
          <p:spPr>
            <a:xfrm>
              <a:off x="2270875" y="1987550"/>
              <a:ext cx="748875" cy="602300"/>
            </a:xfrm>
            <a:custGeom>
              <a:avLst/>
              <a:gdLst/>
              <a:ahLst/>
              <a:cxnLst/>
              <a:rect l="l" t="t" r="r" b="b"/>
              <a:pathLst>
                <a:path w="29955" h="24092" fill="none" extrusionOk="0">
                  <a:moveTo>
                    <a:pt x="0" y="24091"/>
                  </a:moveTo>
                  <a:lnTo>
                    <a:pt x="29954" y="6756"/>
                  </a:lnTo>
                  <a:lnTo>
                    <a:pt x="29954" y="4462"/>
                  </a:lnTo>
                  <a:lnTo>
                    <a:pt x="23454" y="0"/>
                  </a:lnTo>
                  <a:lnTo>
                    <a:pt x="18100" y="7138"/>
                  </a:lnTo>
                  <a:lnTo>
                    <a:pt x="19502" y="9050"/>
                  </a:lnTo>
                  <a:lnTo>
                    <a:pt x="10197" y="2932"/>
                  </a:lnTo>
                  <a:lnTo>
                    <a:pt x="0" y="17081"/>
                  </a:lnTo>
                  <a:lnTo>
                    <a:pt x="0" y="240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512;p39">
              <a:extLst>
                <a:ext uri="{FF2B5EF4-FFF2-40B4-BE49-F238E27FC236}">
                  <a16:creationId xmlns:a16="http://schemas.microsoft.com/office/drawing/2014/main" id="{4BA5446A-DAF8-B87D-0278-A12F0249BBCB}"/>
                </a:ext>
              </a:extLst>
            </p:cNvPr>
            <p:cNvSpPr/>
            <p:nvPr/>
          </p:nvSpPr>
          <p:spPr>
            <a:xfrm>
              <a:off x="2685125" y="1946125"/>
              <a:ext cx="70125" cy="92425"/>
            </a:xfrm>
            <a:custGeom>
              <a:avLst/>
              <a:gdLst/>
              <a:ahLst/>
              <a:cxnLst/>
              <a:rect l="l" t="t" r="r" b="b"/>
              <a:pathLst>
                <a:path w="2805" h="3697" extrusionOk="0">
                  <a:moveTo>
                    <a:pt x="1912" y="0"/>
                  </a:moveTo>
                  <a:lnTo>
                    <a:pt x="1403" y="128"/>
                  </a:lnTo>
                  <a:lnTo>
                    <a:pt x="893" y="638"/>
                  </a:lnTo>
                  <a:lnTo>
                    <a:pt x="383" y="1275"/>
                  </a:lnTo>
                  <a:lnTo>
                    <a:pt x="128" y="1912"/>
                  </a:lnTo>
                  <a:lnTo>
                    <a:pt x="0" y="2677"/>
                  </a:lnTo>
                  <a:lnTo>
                    <a:pt x="128" y="3187"/>
                  </a:lnTo>
                  <a:lnTo>
                    <a:pt x="383" y="3569"/>
                  </a:lnTo>
                  <a:lnTo>
                    <a:pt x="893" y="3697"/>
                  </a:lnTo>
                  <a:lnTo>
                    <a:pt x="1403" y="3442"/>
                  </a:lnTo>
                  <a:lnTo>
                    <a:pt x="1912" y="3060"/>
                  </a:lnTo>
                  <a:lnTo>
                    <a:pt x="2422" y="2422"/>
                  </a:lnTo>
                  <a:lnTo>
                    <a:pt x="2805" y="1657"/>
                  </a:lnTo>
                  <a:lnTo>
                    <a:pt x="2805" y="1020"/>
                  </a:lnTo>
                  <a:lnTo>
                    <a:pt x="2677" y="383"/>
                  </a:lnTo>
                  <a:lnTo>
                    <a:pt x="2422" y="0"/>
                  </a:lnTo>
                  <a:close/>
                </a:path>
              </a:pathLst>
            </a:custGeom>
            <a:solidFill>
              <a:srgbClr val="72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513;p39">
              <a:extLst>
                <a:ext uri="{FF2B5EF4-FFF2-40B4-BE49-F238E27FC236}">
                  <a16:creationId xmlns:a16="http://schemas.microsoft.com/office/drawing/2014/main" id="{64CA0498-619A-C633-004B-23E2EBB1FED7}"/>
                </a:ext>
              </a:extLst>
            </p:cNvPr>
            <p:cNvSpPr/>
            <p:nvPr/>
          </p:nvSpPr>
          <p:spPr>
            <a:xfrm>
              <a:off x="2685125" y="1946125"/>
              <a:ext cx="70125" cy="92425"/>
            </a:xfrm>
            <a:custGeom>
              <a:avLst/>
              <a:gdLst/>
              <a:ahLst/>
              <a:cxnLst/>
              <a:rect l="l" t="t" r="r" b="b"/>
              <a:pathLst>
                <a:path w="2805" h="3697" fill="none" extrusionOk="0">
                  <a:moveTo>
                    <a:pt x="1403" y="128"/>
                  </a:moveTo>
                  <a:lnTo>
                    <a:pt x="1403" y="128"/>
                  </a:lnTo>
                  <a:lnTo>
                    <a:pt x="1912" y="0"/>
                  </a:lnTo>
                  <a:lnTo>
                    <a:pt x="2422" y="0"/>
                  </a:lnTo>
                  <a:lnTo>
                    <a:pt x="2677" y="383"/>
                  </a:lnTo>
                  <a:lnTo>
                    <a:pt x="2805" y="1020"/>
                  </a:lnTo>
                  <a:lnTo>
                    <a:pt x="2805" y="1020"/>
                  </a:lnTo>
                  <a:lnTo>
                    <a:pt x="2805" y="1657"/>
                  </a:lnTo>
                  <a:lnTo>
                    <a:pt x="2422" y="2422"/>
                  </a:lnTo>
                  <a:lnTo>
                    <a:pt x="1912" y="3060"/>
                  </a:lnTo>
                  <a:lnTo>
                    <a:pt x="1403" y="3442"/>
                  </a:lnTo>
                  <a:lnTo>
                    <a:pt x="1403" y="3442"/>
                  </a:lnTo>
                  <a:lnTo>
                    <a:pt x="893" y="3697"/>
                  </a:lnTo>
                  <a:lnTo>
                    <a:pt x="383" y="3569"/>
                  </a:lnTo>
                  <a:lnTo>
                    <a:pt x="128" y="3187"/>
                  </a:lnTo>
                  <a:lnTo>
                    <a:pt x="0" y="2677"/>
                  </a:lnTo>
                  <a:lnTo>
                    <a:pt x="0" y="2677"/>
                  </a:lnTo>
                  <a:lnTo>
                    <a:pt x="128" y="1912"/>
                  </a:lnTo>
                  <a:lnTo>
                    <a:pt x="383" y="1275"/>
                  </a:lnTo>
                  <a:lnTo>
                    <a:pt x="893" y="638"/>
                  </a:lnTo>
                  <a:lnTo>
                    <a:pt x="1403" y="1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514;p39">
              <a:extLst>
                <a:ext uri="{FF2B5EF4-FFF2-40B4-BE49-F238E27FC236}">
                  <a16:creationId xmlns:a16="http://schemas.microsoft.com/office/drawing/2014/main" id="{F38E065F-7451-B20B-B91B-FD7B2956F1F1}"/>
                </a:ext>
              </a:extLst>
            </p:cNvPr>
            <p:cNvSpPr/>
            <p:nvPr/>
          </p:nvSpPr>
          <p:spPr>
            <a:xfrm>
              <a:off x="2270875" y="1987550"/>
              <a:ext cx="748875" cy="602300"/>
            </a:xfrm>
            <a:custGeom>
              <a:avLst/>
              <a:gdLst/>
              <a:ahLst/>
              <a:cxnLst/>
              <a:rect l="l" t="t" r="r" b="b"/>
              <a:pathLst>
                <a:path w="29955" h="24092" extrusionOk="0">
                  <a:moveTo>
                    <a:pt x="23454" y="0"/>
                  </a:moveTo>
                  <a:lnTo>
                    <a:pt x="18100" y="7138"/>
                  </a:lnTo>
                  <a:lnTo>
                    <a:pt x="19502" y="9050"/>
                  </a:lnTo>
                  <a:lnTo>
                    <a:pt x="10197" y="2932"/>
                  </a:lnTo>
                  <a:lnTo>
                    <a:pt x="0" y="17081"/>
                  </a:lnTo>
                  <a:lnTo>
                    <a:pt x="0" y="24091"/>
                  </a:lnTo>
                  <a:lnTo>
                    <a:pt x="29954" y="6756"/>
                  </a:lnTo>
                  <a:lnTo>
                    <a:pt x="29954" y="4462"/>
                  </a:lnTo>
                  <a:lnTo>
                    <a:pt x="23454" y="0"/>
                  </a:lnTo>
                  <a:close/>
                </a:path>
              </a:pathLst>
            </a:custGeom>
            <a:solidFill>
              <a:srgbClr val="D5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515;p39">
              <a:extLst>
                <a:ext uri="{FF2B5EF4-FFF2-40B4-BE49-F238E27FC236}">
                  <a16:creationId xmlns:a16="http://schemas.microsoft.com/office/drawing/2014/main" id="{9371AC6E-657A-0D94-037E-8F74ACE5EE9A}"/>
                </a:ext>
              </a:extLst>
            </p:cNvPr>
            <p:cNvSpPr/>
            <p:nvPr/>
          </p:nvSpPr>
          <p:spPr>
            <a:xfrm>
              <a:off x="2270875" y="1987550"/>
              <a:ext cx="748875" cy="602300"/>
            </a:xfrm>
            <a:custGeom>
              <a:avLst/>
              <a:gdLst/>
              <a:ahLst/>
              <a:cxnLst/>
              <a:rect l="l" t="t" r="r" b="b"/>
              <a:pathLst>
                <a:path w="29955" h="24092" fill="none" extrusionOk="0">
                  <a:moveTo>
                    <a:pt x="23454" y="0"/>
                  </a:moveTo>
                  <a:lnTo>
                    <a:pt x="18100" y="7138"/>
                  </a:lnTo>
                  <a:lnTo>
                    <a:pt x="19502" y="9050"/>
                  </a:lnTo>
                  <a:lnTo>
                    <a:pt x="10197" y="2932"/>
                  </a:lnTo>
                  <a:lnTo>
                    <a:pt x="0" y="17081"/>
                  </a:lnTo>
                  <a:lnTo>
                    <a:pt x="0" y="24091"/>
                  </a:lnTo>
                  <a:lnTo>
                    <a:pt x="29954" y="6756"/>
                  </a:lnTo>
                  <a:lnTo>
                    <a:pt x="29954" y="4462"/>
                  </a:lnTo>
                  <a:lnTo>
                    <a:pt x="234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516;p39">
              <a:extLst>
                <a:ext uri="{FF2B5EF4-FFF2-40B4-BE49-F238E27FC236}">
                  <a16:creationId xmlns:a16="http://schemas.microsoft.com/office/drawing/2014/main" id="{C912E937-B739-0737-BAB0-FCBD74134E78}"/>
                </a:ext>
              </a:extLst>
            </p:cNvPr>
            <p:cNvSpPr/>
            <p:nvPr/>
          </p:nvSpPr>
          <p:spPr>
            <a:xfrm>
              <a:off x="2685125" y="1946125"/>
              <a:ext cx="70125" cy="92425"/>
            </a:xfrm>
            <a:custGeom>
              <a:avLst/>
              <a:gdLst/>
              <a:ahLst/>
              <a:cxnLst/>
              <a:rect l="l" t="t" r="r" b="b"/>
              <a:pathLst>
                <a:path w="2805" h="3697" extrusionOk="0">
                  <a:moveTo>
                    <a:pt x="1785" y="0"/>
                  </a:moveTo>
                  <a:lnTo>
                    <a:pt x="1403" y="128"/>
                  </a:lnTo>
                  <a:lnTo>
                    <a:pt x="893" y="638"/>
                  </a:lnTo>
                  <a:lnTo>
                    <a:pt x="383" y="1275"/>
                  </a:lnTo>
                  <a:lnTo>
                    <a:pt x="128" y="1912"/>
                  </a:lnTo>
                  <a:lnTo>
                    <a:pt x="0" y="2677"/>
                  </a:lnTo>
                  <a:lnTo>
                    <a:pt x="0" y="3060"/>
                  </a:lnTo>
                  <a:lnTo>
                    <a:pt x="128" y="3442"/>
                  </a:lnTo>
                  <a:lnTo>
                    <a:pt x="383" y="3569"/>
                  </a:lnTo>
                  <a:lnTo>
                    <a:pt x="765" y="3697"/>
                  </a:lnTo>
                  <a:lnTo>
                    <a:pt x="1020" y="3697"/>
                  </a:lnTo>
                  <a:lnTo>
                    <a:pt x="1403" y="3442"/>
                  </a:lnTo>
                  <a:lnTo>
                    <a:pt x="1912" y="3060"/>
                  </a:lnTo>
                  <a:lnTo>
                    <a:pt x="2422" y="2422"/>
                  </a:lnTo>
                  <a:lnTo>
                    <a:pt x="2805" y="1657"/>
                  </a:lnTo>
                  <a:lnTo>
                    <a:pt x="2805" y="1020"/>
                  </a:lnTo>
                  <a:lnTo>
                    <a:pt x="2805" y="510"/>
                  </a:lnTo>
                  <a:lnTo>
                    <a:pt x="2677" y="255"/>
                  </a:lnTo>
                  <a:lnTo>
                    <a:pt x="2422" y="0"/>
                  </a:lnTo>
                  <a:close/>
                </a:path>
              </a:pathLst>
            </a:custGeom>
            <a:solidFill>
              <a:srgbClr val="D5E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517;p39">
              <a:extLst>
                <a:ext uri="{FF2B5EF4-FFF2-40B4-BE49-F238E27FC236}">
                  <a16:creationId xmlns:a16="http://schemas.microsoft.com/office/drawing/2014/main" id="{7ED3719D-EBB8-EA3A-B7A1-FF4972AC7D4B}"/>
                </a:ext>
              </a:extLst>
            </p:cNvPr>
            <p:cNvSpPr/>
            <p:nvPr/>
          </p:nvSpPr>
          <p:spPr>
            <a:xfrm>
              <a:off x="2685125" y="1946125"/>
              <a:ext cx="70125" cy="92425"/>
            </a:xfrm>
            <a:custGeom>
              <a:avLst/>
              <a:gdLst/>
              <a:ahLst/>
              <a:cxnLst/>
              <a:rect l="l" t="t" r="r" b="b"/>
              <a:pathLst>
                <a:path w="2805" h="3697" fill="none" extrusionOk="0">
                  <a:moveTo>
                    <a:pt x="2040" y="0"/>
                  </a:moveTo>
                  <a:lnTo>
                    <a:pt x="2040" y="0"/>
                  </a:lnTo>
                  <a:lnTo>
                    <a:pt x="1785" y="0"/>
                  </a:lnTo>
                  <a:lnTo>
                    <a:pt x="1403" y="128"/>
                  </a:lnTo>
                  <a:lnTo>
                    <a:pt x="1403" y="128"/>
                  </a:lnTo>
                  <a:lnTo>
                    <a:pt x="893" y="638"/>
                  </a:lnTo>
                  <a:lnTo>
                    <a:pt x="383" y="1275"/>
                  </a:lnTo>
                  <a:lnTo>
                    <a:pt x="128" y="1912"/>
                  </a:lnTo>
                  <a:lnTo>
                    <a:pt x="0" y="2677"/>
                  </a:lnTo>
                  <a:lnTo>
                    <a:pt x="0" y="2677"/>
                  </a:lnTo>
                  <a:lnTo>
                    <a:pt x="0" y="3060"/>
                  </a:lnTo>
                  <a:lnTo>
                    <a:pt x="128" y="3442"/>
                  </a:lnTo>
                  <a:lnTo>
                    <a:pt x="383" y="3569"/>
                  </a:lnTo>
                  <a:lnTo>
                    <a:pt x="765" y="3697"/>
                  </a:lnTo>
                  <a:lnTo>
                    <a:pt x="765" y="3697"/>
                  </a:lnTo>
                  <a:lnTo>
                    <a:pt x="1020" y="3697"/>
                  </a:lnTo>
                  <a:lnTo>
                    <a:pt x="1403" y="3442"/>
                  </a:lnTo>
                  <a:lnTo>
                    <a:pt x="1403" y="3442"/>
                  </a:lnTo>
                  <a:lnTo>
                    <a:pt x="1912" y="3060"/>
                  </a:lnTo>
                  <a:lnTo>
                    <a:pt x="2422" y="2422"/>
                  </a:lnTo>
                  <a:lnTo>
                    <a:pt x="2805" y="1657"/>
                  </a:lnTo>
                  <a:lnTo>
                    <a:pt x="2805" y="1020"/>
                  </a:lnTo>
                  <a:lnTo>
                    <a:pt x="2805" y="1020"/>
                  </a:lnTo>
                  <a:lnTo>
                    <a:pt x="2805" y="510"/>
                  </a:lnTo>
                  <a:lnTo>
                    <a:pt x="2677" y="255"/>
                  </a:lnTo>
                  <a:lnTo>
                    <a:pt x="2422" y="0"/>
                  </a:lnTo>
                  <a:lnTo>
                    <a:pt x="2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
            <a:extLst>
              <a:ext uri="{FF2B5EF4-FFF2-40B4-BE49-F238E27FC236}">
                <a16:creationId xmlns:a16="http://schemas.microsoft.com/office/drawing/2014/main" id="{4E6E5CFB-FAE6-D12A-B20B-21661891FC70}"/>
              </a:ext>
            </a:extLst>
          </p:cNvPr>
          <p:cNvSpPr>
            <a:spLocks noGrp="1"/>
          </p:cNvSpPr>
          <p:nvPr>
            <p:ph type="title"/>
          </p:nvPr>
        </p:nvSpPr>
        <p:spPr>
          <a:xfrm>
            <a:off x="960000" y="491767"/>
            <a:ext cx="10272000" cy="763600"/>
          </a:xfrm>
        </p:spPr>
        <p:txBody>
          <a:bodyPr wrap="square" anchor="t">
            <a:normAutofit/>
          </a:bodyPr>
          <a:lstStyle/>
          <a:p>
            <a:pPr algn="l"/>
            <a:r>
              <a:rPr lang="en-CA" sz="3600" dirty="0">
                <a:latin typeface="+mj-lt"/>
              </a:rPr>
              <a:t>Summary</a:t>
            </a:r>
          </a:p>
        </p:txBody>
      </p:sp>
      <p:sp>
        <p:nvSpPr>
          <p:cNvPr id="6" name="Rectangle 5">
            <a:extLst>
              <a:ext uri="{FF2B5EF4-FFF2-40B4-BE49-F238E27FC236}">
                <a16:creationId xmlns:a16="http://schemas.microsoft.com/office/drawing/2014/main" id="{C40DAF3B-7A41-EFCE-B299-43D7B7CE37E1}"/>
              </a:ext>
            </a:extLst>
          </p:cNvPr>
          <p:cNvSpPr/>
          <p:nvPr/>
        </p:nvSpPr>
        <p:spPr>
          <a:xfrm>
            <a:off x="745323" y="558048"/>
            <a:ext cx="89564" cy="6359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9DD6F4B4-EBA6-48D6-A965-11C38FDF2997}"/>
              </a:ext>
            </a:extLst>
          </p:cNvPr>
          <p:cNvSpPr/>
          <p:nvPr/>
        </p:nvSpPr>
        <p:spPr>
          <a:xfrm>
            <a:off x="727587" y="1255367"/>
            <a:ext cx="6686847" cy="3959160"/>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wrap="square" anchor="t">
            <a:normAutofit/>
          </a:bodyPr>
          <a:lstStyle/>
          <a:p>
            <a:r>
              <a:rPr lang="en-CA" sz="3600" dirty="0"/>
              <a:t>Respondent Profile</a:t>
            </a:r>
          </a:p>
        </p:txBody>
      </p:sp>
      <p:sp>
        <p:nvSpPr>
          <p:cNvPr id="3" name="Content Placeholder 2"/>
          <p:cNvSpPr>
            <a:spLocks noGrp="1"/>
          </p:cNvSpPr>
          <p:nvPr>
            <p:ph type="body" idx="1"/>
          </p:nvPr>
        </p:nvSpPr>
        <p:spPr>
          <a:xfrm>
            <a:off x="968600" y="1772017"/>
            <a:ext cx="6365650" cy="3413600"/>
          </a:xfrm>
        </p:spPr>
        <p:txBody>
          <a:bodyPr wrap="square" anchor="t">
            <a:normAutofit lnSpcReduction="10000"/>
          </a:bodyPr>
          <a:lstStyle/>
          <a:p>
            <a:pPr marL="139700" indent="0">
              <a:spcAft>
                <a:spcPts val="600"/>
              </a:spcAft>
              <a:buNone/>
            </a:pPr>
            <a:r>
              <a:rPr lang="en-US" sz="2400" dirty="0"/>
              <a:t>Participants:</a:t>
            </a:r>
          </a:p>
          <a:p>
            <a:pPr marL="482600" indent="-342900">
              <a:lnSpc>
                <a:spcPct val="150000"/>
              </a:lnSpc>
              <a:spcAft>
                <a:spcPts val="600"/>
              </a:spcAft>
              <a:buClr>
                <a:schemeClr val="accent2"/>
              </a:buClr>
              <a:buFont typeface="Wingdings 3" panose="05040102010807070707" pitchFamily="18" charset="2"/>
              <a:buChar char="u"/>
            </a:pPr>
            <a:r>
              <a:rPr lang="en-US" sz="2400" dirty="0">
                <a:latin typeface="Sitka Heading Semibold" pitchFamily="2" charset="0"/>
              </a:rPr>
              <a:t>Representatives from real estate agencies, chambers of commerce, private consultancies, and property owners.</a:t>
            </a:r>
          </a:p>
          <a:p>
            <a:pPr marL="482600" indent="-342900">
              <a:lnSpc>
                <a:spcPct val="150000"/>
              </a:lnSpc>
              <a:spcAft>
                <a:spcPts val="600"/>
              </a:spcAft>
              <a:buClr>
                <a:schemeClr val="accent2"/>
              </a:buClr>
              <a:buFont typeface="Wingdings 3" panose="05040102010807070707" pitchFamily="18" charset="2"/>
              <a:buChar char="u"/>
            </a:pPr>
            <a:r>
              <a:rPr lang="en-US" sz="2400" dirty="0">
                <a:latin typeface="Sitka Heading Semibold" pitchFamily="2" charset="0"/>
              </a:rPr>
              <a:t>Responses primarily from Stratford, Perth County, and Huron County.</a:t>
            </a:r>
          </a:p>
        </p:txBody>
      </p:sp>
      <p:sp>
        <p:nvSpPr>
          <p:cNvPr id="4" name="Google Shape;264;p31">
            <a:extLst>
              <a:ext uri="{FF2B5EF4-FFF2-40B4-BE49-F238E27FC236}">
                <a16:creationId xmlns:a16="http://schemas.microsoft.com/office/drawing/2014/main" id="{FF60F1CC-C069-F332-0FF4-993F59CADA4E}"/>
              </a:ext>
            </a:extLst>
          </p:cNvPr>
          <p:cNvSpPr/>
          <p:nvPr/>
        </p:nvSpPr>
        <p:spPr>
          <a:xfrm flipH="1">
            <a:off x="7639050" y="495431"/>
            <a:ext cx="4201900" cy="5870802"/>
          </a:xfrm>
          <a:prstGeom prst="round1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Medium"/>
              <a:ea typeface="DM Sans Medium"/>
              <a:cs typeface="DM Sans Medium"/>
              <a:sym typeface="DM Sans Medium"/>
            </a:endParaRPr>
          </a:p>
        </p:txBody>
      </p:sp>
      <p:pic>
        <p:nvPicPr>
          <p:cNvPr id="5" name="Google Shape;265;p31" descr="Man and children with book">
            <a:extLst>
              <a:ext uri="{FF2B5EF4-FFF2-40B4-BE49-F238E27FC236}">
                <a16:creationId xmlns:a16="http://schemas.microsoft.com/office/drawing/2014/main" id="{5DA12D3B-3C08-3AA7-35A3-89DB3247D440}"/>
              </a:ext>
            </a:extLst>
          </p:cNvPr>
          <p:cNvPicPr preferRelativeResize="0">
            <a:picLocks/>
          </p:cNvPicPr>
          <p:nvPr/>
        </p:nvPicPr>
        <p:blipFill>
          <a:blip r:embed="rId3"/>
          <a:srcRect l="27089" r="27089"/>
          <a:stretch/>
        </p:blipFill>
        <p:spPr>
          <a:xfrm flipH="1">
            <a:off x="7962683" y="819280"/>
            <a:ext cx="3653651" cy="5322187"/>
          </a:xfrm>
          <a:prstGeom prst="round1Rect">
            <a:avLst>
              <a:gd name="adj" fmla="val 16667"/>
            </a:avLst>
          </a:prstGeom>
        </p:spPr>
      </p:pic>
      <p:sp>
        <p:nvSpPr>
          <p:cNvPr id="7" name="Rectangle 6">
            <a:extLst>
              <a:ext uri="{FF2B5EF4-FFF2-40B4-BE49-F238E27FC236}">
                <a16:creationId xmlns:a16="http://schemas.microsoft.com/office/drawing/2014/main" id="{BBF89D1A-DA8F-E6AC-718F-5A9AAE3B19B6}"/>
              </a:ext>
            </a:extLst>
          </p:cNvPr>
          <p:cNvSpPr/>
          <p:nvPr/>
        </p:nvSpPr>
        <p:spPr>
          <a:xfrm>
            <a:off x="745323" y="491373"/>
            <a:ext cx="89564" cy="6359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One Rounded and One Snipped 9">
            <a:extLst>
              <a:ext uri="{FF2B5EF4-FFF2-40B4-BE49-F238E27FC236}">
                <a16:creationId xmlns:a16="http://schemas.microsoft.com/office/drawing/2014/main" id="{E390A5DB-7173-B31B-5B1F-EEBC5085DDC3}"/>
              </a:ext>
            </a:extLst>
          </p:cNvPr>
          <p:cNvSpPr/>
          <p:nvPr/>
        </p:nvSpPr>
        <p:spPr>
          <a:xfrm>
            <a:off x="5197967" y="1545643"/>
            <a:ext cx="5889400" cy="4358200"/>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Google Shape;611;p46">
            <a:extLst>
              <a:ext uri="{FF2B5EF4-FFF2-40B4-BE49-F238E27FC236}">
                <a16:creationId xmlns:a16="http://schemas.microsoft.com/office/drawing/2014/main" id="{A1D93CAC-A6B0-7AF8-D503-1D73FCE30671}"/>
              </a:ext>
            </a:extLst>
          </p:cNvPr>
          <p:cNvSpPr/>
          <p:nvPr/>
        </p:nvSpPr>
        <p:spPr>
          <a:xfrm>
            <a:off x="472256" y="604866"/>
            <a:ext cx="4081975" cy="5703615"/>
          </a:xfrm>
          <a:prstGeom prst="round1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Medium"/>
              <a:ea typeface="DM Sans Medium"/>
              <a:cs typeface="DM Sans Medium"/>
              <a:sym typeface="DM Sans Medium"/>
            </a:endParaRPr>
          </a:p>
        </p:txBody>
      </p:sp>
      <p:pic>
        <p:nvPicPr>
          <p:cNvPr id="7" name="Google Shape;612;p46" descr="Modern building against a clear sky">
            <a:extLst>
              <a:ext uri="{FF2B5EF4-FFF2-40B4-BE49-F238E27FC236}">
                <a16:creationId xmlns:a16="http://schemas.microsoft.com/office/drawing/2014/main" id="{A256E5E2-B536-A56F-CD22-0D0431A42A71}"/>
              </a:ext>
            </a:extLst>
          </p:cNvPr>
          <p:cNvPicPr preferRelativeResize="0">
            <a:picLocks/>
          </p:cNvPicPr>
          <p:nvPr/>
        </p:nvPicPr>
        <p:blipFill>
          <a:blip r:embed="rId3"/>
          <a:srcRect l="27124" r="27124"/>
          <a:stretch/>
        </p:blipFill>
        <p:spPr>
          <a:xfrm>
            <a:off x="807001" y="939851"/>
            <a:ext cx="3549508" cy="5170744"/>
          </a:xfrm>
          <a:prstGeom prst="round1Rect">
            <a:avLst>
              <a:gd name="adj" fmla="val 16667"/>
            </a:avLst>
          </a:prstGeom>
          <a:noFill/>
          <a:ln w="9525" cap="flat" cmpd="sng">
            <a:solidFill>
              <a:schemeClr val="accent2"/>
            </a:solidFill>
            <a:prstDash val="solid"/>
            <a:round/>
            <a:headEnd type="none" w="sm" len="sm"/>
            <a:tailEnd type="none" w="sm" len="sm"/>
          </a:ln>
        </p:spPr>
      </p:pic>
      <p:sp>
        <p:nvSpPr>
          <p:cNvPr id="8" name="Title 1"/>
          <p:cNvSpPr>
            <a:spLocks noGrp="1"/>
          </p:cNvSpPr>
          <p:nvPr>
            <p:ph type="title"/>
          </p:nvPr>
        </p:nvSpPr>
        <p:spPr>
          <a:xfrm>
            <a:off x="5404715" y="1672973"/>
            <a:ext cx="5136000" cy="1277399"/>
          </a:xfrm>
        </p:spPr>
        <p:txBody>
          <a:bodyPr wrap="square" anchor="t">
            <a:noAutofit/>
          </a:bodyPr>
          <a:lstStyle/>
          <a:p>
            <a:pPr algn="l"/>
            <a:r>
              <a:rPr lang="en-CA" sz="3600" dirty="0">
                <a:latin typeface="+mj-lt"/>
              </a:rPr>
              <a:t>Awareness of Underutilized Spaces</a:t>
            </a:r>
          </a:p>
        </p:txBody>
      </p:sp>
      <p:sp>
        <p:nvSpPr>
          <p:cNvPr id="9" name="Content Placeholder 2"/>
          <p:cNvSpPr txBox="1">
            <a:spLocks/>
          </p:cNvSpPr>
          <p:nvPr/>
        </p:nvSpPr>
        <p:spPr>
          <a:xfrm>
            <a:off x="5197967" y="2852447"/>
            <a:ext cx="5889400" cy="34136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r" rtl="0" eaLnBrk="1" hangingPunct="1">
              <a:lnSpc>
                <a:spcPct val="100000"/>
              </a:lnSpc>
              <a:spcBef>
                <a:spcPts val="0"/>
              </a:spcBef>
              <a:spcAft>
                <a:spcPts val="0"/>
              </a:spcAft>
              <a:buClr>
                <a:schemeClr val="dk1"/>
              </a:buClr>
              <a:buSzPts val="1400"/>
              <a:buFont typeface="DM Sans Medium"/>
              <a:buNone/>
              <a:defRPr sz="1600" b="0" i="0" u="none" strike="noStrike" cap="none">
                <a:solidFill>
                  <a:schemeClr val="dk1"/>
                </a:solidFill>
                <a:latin typeface="Sitka Heading Semibold" pitchFamily="2" charset="0"/>
                <a:ea typeface="DM Sans Medium"/>
                <a:cs typeface="DM Sans Medium"/>
                <a:sym typeface="DM Sans Medium"/>
              </a:defRPr>
            </a:lvl1pPr>
            <a:lvl2pPr marL="914400" marR="0" lvl="1"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2pPr>
            <a:lvl3pPr marL="1371600" marR="0" lvl="2"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3pPr>
            <a:lvl4pPr marL="1828800" marR="0" lvl="3"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4pPr>
            <a:lvl5pPr marL="2286000" marR="0" lvl="4"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5pPr>
            <a:lvl6pPr marL="2743200" marR="0" lvl="5"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6pPr>
            <a:lvl7pPr marL="3200400" marR="0" lvl="6"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7pPr>
            <a:lvl8pPr marL="3657600" marR="0" lvl="7"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8pPr>
            <a:lvl9pPr marL="4114800" marR="0" lvl="8" indent="-317500" algn="ctr"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9pPr>
          </a:lstStyle>
          <a:p>
            <a:pPr marL="139700" indent="0" algn="l">
              <a:spcAft>
                <a:spcPts val="600"/>
              </a:spcAft>
            </a:pPr>
            <a:r>
              <a:rPr lang="en-US" sz="2400" dirty="0"/>
              <a:t>Key Insights:</a:t>
            </a:r>
          </a:p>
          <a:p>
            <a:pPr marL="482600" indent="-342900" algn="l">
              <a:lnSpc>
                <a:spcPct val="150000"/>
              </a:lnSpc>
              <a:spcAft>
                <a:spcPts val="600"/>
              </a:spcAft>
              <a:buClr>
                <a:schemeClr val="accent2"/>
              </a:buClr>
              <a:buFont typeface="Wingdings 3" panose="05040102010807070707" pitchFamily="18" charset="2"/>
              <a:buChar char="u"/>
            </a:pPr>
            <a:r>
              <a:rPr lang="en-US" sz="2400" dirty="0"/>
              <a:t>Most respondents are aware of 1-5 empty or underutilized spaces above commercial properties.</a:t>
            </a:r>
          </a:p>
          <a:p>
            <a:pPr marL="482600" indent="-342900" algn="l">
              <a:lnSpc>
                <a:spcPct val="150000"/>
              </a:lnSpc>
              <a:spcAft>
                <a:spcPts val="600"/>
              </a:spcAft>
              <a:buClr>
                <a:schemeClr val="accent2"/>
              </a:buClr>
              <a:buFont typeface="Wingdings 3" panose="05040102010807070707" pitchFamily="18" charset="2"/>
              <a:buChar char="u"/>
            </a:pPr>
            <a:r>
              <a:rPr lang="en-US" sz="2400" dirty="0"/>
              <a:t>Some reported 6-20 such spaces in their area.</a:t>
            </a:r>
          </a:p>
        </p:txBody>
      </p:sp>
      <p:sp>
        <p:nvSpPr>
          <p:cNvPr id="11" name="Rectangle 10">
            <a:extLst>
              <a:ext uri="{FF2B5EF4-FFF2-40B4-BE49-F238E27FC236}">
                <a16:creationId xmlns:a16="http://schemas.microsoft.com/office/drawing/2014/main" id="{8C54B1EB-3472-AB75-E8CE-271B22195A5A}"/>
              </a:ext>
            </a:extLst>
          </p:cNvPr>
          <p:cNvSpPr/>
          <p:nvPr/>
        </p:nvSpPr>
        <p:spPr>
          <a:xfrm>
            <a:off x="5262012" y="1770898"/>
            <a:ext cx="78658" cy="1081549"/>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07961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349" y="383359"/>
            <a:ext cx="10272000" cy="939962"/>
          </a:xfrm>
        </p:spPr>
        <p:txBody>
          <a:bodyPr wrap="square" anchor="t">
            <a:normAutofit fontScale="90000"/>
          </a:bodyPr>
          <a:lstStyle/>
          <a:p>
            <a:r>
              <a:rPr lang="en-US" sz="4000" dirty="0"/>
              <a:t>Barriers to Conversion into Housing</a:t>
            </a:r>
            <a:br>
              <a:rPr lang="en-US" dirty="0"/>
            </a:br>
            <a:br>
              <a:rPr lang="en-US" dirty="0"/>
            </a:br>
            <a:br>
              <a:rPr lang="en-US" dirty="0"/>
            </a:br>
            <a:r>
              <a:rPr lang="en-US" sz="2700" dirty="0"/>
              <a:t>Top Concerns:</a:t>
            </a:r>
          </a:p>
        </p:txBody>
      </p:sp>
      <p:sp>
        <p:nvSpPr>
          <p:cNvPr id="21" name="Google Shape;533;p41">
            <a:extLst>
              <a:ext uri="{FF2B5EF4-FFF2-40B4-BE49-F238E27FC236}">
                <a16:creationId xmlns:a16="http://schemas.microsoft.com/office/drawing/2014/main" id="{A58C50F0-6D77-0A73-8A40-8044F4768EAD}"/>
              </a:ext>
            </a:extLst>
          </p:cNvPr>
          <p:cNvSpPr txBox="1">
            <a:spLocks/>
          </p:cNvSpPr>
          <p:nvPr/>
        </p:nvSpPr>
        <p:spPr>
          <a:xfrm>
            <a:off x="419699" y="3447287"/>
            <a:ext cx="3077997" cy="9399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1pPr>
            <a:lvl2pPr marR="0" lvl="1"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2pPr>
            <a:lvl3pPr marR="0" lvl="2"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3pPr>
            <a:lvl4pPr marR="0" lvl="3"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4pPr>
            <a:lvl5pPr marR="0" lvl="4"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5pPr>
            <a:lvl6pPr marR="0" lvl="5"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6pPr>
            <a:lvl7pPr marR="0" lvl="6"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7pPr>
            <a:lvl8pPr marR="0" lvl="7"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8pPr>
            <a:lvl9pPr marR="0" lvl="8"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9pPr>
          </a:lstStyle>
          <a:p>
            <a:pPr algn="ctr"/>
            <a:r>
              <a:rPr lang="en-US" sz="2400" b="0" dirty="0"/>
              <a:t>High costs &amp; financial feasibility</a:t>
            </a:r>
            <a:endParaRPr lang="en-CA" sz="2400" b="0" dirty="0"/>
          </a:p>
        </p:txBody>
      </p:sp>
      <p:sp>
        <p:nvSpPr>
          <p:cNvPr id="43" name="Google Shape;533;p41">
            <a:extLst>
              <a:ext uri="{FF2B5EF4-FFF2-40B4-BE49-F238E27FC236}">
                <a16:creationId xmlns:a16="http://schemas.microsoft.com/office/drawing/2014/main" id="{C9BD0858-8F1C-0DFF-221E-CCDC26FF88D2}"/>
              </a:ext>
            </a:extLst>
          </p:cNvPr>
          <p:cNvSpPr txBox="1">
            <a:spLocks/>
          </p:cNvSpPr>
          <p:nvPr/>
        </p:nvSpPr>
        <p:spPr>
          <a:xfrm>
            <a:off x="3275378" y="3447287"/>
            <a:ext cx="2730264" cy="13551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1pPr>
            <a:lvl2pPr marR="0" lvl="1"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2pPr>
            <a:lvl3pPr marR="0" lvl="2"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3pPr>
            <a:lvl4pPr marR="0" lvl="3"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4pPr>
            <a:lvl5pPr marR="0" lvl="4"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5pPr>
            <a:lvl6pPr marR="0" lvl="5"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6pPr>
            <a:lvl7pPr marR="0" lvl="6"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7pPr>
            <a:lvl8pPr marR="0" lvl="7"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8pPr>
            <a:lvl9pPr marR="0" lvl="8"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9pPr>
          </a:lstStyle>
          <a:p>
            <a:pPr algn="ctr">
              <a:spcAft>
                <a:spcPts val="600"/>
              </a:spcAft>
            </a:pPr>
            <a:r>
              <a:rPr lang="en-US" sz="2400" b="0"/>
              <a:t>Zoning and regulatory complexity.</a:t>
            </a:r>
          </a:p>
        </p:txBody>
      </p:sp>
      <p:sp>
        <p:nvSpPr>
          <p:cNvPr id="44" name="Google Shape;533;p41">
            <a:extLst>
              <a:ext uri="{FF2B5EF4-FFF2-40B4-BE49-F238E27FC236}">
                <a16:creationId xmlns:a16="http://schemas.microsoft.com/office/drawing/2014/main" id="{77144206-4CFC-D131-EFD8-09005118F9D9}"/>
              </a:ext>
            </a:extLst>
          </p:cNvPr>
          <p:cNvSpPr txBox="1">
            <a:spLocks/>
          </p:cNvSpPr>
          <p:nvPr/>
        </p:nvSpPr>
        <p:spPr>
          <a:xfrm>
            <a:off x="5848824" y="3464044"/>
            <a:ext cx="2646198" cy="10143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1pPr>
            <a:lvl2pPr marR="0" lvl="1"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2pPr>
            <a:lvl3pPr marR="0" lvl="2"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3pPr>
            <a:lvl4pPr marR="0" lvl="3"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4pPr>
            <a:lvl5pPr marR="0" lvl="4"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5pPr>
            <a:lvl6pPr marR="0" lvl="5"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6pPr>
            <a:lvl7pPr marR="0" lvl="6"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7pPr>
            <a:lvl8pPr marR="0" lvl="7"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8pPr>
            <a:lvl9pPr marR="0" lvl="8"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9pPr>
          </a:lstStyle>
          <a:p>
            <a:pPr algn="ctr">
              <a:spcAft>
                <a:spcPts val="600"/>
              </a:spcAft>
            </a:pPr>
            <a:r>
              <a:rPr lang="en-US" sz="2400" b="0" dirty="0"/>
              <a:t>Parking requirements</a:t>
            </a:r>
          </a:p>
        </p:txBody>
      </p:sp>
      <p:sp>
        <p:nvSpPr>
          <p:cNvPr id="45" name="Google Shape;533;p41">
            <a:extLst>
              <a:ext uri="{FF2B5EF4-FFF2-40B4-BE49-F238E27FC236}">
                <a16:creationId xmlns:a16="http://schemas.microsoft.com/office/drawing/2014/main" id="{95D232C2-0B6A-901D-74DB-C645802A56A3}"/>
              </a:ext>
            </a:extLst>
          </p:cNvPr>
          <p:cNvSpPr txBox="1">
            <a:spLocks/>
          </p:cNvSpPr>
          <p:nvPr/>
        </p:nvSpPr>
        <p:spPr>
          <a:xfrm>
            <a:off x="8152261" y="3464044"/>
            <a:ext cx="3539570" cy="13517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1pPr>
            <a:lvl2pPr marR="0" lvl="1"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2pPr>
            <a:lvl3pPr marR="0" lvl="2"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3pPr>
            <a:lvl4pPr marR="0" lvl="3"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4pPr>
            <a:lvl5pPr marR="0" lvl="4"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5pPr>
            <a:lvl6pPr marR="0" lvl="5"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6pPr>
            <a:lvl7pPr marR="0" lvl="6"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7pPr>
            <a:lvl8pPr marR="0" lvl="7"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8pPr>
            <a:lvl9pPr marR="0" lvl="8" algn="l" rtl="0" eaLnBrk="1" hangingPunct="1">
              <a:lnSpc>
                <a:spcPct val="100000"/>
              </a:lnSpc>
              <a:spcBef>
                <a:spcPts val="0"/>
              </a:spcBef>
              <a:spcAft>
                <a:spcPts val="0"/>
              </a:spcAft>
              <a:buClr>
                <a:schemeClr val="dk1"/>
              </a:buClr>
              <a:buSzPts val="3000"/>
              <a:buFont typeface="Frank Ruhl Libre"/>
              <a:buNone/>
              <a:defRPr sz="3000" b="1" i="0" u="none" strike="noStrike" cap="none">
                <a:solidFill>
                  <a:schemeClr val="dk1"/>
                </a:solidFill>
                <a:latin typeface="Frank Ruhl Libre"/>
                <a:ea typeface="Frank Ruhl Libre"/>
                <a:cs typeface="Frank Ruhl Libre"/>
                <a:sym typeface="Frank Ruhl Libre"/>
              </a:defRPr>
            </a:lvl9pPr>
          </a:lstStyle>
          <a:p>
            <a:pPr algn="ctr">
              <a:spcAft>
                <a:spcPts val="600"/>
              </a:spcAft>
            </a:pPr>
            <a:r>
              <a:rPr lang="en-US" sz="2400" b="0"/>
              <a:t>Lack of awareness or knowledge among property owners.</a:t>
            </a:r>
          </a:p>
        </p:txBody>
      </p:sp>
      <p:grpSp>
        <p:nvGrpSpPr>
          <p:cNvPr id="64" name="Group 63">
            <a:extLst>
              <a:ext uri="{FF2B5EF4-FFF2-40B4-BE49-F238E27FC236}">
                <a16:creationId xmlns:a16="http://schemas.microsoft.com/office/drawing/2014/main" id="{29AE2899-E5E6-AB4D-444B-EF19D7920EB4}"/>
              </a:ext>
            </a:extLst>
          </p:cNvPr>
          <p:cNvGrpSpPr/>
          <p:nvPr/>
        </p:nvGrpSpPr>
        <p:grpSpPr>
          <a:xfrm>
            <a:off x="1501497" y="2449700"/>
            <a:ext cx="914401" cy="931157"/>
            <a:chOff x="1227395" y="2449700"/>
            <a:chExt cx="914401" cy="931157"/>
          </a:xfrm>
        </p:grpSpPr>
        <p:sp>
          <p:nvSpPr>
            <p:cNvPr id="6" name="Google Shape;518;p41">
              <a:extLst>
                <a:ext uri="{FF2B5EF4-FFF2-40B4-BE49-F238E27FC236}">
                  <a16:creationId xmlns:a16="http://schemas.microsoft.com/office/drawing/2014/main" id="{D40C92F3-6430-2860-F969-4A53E847C146}"/>
                </a:ext>
              </a:extLst>
            </p:cNvPr>
            <p:cNvSpPr/>
            <p:nvPr/>
          </p:nvSpPr>
          <p:spPr>
            <a:xfrm>
              <a:off x="1227396" y="2466457"/>
              <a:ext cx="914400" cy="9144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Graphic 48" descr="Piggy Bank with solid fill">
              <a:extLst>
                <a:ext uri="{FF2B5EF4-FFF2-40B4-BE49-F238E27FC236}">
                  <a16:creationId xmlns:a16="http://schemas.microsoft.com/office/drawing/2014/main" id="{24A8AFA7-FDD0-D152-E9E5-082F302C63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7395" y="2449700"/>
              <a:ext cx="914400" cy="914400"/>
            </a:xfrm>
            <a:prstGeom prst="rect">
              <a:avLst/>
            </a:prstGeom>
          </p:spPr>
        </p:pic>
      </p:grpSp>
      <p:grpSp>
        <p:nvGrpSpPr>
          <p:cNvPr id="63" name="Group 62">
            <a:extLst>
              <a:ext uri="{FF2B5EF4-FFF2-40B4-BE49-F238E27FC236}">
                <a16:creationId xmlns:a16="http://schemas.microsoft.com/office/drawing/2014/main" id="{15ECEFB1-813A-0042-8BF3-3BED724402E6}"/>
              </a:ext>
            </a:extLst>
          </p:cNvPr>
          <p:cNvGrpSpPr/>
          <p:nvPr/>
        </p:nvGrpSpPr>
        <p:grpSpPr>
          <a:xfrm>
            <a:off x="4185803" y="2458078"/>
            <a:ext cx="914400" cy="914400"/>
            <a:chOff x="4024479" y="2524125"/>
            <a:chExt cx="914400" cy="914400"/>
          </a:xfrm>
        </p:grpSpPr>
        <p:sp>
          <p:nvSpPr>
            <p:cNvPr id="10" name="Google Shape;521;p41">
              <a:extLst>
                <a:ext uri="{FF2B5EF4-FFF2-40B4-BE49-F238E27FC236}">
                  <a16:creationId xmlns:a16="http://schemas.microsoft.com/office/drawing/2014/main" id="{5864E8B8-8805-8769-324C-447E852C4939}"/>
                </a:ext>
              </a:extLst>
            </p:cNvPr>
            <p:cNvSpPr/>
            <p:nvPr/>
          </p:nvSpPr>
          <p:spPr>
            <a:xfrm>
              <a:off x="4024479" y="2524125"/>
              <a:ext cx="914400" cy="9144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raphic 56" descr="Traffic cone with solid fill">
              <a:extLst>
                <a:ext uri="{FF2B5EF4-FFF2-40B4-BE49-F238E27FC236}">
                  <a16:creationId xmlns:a16="http://schemas.microsoft.com/office/drawing/2014/main" id="{5BF9EE48-B8BF-B0C5-5FE6-AB6ECB434A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9161" y="2605288"/>
              <a:ext cx="765035" cy="765035"/>
            </a:xfrm>
            <a:prstGeom prst="rect">
              <a:avLst/>
            </a:prstGeom>
          </p:spPr>
        </p:pic>
      </p:grpSp>
      <p:grpSp>
        <p:nvGrpSpPr>
          <p:cNvPr id="65" name="Group 64">
            <a:extLst>
              <a:ext uri="{FF2B5EF4-FFF2-40B4-BE49-F238E27FC236}">
                <a16:creationId xmlns:a16="http://schemas.microsoft.com/office/drawing/2014/main" id="{EC8A9C9B-C772-08EE-2DB2-BA5C9B8FADC9}"/>
              </a:ext>
            </a:extLst>
          </p:cNvPr>
          <p:cNvGrpSpPr/>
          <p:nvPr/>
        </p:nvGrpSpPr>
        <p:grpSpPr>
          <a:xfrm>
            <a:off x="6670824" y="2466457"/>
            <a:ext cx="936748" cy="914400"/>
            <a:chOff x="9767989" y="2449700"/>
            <a:chExt cx="936748" cy="914400"/>
          </a:xfrm>
        </p:grpSpPr>
        <p:sp>
          <p:nvSpPr>
            <p:cNvPr id="8" name="Google Shape;519;p41">
              <a:extLst>
                <a:ext uri="{FF2B5EF4-FFF2-40B4-BE49-F238E27FC236}">
                  <a16:creationId xmlns:a16="http://schemas.microsoft.com/office/drawing/2014/main" id="{2BD49A17-1A1A-EC23-AFC4-1F980F060B37}"/>
                </a:ext>
              </a:extLst>
            </p:cNvPr>
            <p:cNvSpPr/>
            <p:nvPr/>
          </p:nvSpPr>
          <p:spPr>
            <a:xfrm>
              <a:off x="9790337" y="2449700"/>
              <a:ext cx="914400" cy="9144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raphic 58" descr="Sign with solid fill">
              <a:extLst>
                <a:ext uri="{FF2B5EF4-FFF2-40B4-BE49-F238E27FC236}">
                  <a16:creationId xmlns:a16="http://schemas.microsoft.com/office/drawing/2014/main" id="{90FA3AA8-150D-114D-D121-6DA627CFC4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7989" y="2449700"/>
              <a:ext cx="914400" cy="914400"/>
            </a:xfrm>
            <a:prstGeom prst="rect">
              <a:avLst/>
            </a:prstGeom>
          </p:spPr>
        </p:pic>
      </p:grpSp>
      <p:grpSp>
        <p:nvGrpSpPr>
          <p:cNvPr id="62" name="Group 61">
            <a:extLst>
              <a:ext uri="{FF2B5EF4-FFF2-40B4-BE49-F238E27FC236}">
                <a16:creationId xmlns:a16="http://schemas.microsoft.com/office/drawing/2014/main" id="{FC516B22-7228-AE1F-7061-2D9B663729C4}"/>
              </a:ext>
            </a:extLst>
          </p:cNvPr>
          <p:cNvGrpSpPr/>
          <p:nvPr/>
        </p:nvGrpSpPr>
        <p:grpSpPr>
          <a:xfrm>
            <a:off x="9530505" y="2466457"/>
            <a:ext cx="914400" cy="914400"/>
            <a:chOff x="6795923" y="2532887"/>
            <a:chExt cx="914400" cy="914400"/>
          </a:xfrm>
        </p:grpSpPr>
        <p:sp>
          <p:nvSpPr>
            <p:cNvPr id="9" name="Google Shape;520;p41">
              <a:extLst>
                <a:ext uri="{FF2B5EF4-FFF2-40B4-BE49-F238E27FC236}">
                  <a16:creationId xmlns:a16="http://schemas.microsoft.com/office/drawing/2014/main" id="{1598882F-3DCF-10BD-94F2-9BA96C0B2A3C}"/>
                </a:ext>
              </a:extLst>
            </p:cNvPr>
            <p:cNvSpPr/>
            <p:nvPr/>
          </p:nvSpPr>
          <p:spPr>
            <a:xfrm>
              <a:off x="6795923" y="2532887"/>
              <a:ext cx="914400" cy="9144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raphic 60" descr="Information with solid fill">
              <a:extLst>
                <a:ext uri="{FF2B5EF4-FFF2-40B4-BE49-F238E27FC236}">
                  <a16:creationId xmlns:a16="http://schemas.microsoft.com/office/drawing/2014/main" id="{27D0172A-8EA8-482C-1F56-2E8B95AF45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0605" y="2618743"/>
              <a:ext cx="765035" cy="765035"/>
            </a:xfrm>
            <a:prstGeom prst="rect">
              <a:avLst/>
            </a:prstGeom>
          </p:spPr>
        </p:pic>
      </p:grpSp>
      <p:sp>
        <p:nvSpPr>
          <p:cNvPr id="3" name="Rectangle 2">
            <a:extLst>
              <a:ext uri="{FF2B5EF4-FFF2-40B4-BE49-F238E27FC236}">
                <a16:creationId xmlns:a16="http://schemas.microsoft.com/office/drawing/2014/main" id="{9AD0314B-BEB9-8C8C-9D84-A6DAC182DD56}"/>
              </a:ext>
            </a:extLst>
          </p:cNvPr>
          <p:cNvSpPr/>
          <p:nvPr/>
        </p:nvSpPr>
        <p:spPr>
          <a:xfrm>
            <a:off x="459573" y="491373"/>
            <a:ext cx="89564" cy="6359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000" y="787042"/>
            <a:ext cx="10272000" cy="763600"/>
          </a:xfrm>
        </p:spPr>
        <p:txBody>
          <a:bodyPr wrap="square" anchor="t">
            <a:normAutofit/>
          </a:bodyPr>
          <a:lstStyle/>
          <a:p>
            <a:r>
              <a:rPr lang="en-US" sz="3600" dirty="0"/>
              <a:t>Toolkit Components Ranked as Most Useful</a:t>
            </a:r>
          </a:p>
        </p:txBody>
      </p:sp>
      <p:sp>
        <p:nvSpPr>
          <p:cNvPr id="7" name="Google Shape;297;p34">
            <a:extLst>
              <a:ext uri="{FF2B5EF4-FFF2-40B4-BE49-F238E27FC236}">
                <a16:creationId xmlns:a16="http://schemas.microsoft.com/office/drawing/2014/main" id="{12672BC3-8B7C-2233-E808-6B65D632A869}"/>
              </a:ext>
            </a:extLst>
          </p:cNvPr>
          <p:cNvSpPr txBox="1">
            <a:spLocks/>
          </p:cNvSpPr>
          <p:nvPr/>
        </p:nvSpPr>
        <p:spPr>
          <a:xfrm>
            <a:off x="1032235" y="3035138"/>
            <a:ext cx="2813602" cy="425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DM Sans Medium"/>
              <a:buChar char="●"/>
              <a:defRPr sz="1400" b="0" i="0" u="none" strike="noStrike" cap="none">
                <a:solidFill>
                  <a:schemeClr val="dk1"/>
                </a:solidFill>
                <a:latin typeface="+mn-lt"/>
                <a:ea typeface="DM Sans Medium"/>
                <a:cs typeface="DM Sans Medium"/>
                <a:sym typeface="DM Sans Medium"/>
              </a:defRPr>
            </a:lvl1pPr>
            <a:lvl2pPr marL="914400" marR="0" lvl="1"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2pPr>
            <a:lvl3pPr marL="1371600" marR="0" lvl="2"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3pPr>
            <a:lvl4pPr marL="1828800" marR="0" lvl="3"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4pPr>
            <a:lvl5pPr marL="2286000" marR="0" lvl="4"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5pPr>
            <a:lvl6pPr marL="2743200" marR="0" lvl="5"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6pPr>
            <a:lvl7pPr marL="3200400" marR="0" lvl="6"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7pPr>
            <a:lvl8pPr marL="3657600" marR="0" lvl="7"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8pPr>
            <a:lvl9pPr marL="4114800" marR="0" lvl="8" indent="-317500" algn="l" rtl="0" eaLnBrk="1" hangingPunct="1">
              <a:lnSpc>
                <a:spcPct val="115000"/>
              </a:lnSpc>
              <a:spcBef>
                <a:spcPts val="0"/>
              </a:spcBef>
              <a:spcAft>
                <a:spcPts val="0"/>
              </a:spcAft>
              <a:buClr>
                <a:schemeClr val="dk1"/>
              </a:buClr>
              <a:buSzPts val="1400"/>
              <a:buFont typeface="DM Sans Medium"/>
              <a:buChar char="■"/>
              <a:defRPr sz="1400" b="0" i="0" u="none" strike="noStrike" cap="none">
                <a:solidFill>
                  <a:schemeClr val="dk1"/>
                </a:solidFill>
                <a:latin typeface="DM Sans Medium"/>
                <a:ea typeface="DM Sans Medium"/>
                <a:cs typeface="DM Sans Medium"/>
                <a:sym typeface="DM Sans Medium"/>
              </a:defRPr>
            </a:lvl9pPr>
          </a:lstStyle>
          <a:p>
            <a:pPr marL="0" indent="0" algn="ctr">
              <a:buFont typeface="DM Sans Medium"/>
              <a:buNone/>
            </a:pPr>
            <a:r>
              <a:rPr lang="en-US" sz="2400" b="1" dirty="0">
                <a:solidFill>
                  <a:schemeClr val="tx1">
                    <a:lumMod val="50000"/>
                  </a:schemeClr>
                </a:solidFill>
              </a:rPr>
              <a:t>M</a:t>
            </a:r>
            <a:r>
              <a:rPr lang="en-CA" sz="2400" b="1" dirty="0" err="1">
                <a:solidFill>
                  <a:schemeClr val="tx1">
                    <a:lumMod val="50000"/>
                  </a:schemeClr>
                </a:solidFill>
              </a:rPr>
              <a:t>odels</a:t>
            </a:r>
            <a:r>
              <a:rPr lang="en-CA" sz="2400" b="1" dirty="0">
                <a:solidFill>
                  <a:schemeClr val="tx1">
                    <a:lumMod val="50000"/>
                  </a:schemeClr>
                </a:solidFill>
              </a:rPr>
              <a:t> &amp; Tools</a:t>
            </a:r>
          </a:p>
        </p:txBody>
      </p:sp>
      <p:sp>
        <p:nvSpPr>
          <p:cNvPr id="9" name="Google Shape;299;p34">
            <a:extLst>
              <a:ext uri="{FF2B5EF4-FFF2-40B4-BE49-F238E27FC236}">
                <a16:creationId xmlns:a16="http://schemas.microsoft.com/office/drawing/2014/main" id="{FBCBE757-CA9B-5078-09EB-66B741AAE5E7}"/>
              </a:ext>
            </a:extLst>
          </p:cNvPr>
          <p:cNvSpPr txBox="1">
            <a:spLocks/>
          </p:cNvSpPr>
          <p:nvPr/>
        </p:nvSpPr>
        <p:spPr>
          <a:xfrm>
            <a:off x="1184886" y="3359086"/>
            <a:ext cx="2508300" cy="86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r>
              <a:rPr lang="en-US" sz="2000" dirty="0"/>
              <a:t>Financial modeling and analysis tools.</a:t>
            </a:r>
          </a:p>
        </p:txBody>
      </p:sp>
      <p:sp>
        <p:nvSpPr>
          <p:cNvPr id="10" name="Google Shape;300;p34">
            <a:extLst>
              <a:ext uri="{FF2B5EF4-FFF2-40B4-BE49-F238E27FC236}">
                <a16:creationId xmlns:a16="http://schemas.microsoft.com/office/drawing/2014/main" id="{4EB88E41-1BBC-1C1B-9A54-B33E46484AD7}"/>
              </a:ext>
            </a:extLst>
          </p:cNvPr>
          <p:cNvSpPr txBox="1">
            <a:spLocks/>
          </p:cNvSpPr>
          <p:nvPr/>
        </p:nvSpPr>
        <p:spPr>
          <a:xfrm>
            <a:off x="8280369" y="3359086"/>
            <a:ext cx="3040296" cy="86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r>
              <a:rPr lang="en-US" sz="2000" dirty="0"/>
              <a:t>Case studies of successful conversions.</a:t>
            </a:r>
          </a:p>
        </p:txBody>
      </p:sp>
      <p:sp>
        <p:nvSpPr>
          <p:cNvPr id="11" name="Google Shape;301;p34">
            <a:extLst>
              <a:ext uri="{FF2B5EF4-FFF2-40B4-BE49-F238E27FC236}">
                <a16:creationId xmlns:a16="http://schemas.microsoft.com/office/drawing/2014/main" id="{D5E6A5B7-1E9A-0BC0-D137-1427A692E7EE}"/>
              </a:ext>
            </a:extLst>
          </p:cNvPr>
          <p:cNvSpPr txBox="1">
            <a:spLocks/>
          </p:cNvSpPr>
          <p:nvPr/>
        </p:nvSpPr>
        <p:spPr>
          <a:xfrm>
            <a:off x="4578817" y="4306804"/>
            <a:ext cx="3135391" cy="425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CA" sz="2400" b="1" dirty="0"/>
              <a:t>Incentive Guidance</a:t>
            </a:r>
          </a:p>
        </p:txBody>
      </p:sp>
      <p:sp>
        <p:nvSpPr>
          <p:cNvPr id="12" name="Google Shape;302;p34">
            <a:extLst>
              <a:ext uri="{FF2B5EF4-FFF2-40B4-BE49-F238E27FC236}">
                <a16:creationId xmlns:a16="http://schemas.microsoft.com/office/drawing/2014/main" id="{E17A7C94-68FC-36B5-9CDD-CA848D5BE5C9}"/>
              </a:ext>
            </a:extLst>
          </p:cNvPr>
          <p:cNvSpPr txBox="1">
            <a:spLocks/>
          </p:cNvSpPr>
          <p:nvPr/>
        </p:nvSpPr>
        <p:spPr>
          <a:xfrm>
            <a:off x="4673912" y="4584192"/>
            <a:ext cx="3040296" cy="861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600"/>
              </a:spcAft>
            </a:pPr>
            <a:r>
              <a:rPr lang="en-CA" sz="2000" dirty="0"/>
              <a:t>Guidance on leveraging municipal incentives.</a:t>
            </a:r>
          </a:p>
        </p:txBody>
      </p:sp>
      <p:sp>
        <p:nvSpPr>
          <p:cNvPr id="13" name="Google Shape;303;p34">
            <a:extLst>
              <a:ext uri="{FF2B5EF4-FFF2-40B4-BE49-F238E27FC236}">
                <a16:creationId xmlns:a16="http://schemas.microsoft.com/office/drawing/2014/main" id="{E3591B29-09DA-5DC3-0D93-13FA0F9B9A2F}"/>
              </a:ext>
            </a:extLst>
          </p:cNvPr>
          <p:cNvSpPr/>
          <p:nvPr/>
        </p:nvSpPr>
        <p:spPr>
          <a:xfrm>
            <a:off x="1983048" y="2011333"/>
            <a:ext cx="827847" cy="827847"/>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1;p34">
            <a:extLst>
              <a:ext uri="{FF2B5EF4-FFF2-40B4-BE49-F238E27FC236}">
                <a16:creationId xmlns:a16="http://schemas.microsoft.com/office/drawing/2014/main" id="{1489F917-3D5B-A6AF-80A7-BA019C2C2E72}"/>
              </a:ext>
            </a:extLst>
          </p:cNvPr>
          <p:cNvSpPr txBox="1">
            <a:spLocks/>
          </p:cNvSpPr>
          <p:nvPr/>
        </p:nvSpPr>
        <p:spPr>
          <a:xfrm>
            <a:off x="8417212" y="3035138"/>
            <a:ext cx="2508300" cy="425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t>S</a:t>
            </a:r>
            <a:r>
              <a:rPr lang="en-CA" sz="2400" b="1" dirty="0"/>
              <a:t>ample/Proof</a:t>
            </a:r>
          </a:p>
        </p:txBody>
      </p:sp>
      <p:sp>
        <p:nvSpPr>
          <p:cNvPr id="34" name="Google Shape;303;p34">
            <a:extLst>
              <a:ext uri="{FF2B5EF4-FFF2-40B4-BE49-F238E27FC236}">
                <a16:creationId xmlns:a16="http://schemas.microsoft.com/office/drawing/2014/main" id="{0C6920F3-EC91-F537-7A87-E20D54995BDA}"/>
              </a:ext>
            </a:extLst>
          </p:cNvPr>
          <p:cNvSpPr/>
          <p:nvPr/>
        </p:nvSpPr>
        <p:spPr>
          <a:xfrm>
            <a:off x="5680915" y="3303309"/>
            <a:ext cx="827847" cy="827847"/>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3;p34">
            <a:extLst>
              <a:ext uri="{FF2B5EF4-FFF2-40B4-BE49-F238E27FC236}">
                <a16:creationId xmlns:a16="http://schemas.microsoft.com/office/drawing/2014/main" id="{6A8D518B-1ABC-7BCB-ECB7-18244CB88E0B}"/>
              </a:ext>
            </a:extLst>
          </p:cNvPr>
          <p:cNvSpPr/>
          <p:nvPr/>
        </p:nvSpPr>
        <p:spPr>
          <a:xfrm>
            <a:off x="9315676" y="2011333"/>
            <a:ext cx="827847" cy="827847"/>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raphic 36" descr="Triangle Ruler with solid fill">
            <a:extLst>
              <a:ext uri="{FF2B5EF4-FFF2-40B4-BE49-F238E27FC236}">
                <a16:creationId xmlns:a16="http://schemas.microsoft.com/office/drawing/2014/main" id="{B7660BA5-160F-FD26-3FAE-7941AC0D6A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7762" y="2075489"/>
            <a:ext cx="673822" cy="673822"/>
          </a:xfrm>
          <a:prstGeom prst="rect">
            <a:avLst/>
          </a:prstGeom>
        </p:spPr>
      </p:pic>
      <p:pic>
        <p:nvPicPr>
          <p:cNvPr id="39" name="Graphic 38" descr="Court with solid fill">
            <a:extLst>
              <a:ext uri="{FF2B5EF4-FFF2-40B4-BE49-F238E27FC236}">
                <a16:creationId xmlns:a16="http://schemas.microsoft.com/office/drawing/2014/main" id="{6ED7C64E-BAD0-DA7C-165D-54EDF170E6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8609" y="3380914"/>
            <a:ext cx="688544" cy="688544"/>
          </a:xfrm>
          <a:prstGeom prst="rect">
            <a:avLst/>
          </a:prstGeom>
        </p:spPr>
      </p:pic>
      <p:pic>
        <p:nvPicPr>
          <p:cNvPr id="41" name="Graphic 40" descr="Clipboard with solid fill">
            <a:extLst>
              <a:ext uri="{FF2B5EF4-FFF2-40B4-BE49-F238E27FC236}">
                <a16:creationId xmlns:a16="http://schemas.microsoft.com/office/drawing/2014/main" id="{CE79B57C-6CA4-C096-3213-895F086F32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8782" y="2068128"/>
            <a:ext cx="688544" cy="688544"/>
          </a:xfrm>
          <a:prstGeom prst="rect">
            <a:avLst/>
          </a:prstGeom>
        </p:spPr>
      </p:pic>
      <p:sp>
        <p:nvSpPr>
          <p:cNvPr id="3" name="Rectangle 2">
            <a:extLst>
              <a:ext uri="{FF2B5EF4-FFF2-40B4-BE49-F238E27FC236}">
                <a16:creationId xmlns:a16="http://schemas.microsoft.com/office/drawing/2014/main" id="{867230C5-7BB5-BB58-98F9-1C45BDCDCF55}"/>
              </a:ext>
            </a:extLst>
          </p:cNvPr>
          <p:cNvSpPr/>
          <p:nvPr/>
        </p:nvSpPr>
        <p:spPr>
          <a:xfrm>
            <a:off x="745323" y="786648"/>
            <a:ext cx="89564" cy="635935"/>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0918" y="670178"/>
            <a:ext cx="10272000" cy="763600"/>
          </a:xfrm>
        </p:spPr>
        <p:txBody>
          <a:bodyPr wrap="square" anchor="t">
            <a:normAutofit/>
          </a:bodyPr>
          <a:lstStyle/>
          <a:p>
            <a:r>
              <a:rPr lang="en-US" sz="3600" dirty="0"/>
              <a:t>Preferred Format for the Toolkit</a:t>
            </a:r>
          </a:p>
        </p:txBody>
      </p:sp>
      <p:sp>
        <p:nvSpPr>
          <p:cNvPr id="282" name="Rectangle: Top Corners One Rounded and One Snipped 281">
            <a:extLst>
              <a:ext uri="{FF2B5EF4-FFF2-40B4-BE49-F238E27FC236}">
                <a16:creationId xmlns:a16="http://schemas.microsoft.com/office/drawing/2014/main" id="{DF5A9075-905E-4371-B8E7-DD7CA6DD264F}"/>
              </a:ext>
            </a:extLst>
          </p:cNvPr>
          <p:cNvSpPr/>
          <p:nvPr/>
        </p:nvSpPr>
        <p:spPr>
          <a:xfrm>
            <a:off x="920917" y="1598625"/>
            <a:ext cx="5976839" cy="2895435"/>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2"/>
          <p:cNvSpPr txBox="1">
            <a:spLocks/>
          </p:cNvSpPr>
          <p:nvPr/>
        </p:nvSpPr>
        <p:spPr>
          <a:xfrm>
            <a:off x="1301555" y="1845774"/>
            <a:ext cx="6034873" cy="3413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Sitka Text" pitchFamily="2" charset="0"/>
                <a:ea typeface="DM Sans Medium"/>
                <a:cs typeface="DM Sans Medium"/>
                <a:sym typeface="DM Sans Medium"/>
              </a:defRPr>
            </a:lvl1pPr>
            <a:lvl2pPr marL="914400" marR="0" lvl="1"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2pPr>
            <a:lvl3pPr marL="1371600" marR="0" lvl="2"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3pPr>
            <a:lvl4pPr marL="1828800" marR="0" lvl="3"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4pPr>
            <a:lvl5pPr marL="2286000" marR="0" lvl="4"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5pPr>
            <a:lvl6pPr marL="2743200" marR="0" lvl="5"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6pPr>
            <a:lvl7pPr marL="3200400" marR="0" lvl="6"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7pPr>
            <a:lvl8pPr marL="3657600" marR="0" lvl="7"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8pPr>
            <a:lvl9pPr marL="4114800" marR="0" lvl="8" indent="-317500" algn="l" rtl="0" eaLnBrk="1" hangingPunct="1">
              <a:lnSpc>
                <a:spcPct val="100000"/>
              </a:lnSpc>
              <a:spcBef>
                <a:spcPts val="0"/>
              </a:spcBef>
              <a:spcAft>
                <a:spcPts val="0"/>
              </a:spcAft>
              <a:buClr>
                <a:schemeClr val="dk1"/>
              </a:buClr>
              <a:buSzPts val="1400"/>
              <a:buFont typeface="DM Sans Medium"/>
              <a:buNone/>
              <a:defRPr sz="1400" b="0" i="0" u="none" strike="noStrike" cap="none">
                <a:solidFill>
                  <a:schemeClr val="dk1"/>
                </a:solidFill>
                <a:latin typeface="DM Sans Medium"/>
                <a:ea typeface="DM Sans Medium"/>
                <a:cs typeface="DM Sans Medium"/>
                <a:sym typeface="DM Sans Medium"/>
              </a:defRPr>
            </a:lvl9pPr>
          </a:lstStyle>
          <a:p>
            <a:pPr marL="139700" indent="0">
              <a:spcAft>
                <a:spcPts val="600"/>
              </a:spcAft>
            </a:pPr>
            <a:r>
              <a:rPr lang="en-US" sz="2400" dirty="0"/>
              <a:t>Preferred Formats:</a:t>
            </a:r>
          </a:p>
          <a:p>
            <a:pPr marL="482600" indent="-342900">
              <a:lnSpc>
                <a:spcPct val="150000"/>
              </a:lnSpc>
              <a:spcAft>
                <a:spcPts val="600"/>
              </a:spcAft>
              <a:buClr>
                <a:schemeClr val="accent2"/>
              </a:buClr>
              <a:buSzPct val="78000"/>
              <a:buFont typeface="Wingdings 3" panose="05040102010807070707" pitchFamily="18" charset="2"/>
              <a:buChar char="u"/>
            </a:pPr>
            <a:r>
              <a:rPr lang="en-US" sz="2000" dirty="0"/>
              <a:t>Digital format </a:t>
            </a:r>
            <a:br>
              <a:rPr lang="en-US" sz="2000" dirty="0"/>
            </a:br>
            <a:r>
              <a:rPr lang="en-US" sz="2000" dirty="0"/>
              <a:t>(PDF or downloadable resource).</a:t>
            </a:r>
          </a:p>
          <a:p>
            <a:pPr marL="482600" indent="-342900">
              <a:lnSpc>
                <a:spcPct val="150000"/>
              </a:lnSpc>
              <a:spcAft>
                <a:spcPts val="600"/>
              </a:spcAft>
              <a:buClr>
                <a:schemeClr val="accent2"/>
              </a:buClr>
              <a:buSzPct val="78000"/>
              <a:buFont typeface="Wingdings 3" panose="05040102010807070707" pitchFamily="18" charset="2"/>
              <a:buChar char="u"/>
            </a:pPr>
            <a:r>
              <a:rPr lang="en-US" sz="2000" dirty="0"/>
              <a:t>Interactive online platform </a:t>
            </a:r>
            <a:br>
              <a:rPr lang="en-US" sz="2000" dirty="0"/>
            </a:br>
            <a:r>
              <a:rPr lang="en-US" sz="2000" dirty="0"/>
              <a:t>(suggested by some respondents).</a:t>
            </a:r>
          </a:p>
        </p:txBody>
      </p:sp>
      <p:grpSp>
        <p:nvGrpSpPr>
          <p:cNvPr id="7" name="Google Shape;417;p38">
            <a:extLst>
              <a:ext uri="{FF2B5EF4-FFF2-40B4-BE49-F238E27FC236}">
                <a16:creationId xmlns:a16="http://schemas.microsoft.com/office/drawing/2014/main" id="{B85E1151-100B-B311-C6AC-B94C4E96C1EF}"/>
              </a:ext>
            </a:extLst>
          </p:cNvPr>
          <p:cNvGrpSpPr/>
          <p:nvPr/>
        </p:nvGrpSpPr>
        <p:grpSpPr>
          <a:xfrm>
            <a:off x="6948220" y="2329736"/>
            <a:ext cx="5005241" cy="2807657"/>
            <a:chOff x="4729131" y="1936699"/>
            <a:chExt cx="3820200" cy="2142916"/>
          </a:xfrm>
        </p:grpSpPr>
        <p:sp>
          <p:nvSpPr>
            <p:cNvPr id="8" name="Google Shape;418;p38">
              <a:extLst>
                <a:ext uri="{FF2B5EF4-FFF2-40B4-BE49-F238E27FC236}">
                  <a16:creationId xmlns:a16="http://schemas.microsoft.com/office/drawing/2014/main" id="{8FAD135D-4B00-6C37-5AF2-AE2DAABF710F}"/>
                </a:ext>
              </a:extLst>
            </p:cNvPr>
            <p:cNvSpPr/>
            <p:nvPr/>
          </p:nvSpPr>
          <p:spPr>
            <a:xfrm>
              <a:off x="4928413" y="1936699"/>
              <a:ext cx="3421500" cy="1990200"/>
            </a:xfrm>
            <a:prstGeom prst="round2SameRect">
              <a:avLst>
                <a:gd name="adj1" fmla="val 9051"/>
                <a:gd name="adj2" fmla="val 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9;p38">
              <a:extLst>
                <a:ext uri="{FF2B5EF4-FFF2-40B4-BE49-F238E27FC236}">
                  <a16:creationId xmlns:a16="http://schemas.microsoft.com/office/drawing/2014/main" id="{FCB0D2C4-2322-DF0F-EEAF-0B9F78BEA77A}"/>
                </a:ext>
              </a:extLst>
            </p:cNvPr>
            <p:cNvSpPr/>
            <p:nvPr/>
          </p:nvSpPr>
          <p:spPr>
            <a:xfrm rot="10800000">
              <a:off x="4729131" y="3926915"/>
              <a:ext cx="3820200" cy="152700"/>
            </a:xfrm>
            <a:prstGeom prst="round2SameRect">
              <a:avLst>
                <a:gd name="adj1" fmla="val 50000"/>
                <a:gd name="adj2" fmla="val 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0;p38">
              <a:extLst>
                <a:ext uri="{FF2B5EF4-FFF2-40B4-BE49-F238E27FC236}">
                  <a16:creationId xmlns:a16="http://schemas.microsoft.com/office/drawing/2014/main" id="{04C9B5FC-DEC8-C900-B1DF-CAC642DCFB51}"/>
                </a:ext>
              </a:extLst>
            </p:cNvPr>
            <p:cNvSpPr/>
            <p:nvPr/>
          </p:nvSpPr>
          <p:spPr>
            <a:xfrm>
              <a:off x="6606475" y="2008050"/>
              <a:ext cx="65400" cy="654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Google Shape;421;p38">
            <a:extLst>
              <a:ext uri="{FF2B5EF4-FFF2-40B4-BE49-F238E27FC236}">
                <a16:creationId xmlns:a16="http://schemas.microsoft.com/office/drawing/2014/main" id="{673A7125-324E-6EF2-6F35-0D23BC56014E}"/>
              </a:ext>
            </a:extLst>
          </p:cNvPr>
          <p:cNvPicPr preferRelativeResize="0"/>
          <p:nvPr/>
        </p:nvPicPr>
        <p:blipFill rotWithShape="1">
          <a:blip r:embed="rId3">
            <a:alphaModFix/>
          </a:blip>
          <a:srcRect t="49" b="39"/>
          <a:stretch/>
        </p:blipFill>
        <p:spPr>
          <a:xfrm>
            <a:off x="7547411" y="2602391"/>
            <a:ext cx="4016698" cy="2125732"/>
          </a:xfrm>
          <a:prstGeom prst="round2SameRect">
            <a:avLst>
              <a:gd name="adj1" fmla="val 8541"/>
              <a:gd name="adj2" fmla="val 0"/>
            </a:avLst>
          </a:prstGeom>
          <a:noFill/>
          <a:ln w="9525" cap="flat" cmpd="sng">
            <a:solidFill>
              <a:schemeClr val="lt1"/>
            </a:solidFill>
            <a:prstDash val="solid"/>
            <a:round/>
            <a:headEnd type="none" w="sm" len="sm"/>
            <a:tailEnd type="none" w="sm" len="sm"/>
          </a:ln>
        </p:spPr>
      </p:pic>
      <p:sp>
        <p:nvSpPr>
          <p:cNvPr id="12" name="Freeform: Shape 11">
            <a:extLst>
              <a:ext uri="{FF2B5EF4-FFF2-40B4-BE49-F238E27FC236}">
                <a16:creationId xmlns:a16="http://schemas.microsoft.com/office/drawing/2014/main" id="{9ACE4CCD-9030-36BA-D801-39F05D75C292}"/>
              </a:ext>
            </a:extLst>
          </p:cNvPr>
          <p:cNvSpPr/>
          <p:nvPr/>
        </p:nvSpPr>
        <p:spPr>
          <a:xfrm>
            <a:off x="7761384" y="2987379"/>
            <a:ext cx="2078182" cy="1506682"/>
          </a:xfrm>
          <a:custGeom>
            <a:avLst/>
            <a:gdLst>
              <a:gd name="connsiteX0" fmla="*/ 0 w 2078182"/>
              <a:gd name="connsiteY0" fmla="*/ 1298864 h 1506682"/>
              <a:gd name="connsiteX1" fmla="*/ 20782 w 2078182"/>
              <a:gd name="connsiteY1" fmla="*/ 0 h 1506682"/>
              <a:gd name="connsiteX2" fmla="*/ 1922318 w 2078182"/>
              <a:gd name="connsiteY2" fmla="*/ 270164 h 1506682"/>
              <a:gd name="connsiteX3" fmla="*/ 2078182 w 2078182"/>
              <a:gd name="connsiteY3" fmla="*/ 872836 h 1506682"/>
              <a:gd name="connsiteX4" fmla="*/ 1766454 w 2078182"/>
              <a:gd name="connsiteY4" fmla="*/ 1309255 h 1506682"/>
              <a:gd name="connsiteX5" fmla="*/ 426027 w 2078182"/>
              <a:gd name="connsiteY5" fmla="*/ 1506682 h 1506682"/>
              <a:gd name="connsiteX6" fmla="*/ 0 w 2078182"/>
              <a:gd name="connsiteY6" fmla="*/ 1298864 h 15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182" h="1506682">
                <a:moveTo>
                  <a:pt x="0" y="1298864"/>
                </a:moveTo>
                <a:lnTo>
                  <a:pt x="20782" y="0"/>
                </a:lnTo>
                <a:lnTo>
                  <a:pt x="1922318" y="270164"/>
                </a:lnTo>
                <a:lnTo>
                  <a:pt x="2078182" y="872836"/>
                </a:lnTo>
                <a:lnTo>
                  <a:pt x="1766454" y="1309255"/>
                </a:lnTo>
                <a:lnTo>
                  <a:pt x="426027" y="1506682"/>
                </a:lnTo>
                <a:lnTo>
                  <a:pt x="0" y="1298864"/>
                </a:lnTo>
                <a:close/>
              </a:path>
            </a:pathLst>
          </a:custGeom>
          <a:solidFill>
            <a:srgbClr val="F7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oogle Shape;3023;p29">
            <a:extLst>
              <a:ext uri="{FF2B5EF4-FFF2-40B4-BE49-F238E27FC236}">
                <a16:creationId xmlns:a16="http://schemas.microsoft.com/office/drawing/2014/main" id="{75453B28-E648-5945-D6AB-BF660823535B}"/>
              </a:ext>
            </a:extLst>
          </p:cNvPr>
          <p:cNvGrpSpPr/>
          <p:nvPr/>
        </p:nvGrpSpPr>
        <p:grpSpPr>
          <a:xfrm>
            <a:off x="7648092" y="2842768"/>
            <a:ext cx="2124662" cy="1794958"/>
            <a:chOff x="709825" y="238100"/>
            <a:chExt cx="6198075" cy="5236075"/>
          </a:xfrm>
        </p:grpSpPr>
        <p:sp>
          <p:nvSpPr>
            <p:cNvPr id="14" name="Google Shape;3024;p29">
              <a:extLst>
                <a:ext uri="{FF2B5EF4-FFF2-40B4-BE49-F238E27FC236}">
                  <a16:creationId xmlns:a16="http://schemas.microsoft.com/office/drawing/2014/main" id="{C77B34A1-9BD7-8776-4300-DA84A61DF8FC}"/>
                </a:ext>
              </a:extLst>
            </p:cNvPr>
            <p:cNvSpPr/>
            <p:nvPr/>
          </p:nvSpPr>
          <p:spPr>
            <a:xfrm>
              <a:off x="3570325" y="1364100"/>
              <a:ext cx="6800" cy="989475"/>
            </a:xfrm>
            <a:custGeom>
              <a:avLst/>
              <a:gdLst/>
              <a:ahLst/>
              <a:cxnLst/>
              <a:rect l="l" t="t" r="r" b="b"/>
              <a:pathLst>
                <a:path w="272" h="39579" extrusionOk="0">
                  <a:moveTo>
                    <a:pt x="136" y="1"/>
                  </a:moveTo>
                  <a:cubicBezTo>
                    <a:pt x="68" y="1"/>
                    <a:pt x="0" y="45"/>
                    <a:pt x="0" y="135"/>
                  </a:cubicBezTo>
                  <a:lnTo>
                    <a:pt x="0" y="39443"/>
                  </a:lnTo>
                  <a:cubicBezTo>
                    <a:pt x="0" y="39519"/>
                    <a:pt x="60" y="39578"/>
                    <a:pt x="136" y="39578"/>
                  </a:cubicBezTo>
                  <a:cubicBezTo>
                    <a:pt x="212" y="39578"/>
                    <a:pt x="271" y="39519"/>
                    <a:pt x="271" y="39443"/>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25;p29">
              <a:extLst>
                <a:ext uri="{FF2B5EF4-FFF2-40B4-BE49-F238E27FC236}">
                  <a16:creationId xmlns:a16="http://schemas.microsoft.com/office/drawing/2014/main" id="{6924D313-146E-3941-2EB6-0211871527DD}"/>
                </a:ext>
              </a:extLst>
            </p:cNvPr>
            <p:cNvSpPr/>
            <p:nvPr/>
          </p:nvSpPr>
          <p:spPr>
            <a:xfrm>
              <a:off x="3569500" y="1363300"/>
              <a:ext cx="8425" cy="991075"/>
            </a:xfrm>
            <a:custGeom>
              <a:avLst/>
              <a:gdLst/>
              <a:ahLst/>
              <a:cxnLst/>
              <a:rect l="l" t="t" r="r" b="b"/>
              <a:pathLst>
                <a:path w="337" h="39643" extrusionOk="0">
                  <a:moveTo>
                    <a:pt x="169" y="69"/>
                  </a:moveTo>
                  <a:cubicBezTo>
                    <a:pt x="223" y="69"/>
                    <a:pt x="266" y="112"/>
                    <a:pt x="266" y="167"/>
                  </a:cubicBezTo>
                  <a:lnTo>
                    <a:pt x="266" y="39475"/>
                  </a:lnTo>
                  <a:cubicBezTo>
                    <a:pt x="266" y="39540"/>
                    <a:pt x="218" y="39572"/>
                    <a:pt x="169" y="39572"/>
                  </a:cubicBezTo>
                  <a:cubicBezTo>
                    <a:pt x="120" y="39572"/>
                    <a:pt x="71" y="39540"/>
                    <a:pt x="71" y="39475"/>
                  </a:cubicBezTo>
                  <a:lnTo>
                    <a:pt x="71" y="167"/>
                  </a:lnTo>
                  <a:cubicBezTo>
                    <a:pt x="71" y="112"/>
                    <a:pt x="115" y="69"/>
                    <a:pt x="169" y="69"/>
                  </a:cubicBezTo>
                  <a:close/>
                  <a:moveTo>
                    <a:pt x="169" y="0"/>
                  </a:moveTo>
                  <a:cubicBezTo>
                    <a:pt x="85" y="0"/>
                    <a:pt x="1" y="56"/>
                    <a:pt x="1" y="167"/>
                  </a:cubicBezTo>
                  <a:lnTo>
                    <a:pt x="1" y="39475"/>
                  </a:lnTo>
                  <a:cubicBezTo>
                    <a:pt x="1" y="39567"/>
                    <a:pt x="77" y="39643"/>
                    <a:pt x="169" y="39643"/>
                  </a:cubicBezTo>
                  <a:cubicBezTo>
                    <a:pt x="261" y="39643"/>
                    <a:pt x="337" y="39567"/>
                    <a:pt x="337" y="39475"/>
                  </a:cubicBezTo>
                  <a:lnTo>
                    <a:pt x="337" y="167"/>
                  </a:lnTo>
                  <a:cubicBezTo>
                    <a:pt x="337"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26;p29">
              <a:extLst>
                <a:ext uri="{FF2B5EF4-FFF2-40B4-BE49-F238E27FC236}">
                  <a16:creationId xmlns:a16="http://schemas.microsoft.com/office/drawing/2014/main" id="{C41FABF8-6A6B-21CC-1BD2-99611F1CAA4E}"/>
                </a:ext>
              </a:extLst>
            </p:cNvPr>
            <p:cNvSpPr/>
            <p:nvPr/>
          </p:nvSpPr>
          <p:spPr>
            <a:xfrm>
              <a:off x="2929500" y="2561350"/>
              <a:ext cx="1710350" cy="142350"/>
            </a:xfrm>
            <a:custGeom>
              <a:avLst/>
              <a:gdLst/>
              <a:ahLst/>
              <a:cxnLst/>
              <a:rect l="l" t="t" r="r" b="b"/>
              <a:pathLst>
                <a:path w="68414" h="5694" extrusionOk="0">
                  <a:moveTo>
                    <a:pt x="68270" y="0"/>
                  </a:moveTo>
                  <a:cubicBezTo>
                    <a:pt x="68264" y="0"/>
                    <a:pt x="68257" y="1"/>
                    <a:pt x="68251" y="2"/>
                  </a:cubicBezTo>
                  <a:lnTo>
                    <a:pt x="25780" y="5428"/>
                  </a:lnTo>
                  <a:lnTo>
                    <a:pt x="152" y="2932"/>
                  </a:lnTo>
                  <a:cubicBezTo>
                    <a:pt x="145" y="2931"/>
                    <a:pt x="139" y="2930"/>
                    <a:pt x="133" y="2930"/>
                  </a:cubicBezTo>
                  <a:cubicBezTo>
                    <a:pt x="65" y="2930"/>
                    <a:pt x="6" y="2981"/>
                    <a:pt x="6" y="3051"/>
                  </a:cubicBezTo>
                  <a:cubicBezTo>
                    <a:pt x="0" y="3126"/>
                    <a:pt x="49" y="3191"/>
                    <a:pt x="125" y="3197"/>
                  </a:cubicBezTo>
                  <a:lnTo>
                    <a:pt x="25785" y="5694"/>
                  </a:lnTo>
                  <a:lnTo>
                    <a:pt x="68283" y="267"/>
                  </a:lnTo>
                  <a:cubicBezTo>
                    <a:pt x="68359" y="256"/>
                    <a:pt x="68413" y="191"/>
                    <a:pt x="68402" y="121"/>
                  </a:cubicBezTo>
                  <a:cubicBezTo>
                    <a:pt x="68392" y="51"/>
                    <a:pt x="68337" y="0"/>
                    <a:pt x="6827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27;p29">
              <a:extLst>
                <a:ext uri="{FF2B5EF4-FFF2-40B4-BE49-F238E27FC236}">
                  <a16:creationId xmlns:a16="http://schemas.microsoft.com/office/drawing/2014/main" id="{82789275-C913-3260-34CA-2532A481F489}"/>
                </a:ext>
              </a:extLst>
            </p:cNvPr>
            <p:cNvSpPr/>
            <p:nvPr/>
          </p:nvSpPr>
          <p:spPr>
            <a:xfrm>
              <a:off x="2928550" y="2560525"/>
              <a:ext cx="1713225" cy="144125"/>
            </a:xfrm>
            <a:custGeom>
              <a:avLst/>
              <a:gdLst/>
              <a:ahLst/>
              <a:cxnLst/>
              <a:rect l="l" t="t" r="r" b="b"/>
              <a:pathLst>
                <a:path w="68529" h="5765" extrusionOk="0">
                  <a:moveTo>
                    <a:pt x="68304" y="67"/>
                  </a:moveTo>
                  <a:cubicBezTo>
                    <a:pt x="68355" y="67"/>
                    <a:pt x="68403" y="103"/>
                    <a:pt x="68408" y="154"/>
                  </a:cubicBezTo>
                  <a:cubicBezTo>
                    <a:pt x="68413" y="208"/>
                    <a:pt x="68375" y="262"/>
                    <a:pt x="68321" y="267"/>
                  </a:cubicBezTo>
                  <a:lnTo>
                    <a:pt x="25823" y="5694"/>
                  </a:lnTo>
                  <a:lnTo>
                    <a:pt x="168" y="3197"/>
                  </a:lnTo>
                  <a:cubicBezTo>
                    <a:pt x="109" y="3192"/>
                    <a:pt x="71" y="3143"/>
                    <a:pt x="76" y="3089"/>
                  </a:cubicBezTo>
                  <a:cubicBezTo>
                    <a:pt x="76" y="3057"/>
                    <a:pt x="92" y="3035"/>
                    <a:pt x="114" y="3013"/>
                  </a:cubicBezTo>
                  <a:cubicBezTo>
                    <a:pt x="130" y="3002"/>
                    <a:pt x="147" y="2997"/>
                    <a:pt x="168" y="2997"/>
                  </a:cubicBezTo>
                  <a:lnTo>
                    <a:pt x="185" y="2997"/>
                  </a:lnTo>
                  <a:lnTo>
                    <a:pt x="25818" y="5499"/>
                  </a:lnTo>
                  <a:lnTo>
                    <a:pt x="25823" y="5499"/>
                  </a:lnTo>
                  <a:lnTo>
                    <a:pt x="68294" y="67"/>
                  </a:lnTo>
                  <a:cubicBezTo>
                    <a:pt x="68298" y="67"/>
                    <a:pt x="68301" y="67"/>
                    <a:pt x="68304" y="67"/>
                  </a:cubicBezTo>
                  <a:close/>
                  <a:moveTo>
                    <a:pt x="68308" y="1"/>
                  </a:moveTo>
                  <a:cubicBezTo>
                    <a:pt x="68302" y="1"/>
                    <a:pt x="68295" y="1"/>
                    <a:pt x="68289" y="2"/>
                  </a:cubicBezTo>
                  <a:lnTo>
                    <a:pt x="25818" y="5429"/>
                  </a:lnTo>
                  <a:lnTo>
                    <a:pt x="195" y="2932"/>
                  </a:lnTo>
                  <a:cubicBezTo>
                    <a:pt x="184" y="2929"/>
                    <a:pt x="173" y="2928"/>
                    <a:pt x="162" y="2928"/>
                  </a:cubicBezTo>
                  <a:cubicBezTo>
                    <a:pt x="130" y="2928"/>
                    <a:pt x="99" y="2939"/>
                    <a:pt x="71" y="2959"/>
                  </a:cubicBezTo>
                  <a:cubicBezTo>
                    <a:pt x="33" y="2992"/>
                    <a:pt x="11" y="3035"/>
                    <a:pt x="11" y="3078"/>
                  </a:cubicBezTo>
                  <a:cubicBezTo>
                    <a:pt x="0" y="3170"/>
                    <a:pt x="65" y="3252"/>
                    <a:pt x="157" y="3262"/>
                  </a:cubicBezTo>
                  <a:lnTo>
                    <a:pt x="25818" y="5765"/>
                  </a:lnTo>
                  <a:lnTo>
                    <a:pt x="25823" y="5765"/>
                  </a:lnTo>
                  <a:lnTo>
                    <a:pt x="68327" y="332"/>
                  </a:lnTo>
                  <a:cubicBezTo>
                    <a:pt x="68370" y="327"/>
                    <a:pt x="68413" y="305"/>
                    <a:pt x="68440" y="273"/>
                  </a:cubicBezTo>
                  <a:cubicBezTo>
                    <a:pt x="68528" y="159"/>
                    <a:pt x="68443" y="1"/>
                    <a:pt x="6830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28;p29">
              <a:extLst>
                <a:ext uri="{FF2B5EF4-FFF2-40B4-BE49-F238E27FC236}">
                  <a16:creationId xmlns:a16="http://schemas.microsoft.com/office/drawing/2014/main" id="{9B86D862-0611-C259-4006-69207E9E5B7E}"/>
                </a:ext>
              </a:extLst>
            </p:cNvPr>
            <p:cNvSpPr/>
            <p:nvPr/>
          </p:nvSpPr>
          <p:spPr>
            <a:xfrm>
              <a:off x="3570325" y="2697075"/>
              <a:ext cx="6800" cy="1374275"/>
            </a:xfrm>
            <a:custGeom>
              <a:avLst/>
              <a:gdLst/>
              <a:ahLst/>
              <a:cxnLst/>
              <a:rect l="l" t="t" r="r" b="b"/>
              <a:pathLst>
                <a:path w="272" h="54971" extrusionOk="0">
                  <a:moveTo>
                    <a:pt x="136" y="1"/>
                  </a:moveTo>
                  <a:cubicBezTo>
                    <a:pt x="68" y="1"/>
                    <a:pt x="0" y="45"/>
                    <a:pt x="0" y="135"/>
                  </a:cubicBezTo>
                  <a:lnTo>
                    <a:pt x="0" y="54835"/>
                  </a:lnTo>
                  <a:cubicBezTo>
                    <a:pt x="0" y="54911"/>
                    <a:pt x="60" y="54970"/>
                    <a:pt x="136" y="54970"/>
                  </a:cubicBezTo>
                  <a:cubicBezTo>
                    <a:pt x="212" y="54970"/>
                    <a:pt x="271" y="54911"/>
                    <a:pt x="271" y="54835"/>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29;p29">
              <a:extLst>
                <a:ext uri="{FF2B5EF4-FFF2-40B4-BE49-F238E27FC236}">
                  <a16:creationId xmlns:a16="http://schemas.microsoft.com/office/drawing/2014/main" id="{EBA45B49-A4E0-E745-1BDD-CEBF3ECC837B}"/>
                </a:ext>
              </a:extLst>
            </p:cNvPr>
            <p:cNvSpPr/>
            <p:nvPr/>
          </p:nvSpPr>
          <p:spPr>
            <a:xfrm>
              <a:off x="3569500" y="2696275"/>
              <a:ext cx="8425" cy="1375875"/>
            </a:xfrm>
            <a:custGeom>
              <a:avLst/>
              <a:gdLst/>
              <a:ahLst/>
              <a:cxnLst/>
              <a:rect l="l" t="t" r="r" b="b"/>
              <a:pathLst>
                <a:path w="337" h="55035" extrusionOk="0">
                  <a:moveTo>
                    <a:pt x="169" y="64"/>
                  </a:moveTo>
                  <a:cubicBezTo>
                    <a:pt x="223" y="64"/>
                    <a:pt x="266" y="112"/>
                    <a:pt x="266" y="167"/>
                  </a:cubicBezTo>
                  <a:lnTo>
                    <a:pt x="266" y="54867"/>
                  </a:lnTo>
                  <a:cubicBezTo>
                    <a:pt x="266" y="54934"/>
                    <a:pt x="218" y="54968"/>
                    <a:pt x="169" y="54968"/>
                  </a:cubicBezTo>
                  <a:cubicBezTo>
                    <a:pt x="120" y="54968"/>
                    <a:pt x="71" y="54934"/>
                    <a:pt x="71" y="54867"/>
                  </a:cubicBezTo>
                  <a:lnTo>
                    <a:pt x="71" y="167"/>
                  </a:lnTo>
                  <a:cubicBezTo>
                    <a:pt x="71" y="112"/>
                    <a:pt x="115" y="64"/>
                    <a:pt x="169" y="64"/>
                  </a:cubicBezTo>
                  <a:close/>
                  <a:moveTo>
                    <a:pt x="169" y="0"/>
                  </a:moveTo>
                  <a:cubicBezTo>
                    <a:pt x="85" y="0"/>
                    <a:pt x="1" y="56"/>
                    <a:pt x="1" y="167"/>
                  </a:cubicBezTo>
                  <a:lnTo>
                    <a:pt x="1" y="54867"/>
                  </a:lnTo>
                  <a:cubicBezTo>
                    <a:pt x="1" y="54959"/>
                    <a:pt x="77" y="55035"/>
                    <a:pt x="169" y="55035"/>
                  </a:cubicBezTo>
                  <a:cubicBezTo>
                    <a:pt x="261" y="55035"/>
                    <a:pt x="337" y="54959"/>
                    <a:pt x="337" y="54867"/>
                  </a:cubicBezTo>
                  <a:lnTo>
                    <a:pt x="337" y="167"/>
                  </a:lnTo>
                  <a:cubicBezTo>
                    <a:pt x="337"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0;p29">
              <a:extLst>
                <a:ext uri="{FF2B5EF4-FFF2-40B4-BE49-F238E27FC236}">
                  <a16:creationId xmlns:a16="http://schemas.microsoft.com/office/drawing/2014/main" id="{E8DFA00D-9F10-31C6-FBF9-1D268108792B}"/>
                </a:ext>
              </a:extLst>
            </p:cNvPr>
            <p:cNvSpPr/>
            <p:nvPr/>
          </p:nvSpPr>
          <p:spPr>
            <a:xfrm>
              <a:off x="3570200" y="3764600"/>
              <a:ext cx="181975" cy="26075"/>
            </a:xfrm>
            <a:custGeom>
              <a:avLst/>
              <a:gdLst/>
              <a:ahLst/>
              <a:cxnLst/>
              <a:rect l="l" t="t" r="r" b="b"/>
              <a:pathLst>
                <a:path w="7279" h="1043" extrusionOk="0">
                  <a:moveTo>
                    <a:pt x="138" y="1"/>
                  </a:moveTo>
                  <a:cubicBezTo>
                    <a:pt x="70" y="1"/>
                    <a:pt x="11" y="52"/>
                    <a:pt x="11" y="121"/>
                  </a:cubicBezTo>
                  <a:cubicBezTo>
                    <a:pt x="0" y="197"/>
                    <a:pt x="54" y="262"/>
                    <a:pt x="125" y="268"/>
                  </a:cubicBezTo>
                  <a:lnTo>
                    <a:pt x="7084" y="1042"/>
                  </a:lnTo>
                  <a:lnTo>
                    <a:pt x="7095" y="1042"/>
                  </a:lnTo>
                  <a:cubicBezTo>
                    <a:pt x="7263" y="1042"/>
                    <a:pt x="7279" y="798"/>
                    <a:pt x="7111" y="777"/>
                  </a:cubicBezTo>
                  <a:lnTo>
                    <a:pt x="157" y="2"/>
                  </a:lnTo>
                  <a:cubicBezTo>
                    <a:pt x="151" y="1"/>
                    <a:pt x="144" y="1"/>
                    <a:pt x="13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1;p29">
              <a:extLst>
                <a:ext uri="{FF2B5EF4-FFF2-40B4-BE49-F238E27FC236}">
                  <a16:creationId xmlns:a16="http://schemas.microsoft.com/office/drawing/2014/main" id="{368FEDDF-37C9-53C2-84BE-6D862BD30B0F}"/>
                </a:ext>
              </a:extLst>
            </p:cNvPr>
            <p:cNvSpPr/>
            <p:nvPr/>
          </p:nvSpPr>
          <p:spPr>
            <a:xfrm>
              <a:off x="3569250" y="3763725"/>
              <a:ext cx="184025" cy="27750"/>
            </a:xfrm>
            <a:custGeom>
              <a:avLst/>
              <a:gdLst/>
              <a:ahLst/>
              <a:cxnLst/>
              <a:rect l="l" t="t" r="r" b="b"/>
              <a:pathLst>
                <a:path w="7361" h="1110" extrusionOk="0">
                  <a:moveTo>
                    <a:pt x="168" y="70"/>
                  </a:moveTo>
                  <a:cubicBezTo>
                    <a:pt x="173" y="70"/>
                    <a:pt x="184" y="70"/>
                    <a:pt x="190" y="75"/>
                  </a:cubicBezTo>
                  <a:lnTo>
                    <a:pt x="7144" y="844"/>
                  </a:lnTo>
                  <a:cubicBezTo>
                    <a:pt x="7171" y="850"/>
                    <a:pt x="7198" y="860"/>
                    <a:pt x="7214" y="882"/>
                  </a:cubicBezTo>
                  <a:cubicBezTo>
                    <a:pt x="7263" y="947"/>
                    <a:pt x="7219" y="1045"/>
                    <a:pt x="7133" y="1045"/>
                  </a:cubicBezTo>
                  <a:lnTo>
                    <a:pt x="7122" y="1045"/>
                  </a:lnTo>
                  <a:lnTo>
                    <a:pt x="168" y="270"/>
                  </a:lnTo>
                  <a:cubicBezTo>
                    <a:pt x="114" y="265"/>
                    <a:pt x="76" y="216"/>
                    <a:pt x="81" y="162"/>
                  </a:cubicBezTo>
                  <a:cubicBezTo>
                    <a:pt x="81" y="129"/>
                    <a:pt x="98" y="102"/>
                    <a:pt x="125" y="86"/>
                  </a:cubicBezTo>
                  <a:cubicBezTo>
                    <a:pt x="136" y="75"/>
                    <a:pt x="152" y="70"/>
                    <a:pt x="168" y="70"/>
                  </a:cubicBezTo>
                  <a:close/>
                  <a:moveTo>
                    <a:pt x="169" y="0"/>
                  </a:moveTo>
                  <a:cubicBezTo>
                    <a:pt x="140" y="0"/>
                    <a:pt x="111" y="11"/>
                    <a:pt x="87" y="26"/>
                  </a:cubicBezTo>
                  <a:cubicBezTo>
                    <a:pt x="43" y="59"/>
                    <a:pt x="16" y="102"/>
                    <a:pt x="11" y="151"/>
                  </a:cubicBezTo>
                  <a:cubicBezTo>
                    <a:pt x="0" y="243"/>
                    <a:pt x="71" y="330"/>
                    <a:pt x="163" y="335"/>
                  </a:cubicBezTo>
                  <a:lnTo>
                    <a:pt x="7111" y="1110"/>
                  </a:lnTo>
                  <a:lnTo>
                    <a:pt x="7133" y="1110"/>
                  </a:lnTo>
                  <a:cubicBezTo>
                    <a:pt x="7344" y="1110"/>
                    <a:pt x="7360" y="801"/>
                    <a:pt x="7154" y="779"/>
                  </a:cubicBezTo>
                  <a:lnTo>
                    <a:pt x="201" y="5"/>
                  </a:lnTo>
                  <a:cubicBezTo>
                    <a:pt x="190" y="2"/>
                    <a:pt x="180"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32;p29">
              <a:extLst>
                <a:ext uri="{FF2B5EF4-FFF2-40B4-BE49-F238E27FC236}">
                  <a16:creationId xmlns:a16="http://schemas.microsoft.com/office/drawing/2014/main" id="{65E1E558-4A0F-7E26-990F-5F63771A6CB9}"/>
                </a:ext>
              </a:extLst>
            </p:cNvPr>
            <p:cNvSpPr/>
            <p:nvPr/>
          </p:nvSpPr>
          <p:spPr>
            <a:xfrm>
              <a:off x="2214325" y="1533725"/>
              <a:ext cx="1364225" cy="2455825"/>
            </a:xfrm>
            <a:custGeom>
              <a:avLst/>
              <a:gdLst/>
              <a:ahLst/>
              <a:cxnLst/>
              <a:rect l="l" t="t" r="r" b="b"/>
              <a:pathLst>
                <a:path w="54569" h="98233" extrusionOk="0">
                  <a:moveTo>
                    <a:pt x="54381" y="0"/>
                  </a:moveTo>
                  <a:cubicBezTo>
                    <a:pt x="54364" y="0"/>
                    <a:pt x="54346" y="4"/>
                    <a:pt x="54327" y="11"/>
                  </a:cubicBezTo>
                  <a:lnTo>
                    <a:pt x="88" y="20889"/>
                  </a:lnTo>
                  <a:cubicBezTo>
                    <a:pt x="33" y="20911"/>
                    <a:pt x="1" y="20960"/>
                    <a:pt x="1" y="21014"/>
                  </a:cubicBezTo>
                  <a:lnTo>
                    <a:pt x="1" y="89373"/>
                  </a:lnTo>
                  <a:cubicBezTo>
                    <a:pt x="1" y="89438"/>
                    <a:pt x="50" y="89492"/>
                    <a:pt x="109" y="89503"/>
                  </a:cubicBezTo>
                  <a:lnTo>
                    <a:pt x="54354" y="98227"/>
                  </a:lnTo>
                  <a:cubicBezTo>
                    <a:pt x="54360" y="98227"/>
                    <a:pt x="54370" y="98233"/>
                    <a:pt x="54376" y="98233"/>
                  </a:cubicBezTo>
                  <a:cubicBezTo>
                    <a:pt x="54538" y="98233"/>
                    <a:pt x="54560" y="97989"/>
                    <a:pt x="54398" y="97968"/>
                  </a:cubicBezTo>
                  <a:lnTo>
                    <a:pt x="266" y="89259"/>
                  </a:lnTo>
                  <a:lnTo>
                    <a:pt x="266" y="21106"/>
                  </a:lnTo>
                  <a:lnTo>
                    <a:pt x="54425" y="260"/>
                  </a:lnTo>
                  <a:cubicBezTo>
                    <a:pt x="54569" y="203"/>
                    <a:pt x="54513" y="0"/>
                    <a:pt x="5438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33;p29">
              <a:extLst>
                <a:ext uri="{FF2B5EF4-FFF2-40B4-BE49-F238E27FC236}">
                  <a16:creationId xmlns:a16="http://schemas.microsoft.com/office/drawing/2014/main" id="{F7253847-7F9D-CA24-206C-B758481837B2}"/>
                </a:ext>
              </a:extLst>
            </p:cNvPr>
            <p:cNvSpPr/>
            <p:nvPr/>
          </p:nvSpPr>
          <p:spPr>
            <a:xfrm>
              <a:off x="2213375" y="1532900"/>
              <a:ext cx="1366050" cy="2457475"/>
            </a:xfrm>
            <a:custGeom>
              <a:avLst/>
              <a:gdLst/>
              <a:ahLst/>
              <a:cxnLst/>
              <a:rect l="l" t="t" r="r" b="b"/>
              <a:pathLst>
                <a:path w="54642" h="98299" extrusionOk="0">
                  <a:moveTo>
                    <a:pt x="54414" y="71"/>
                  </a:moveTo>
                  <a:cubicBezTo>
                    <a:pt x="54522" y="71"/>
                    <a:pt x="54555" y="223"/>
                    <a:pt x="54452" y="261"/>
                  </a:cubicBezTo>
                  <a:lnTo>
                    <a:pt x="293" y="21106"/>
                  </a:lnTo>
                  <a:lnTo>
                    <a:pt x="272" y="21117"/>
                  </a:lnTo>
                  <a:lnTo>
                    <a:pt x="272" y="89319"/>
                  </a:lnTo>
                  <a:lnTo>
                    <a:pt x="54430" y="98033"/>
                  </a:lnTo>
                  <a:cubicBezTo>
                    <a:pt x="54484" y="98038"/>
                    <a:pt x="54522" y="98093"/>
                    <a:pt x="54511" y="98147"/>
                  </a:cubicBezTo>
                  <a:cubicBezTo>
                    <a:pt x="54501" y="98197"/>
                    <a:pt x="54459" y="98229"/>
                    <a:pt x="54409" y="98229"/>
                  </a:cubicBezTo>
                  <a:cubicBezTo>
                    <a:pt x="54405" y="98229"/>
                    <a:pt x="54402" y="98228"/>
                    <a:pt x="54398" y="98228"/>
                  </a:cubicBezTo>
                  <a:lnTo>
                    <a:pt x="153" y="89503"/>
                  </a:lnTo>
                  <a:cubicBezTo>
                    <a:pt x="109" y="89498"/>
                    <a:pt x="71" y="89454"/>
                    <a:pt x="71" y="89406"/>
                  </a:cubicBezTo>
                  <a:lnTo>
                    <a:pt x="71" y="21047"/>
                  </a:lnTo>
                  <a:cubicBezTo>
                    <a:pt x="71" y="21009"/>
                    <a:pt x="98" y="20971"/>
                    <a:pt x="136" y="20955"/>
                  </a:cubicBezTo>
                  <a:lnTo>
                    <a:pt x="54376" y="77"/>
                  </a:lnTo>
                  <a:cubicBezTo>
                    <a:pt x="54392" y="71"/>
                    <a:pt x="54403" y="71"/>
                    <a:pt x="54414" y="71"/>
                  </a:cubicBezTo>
                  <a:close/>
                  <a:moveTo>
                    <a:pt x="54412" y="0"/>
                  </a:moveTo>
                  <a:cubicBezTo>
                    <a:pt x="54392" y="0"/>
                    <a:pt x="54372" y="4"/>
                    <a:pt x="54354" y="12"/>
                  </a:cubicBezTo>
                  <a:lnTo>
                    <a:pt x="109" y="20890"/>
                  </a:lnTo>
                  <a:cubicBezTo>
                    <a:pt x="44" y="20917"/>
                    <a:pt x="1" y="20976"/>
                    <a:pt x="6" y="21047"/>
                  </a:cubicBezTo>
                  <a:lnTo>
                    <a:pt x="6" y="89406"/>
                  </a:lnTo>
                  <a:cubicBezTo>
                    <a:pt x="1" y="89487"/>
                    <a:pt x="61" y="89557"/>
                    <a:pt x="142" y="89568"/>
                  </a:cubicBezTo>
                  <a:lnTo>
                    <a:pt x="54387" y="98293"/>
                  </a:lnTo>
                  <a:cubicBezTo>
                    <a:pt x="54398" y="98298"/>
                    <a:pt x="54403" y="98298"/>
                    <a:pt x="54414" y="98298"/>
                  </a:cubicBezTo>
                  <a:cubicBezTo>
                    <a:pt x="54620" y="98298"/>
                    <a:pt x="54641" y="97995"/>
                    <a:pt x="54441" y="97963"/>
                  </a:cubicBezTo>
                  <a:lnTo>
                    <a:pt x="337" y="89259"/>
                  </a:lnTo>
                  <a:lnTo>
                    <a:pt x="337" y="21166"/>
                  </a:lnTo>
                  <a:lnTo>
                    <a:pt x="54473" y="326"/>
                  </a:lnTo>
                  <a:cubicBezTo>
                    <a:pt x="54614" y="272"/>
                    <a:pt x="54620" y="77"/>
                    <a:pt x="54479" y="17"/>
                  </a:cubicBezTo>
                  <a:cubicBezTo>
                    <a:pt x="54459" y="5"/>
                    <a:pt x="54435" y="0"/>
                    <a:pt x="5441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34;p29">
              <a:extLst>
                <a:ext uri="{FF2B5EF4-FFF2-40B4-BE49-F238E27FC236}">
                  <a16:creationId xmlns:a16="http://schemas.microsoft.com/office/drawing/2014/main" id="{F3043E8F-92F7-1677-A44D-2B5CDF552E5C}"/>
                </a:ext>
              </a:extLst>
            </p:cNvPr>
            <p:cNvSpPr/>
            <p:nvPr/>
          </p:nvSpPr>
          <p:spPr>
            <a:xfrm>
              <a:off x="4632900" y="907375"/>
              <a:ext cx="1524875" cy="3508400"/>
            </a:xfrm>
            <a:custGeom>
              <a:avLst/>
              <a:gdLst/>
              <a:ahLst/>
              <a:cxnLst/>
              <a:rect l="l" t="t" r="r" b="b"/>
              <a:pathLst>
                <a:path w="60995" h="140336" extrusionOk="0">
                  <a:moveTo>
                    <a:pt x="266" y="363"/>
                  </a:moveTo>
                  <a:lnTo>
                    <a:pt x="60723" y="35361"/>
                  </a:lnTo>
                  <a:lnTo>
                    <a:pt x="60723" y="124094"/>
                  </a:lnTo>
                  <a:lnTo>
                    <a:pt x="266" y="140027"/>
                  </a:lnTo>
                  <a:lnTo>
                    <a:pt x="266" y="363"/>
                  </a:lnTo>
                  <a:close/>
                  <a:moveTo>
                    <a:pt x="136" y="0"/>
                  </a:moveTo>
                  <a:cubicBezTo>
                    <a:pt x="65" y="0"/>
                    <a:pt x="1" y="57"/>
                    <a:pt x="1" y="136"/>
                  </a:cubicBezTo>
                  <a:lnTo>
                    <a:pt x="1" y="140201"/>
                  </a:lnTo>
                  <a:cubicBezTo>
                    <a:pt x="1" y="140244"/>
                    <a:pt x="17" y="140282"/>
                    <a:pt x="50" y="140309"/>
                  </a:cubicBezTo>
                  <a:cubicBezTo>
                    <a:pt x="77" y="140325"/>
                    <a:pt x="104" y="140336"/>
                    <a:pt x="131" y="140336"/>
                  </a:cubicBezTo>
                  <a:cubicBezTo>
                    <a:pt x="147" y="140336"/>
                    <a:pt x="158" y="140336"/>
                    <a:pt x="169" y="140331"/>
                  </a:cubicBezTo>
                  <a:lnTo>
                    <a:pt x="60891" y="124327"/>
                  </a:lnTo>
                  <a:cubicBezTo>
                    <a:pt x="60951" y="124311"/>
                    <a:pt x="60994" y="124256"/>
                    <a:pt x="60994" y="124197"/>
                  </a:cubicBezTo>
                  <a:lnTo>
                    <a:pt x="60994" y="35279"/>
                  </a:lnTo>
                  <a:cubicBezTo>
                    <a:pt x="60994" y="35236"/>
                    <a:pt x="60967" y="35187"/>
                    <a:pt x="60924" y="35166"/>
                  </a:cubicBezTo>
                  <a:lnTo>
                    <a:pt x="201" y="17"/>
                  </a:lnTo>
                  <a:cubicBezTo>
                    <a:pt x="180" y="5"/>
                    <a:pt x="158"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5;p29">
              <a:extLst>
                <a:ext uri="{FF2B5EF4-FFF2-40B4-BE49-F238E27FC236}">
                  <a16:creationId xmlns:a16="http://schemas.microsoft.com/office/drawing/2014/main" id="{287AEE11-F05F-DD6A-3434-4C63FB23F4AC}"/>
                </a:ext>
              </a:extLst>
            </p:cNvPr>
            <p:cNvSpPr/>
            <p:nvPr/>
          </p:nvSpPr>
          <p:spPr>
            <a:xfrm>
              <a:off x="4632100" y="906525"/>
              <a:ext cx="1526475" cy="3510075"/>
            </a:xfrm>
            <a:custGeom>
              <a:avLst/>
              <a:gdLst/>
              <a:ahLst/>
              <a:cxnLst/>
              <a:rect l="l" t="t" r="r" b="b"/>
              <a:pathLst>
                <a:path w="61059" h="140403" extrusionOk="0">
                  <a:moveTo>
                    <a:pt x="331" y="457"/>
                  </a:moveTo>
                  <a:lnTo>
                    <a:pt x="60723" y="35411"/>
                  </a:lnTo>
                  <a:lnTo>
                    <a:pt x="60723" y="124101"/>
                  </a:lnTo>
                  <a:lnTo>
                    <a:pt x="331" y="140018"/>
                  </a:lnTo>
                  <a:lnTo>
                    <a:pt x="331" y="457"/>
                  </a:lnTo>
                  <a:close/>
                  <a:moveTo>
                    <a:pt x="266" y="343"/>
                  </a:moveTo>
                  <a:lnTo>
                    <a:pt x="266" y="140110"/>
                  </a:lnTo>
                  <a:lnTo>
                    <a:pt x="60766" y="124160"/>
                  </a:lnTo>
                  <a:lnTo>
                    <a:pt x="60793" y="124155"/>
                  </a:lnTo>
                  <a:lnTo>
                    <a:pt x="60793" y="35373"/>
                  </a:lnTo>
                  <a:lnTo>
                    <a:pt x="315" y="370"/>
                  </a:lnTo>
                  <a:lnTo>
                    <a:pt x="266" y="343"/>
                  </a:lnTo>
                  <a:close/>
                  <a:moveTo>
                    <a:pt x="163" y="67"/>
                  </a:moveTo>
                  <a:cubicBezTo>
                    <a:pt x="185" y="67"/>
                    <a:pt x="201" y="72"/>
                    <a:pt x="217" y="83"/>
                  </a:cubicBezTo>
                  <a:lnTo>
                    <a:pt x="60939" y="35227"/>
                  </a:lnTo>
                  <a:cubicBezTo>
                    <a:pt x="60972" y="35248"/>
                    <a:pt x="60988" y="35281"/>
                    <a:pt x="60988" y="35313"/>
                  </a:cubicBezTo>
                  <a:lnTo>
                    <a:pt x="60988" y="124231"/>
                  </a:lnTo>
                  <a:cubicBezTo>
                    <a:pt x="60988" y="124274"/>
                    <a:pt x="60961" y="124312"/>
                    <a:pt x="60918" y="124323"/>
                  </a:cubicBezTo>
                  <a:lnTo>
                    <a:pt x="190" y="140332"/>
                  </a:lnTo>
                  <a:cubicBezTo>
                    <a:pt x="181" y="140336"/>
                    <a:pt x="171" y="140338"/>
                    <a:pt x="162" y="140338"/>
                  </a:cubicBezTo>
                  <a:cubicBezTo>
                    <a:pt x="142" y="140338"/>
                    <a:pt x="121" y="140330"/>
                    <a:pt x="103" y="140316"/>
                  </a:cubicBezTo>
                  <a:cubicBezTo>
                    <a:pt x="82" y="140300"/>
                    <a:pt x="65" y="140267"/>
                    <a:pt x="65" y="140235"/>
                  </a:cubicBezTo>
                  <a:lnTo>
                    <a:pt x="65" y="170"/>
                  </a:lnTo>
                  <a:cubicBezTo>
                    <a:pt x="65" y="110"/>
                    <a:pt x="109" y="67"/>
                    <a:pt x="163" y="67"/>
                  </a:cubicBezTo>
                  <a:close/>
                  <a:moveTo>
                    <a:pt x="166" y="1"/>
                  </a:moveTo>
                  <a:cubicBezTo>
                    <a:pt x="78" y="1"/>
                    <a:pt x="0" y="71"/>
                    <a:pt x="0" y="170"/>
                  </a:cubicBezTo>
                  <a:lnTo>
                    <a:pt x="0" y="140235"/>
                  </a:lnTo>
                  <a:cubicBezTo>
                    <a:pt x="0" y="140289"/>
                    <a:pt x="22" y="140338"/>
                    <a:pt x="65" y="140370"/>
                  </a:cubicBezTo>
                  <a:cubicBezTo>
                    <a:pt x="93" y="140392"/>
                    <a:pt x="130" y="140403"/>
                    <a:pt x="163" y="140403"/>
                  </a:cubicBezTo>
                  <a:cubicBezTo>
                    <a:pt x="179" y="140403"/>
                    <a:pt x="195" y="140403"/>
                    <a:pt x="206" y="140397"/>
                  </a:cubicBezTo>
                  <a:lnTo>
                    <a:pt x="60934" y="124393"/>
                  </a:lnTo>
                  <a:cubicBezTo>
                    <a:pt x="61004" y="124372"/>
                    <a:pt x="61059" y="124307"/>
                    <a:pt x="61059" y="124231"/>
                  </a:cubicBezTo>
                  <a:lnTo>
                    <a:pt x="61059" y="35313"/>
                  </a:lnTo>
                  <a:cubicBezTo>
                    <a:pt x="61059" y="35254"/>
                    <a:pt x="61026" y="35200"/>
                    <a:pt x="60972" y="35173"/>
                  </a:cubicBezTo>
                  <a:lnTo>
                    <a:pt x="250" y="24"/>
                  </a:lnTo>
                  <a:cubicBezTo>
                    <a:pt x="222" y="8"/>
                    <a:pt x="193"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6;p29">
              <a:extLst>
                <a:ext uri="{FF2B5EF4-FFF2-40B4-BE49-F238E27FC236}">
                  <a16:creationId xmlns:a16="http://schemas.microsoft.com/office/drawing/2014/main" id="{97FABE1B-0D7E-DEA8-2759-EABE4ED6CA13}"/>
                </a:ext>
              </a:extLst>
            </p:cNvPr>
            <p:cNvSpPr/>
            <p:nvPr/>
          </p:nvSpPr>
          <p:spPr>
            <a:xfrm>
              <a:off x="4425125" y="3669575"/>
              <a:ext cx="1733950" cy="219800"/>
            </a:xfrm>
            <a:custGeom>
              <a:avLst/>
              <a:gdLst/>
              <a:ahLst/>
              <a:cxnLst/>
              <a:rect l="l" t="t" r="r" b="b"/>
              <a:pathLst>
                <a:path w="69358" h="8792" extrusionOk="0">
                  <a:moveTo>
                    <a:pt x="69173" y="0"/>
                  </a:moveTo>
                  <a:cubicBezTo>
                    <a:pt x="69167" y="0"/>
                    <a:pt x="69160" y="0"/>
                    <a:pt x="69153" y="1"/>
                  </a:cubicBezTo>
                  <a:lnTo>
                    <a:pt x="8458" y="8526"/>
                  </a:lnTo>
                  <a:lnTo>
                    <a:pt x="199" y="7611"/>
                  </a:lnTo>
                  <a:cubicBezTo>
                    <a:pt x="192" y="7610"/>
                    <a:pt x="185" y="7609"/>
                    <a:pt x="179" y="7609"/>
                  </a:cubicBezTo>
                  <a:cubicBezTo>
                    <a:pt x="19" y="7609"/>
                    <a:pt x="0" y="7855"/>
                    <a:pt x="172" y="7876"/>
                  </a:cubicBezTo>
                  <a:lnTo>
                    <a:pt x="8464" y="8791"/>
                  </a:lnTo>
                  <a:lnTo>
                    <a:pt x="69186" y="267"/>
                  </a:lnTo>
                  <a:cubicBezTo>
                    <a:pt x="69358" y="246"/>
                    <a:pt x="69329" y="0"/>
                    <a:pt x="691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37;p29">
              <a:extLst>
                <a:ext uri="{FF2B5EF4-FFF2-40B4-BE49-F238E27FC236}">
                  <a16:creationId xmlns:a16="http://schemas.microsoft.com/office/drawing/2014/main" id="{83DA0E4A-122D-D0CD-52C0-E06459F0FC16}"/>
                </a:ext>
              </a:extLst>
            </p:cNvPr>
            <p:cNvSpPr/>
            <p:nvPr/>
          </p:nvSpPr>
          <p:spPr>
            <a:xfrm>
              <a:off x="4424125" y="3668725"/>
              <a:ext cx="1736100" cy="221600"/>
            </a:xfrm>
            <a:custGeom>
              <a:avLst/>
              <a:gdLst/>
              <a:ahLst/>
              <a:cxnLst/>
              <a:rect l="l" t="t" r="r" b="b"/>
              <a:pathLst>
                <a:path w="69444" h="8864" extrusionOk="0">
                  <a:moveTo>
                    <a:pt x="69213" y="72"/>
                  </a:moveTo>
                  <a:cubicBezTo>
                    <a:pt x="69331" y="72"/>
                    <a:pt x="69349" y="253"/>
                    <a:pt x="69226" y="268"/>
                  </a:cubicBezTo>
                  <a:lnTo>
                    <a:pt x="8504" y="8793"/>
                  </a:lnTo>
                  <a:lnTo>
                    <a:pt x="212" y="7877"/>
                  </a:lnTo>
                  <a:cubicBezTo>
                    <a:pt x="158" y="7872"/>
                    <a:pt x="120" y="7818"/>
                    <a:pt x="125" y="7764"/>
                  </a:cubicBezTo>
                  <a:cubicBezTo>
                    <a:pt x="131" y="7715"/>
                    <a:pt x="174" y="7677"/>
                    <a:pt x="223" y="7677"/>
                  </a:cubicBezTo>
                  <a:lnTo>
                    <a:pt x="234" y="7677"/>
                  </a:lnTo>
                  <a:lnTo>
                    <a:pt x="8493" y="8598"/>
                  </a:lnTo>
                  <a:lnTo>
                    <a:pt x="8498" y="8598"/>
                  </a:lnTo>
                  <a:lnTo>
                    <a:pt x="69193" y="73"/>
                  </a:lnTo>
                  <a:cubicBezTo>
                    <a:pt x="69200" y="72"/>
                    <a:pt x="69207" y="72"/>
                    <a:pt x="69213" y="72"/>
                  </a:cubicBezTo>
                  <a:close/>
                  <a:moveTo>
                    <a:pt x="69218" y="1"/>
                  </a:moveTo>
                  <a:cubicBezTo>
                    <a:pt x="69208" y="1"/>
                    <a:pt x="69198" y="1"/>
                    <a:pt x="69188" y="3"/>
                  </a:cubicBezTo>
                  <a:lnTo>
                    <a:pt x="8498" y="8527"/>
                  </a:lnTo>
                  <a:lnTo>
                    <a:pt x="244" y="7612"/>
                  </a:lnTo>
                  <a:cubicBezTo>
                    <a:pt x="237" y="7611"/>
                    <a:pt x="230" y="7611"/>
                    <a:pt x="222" y="7611"/>
                  </a:cubicBezTo>
                  <a:cubicBezTo>
                    <a:pt x="185" y="7611"/>
                    <a:pt x="147" y="7622"/>
                    <a:pt x="120" y="7645"/>
                  </a:cubicBezTo>
                  <a:cubicBezTo>
                    <a:pt x="1" y="7737"/>
                    <a:pt x="60" y="7926"/>
                    <a:pt x="207" y="7942"/>
                  </a:cubicBezTo>
                  <a:lnTo>
                    <a:pt x="8498" y="8863"/>
                  </a:lnTo>
                  <a:lnTo>
                    <a:pt x="8504" y="8863"/>
                  </a:lnTo>
                  <a:lnTo>
                    <a:pt x="69231" y="333"/>
                  </a:lnTo>
                  <a:cubicBezTo>
                    <a:pt x="69443" y="307"/>
                    <a:pt x="69414" y="1"/>
                    <a:pt x="692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38;p29">
              <a:extLst>
                <a:ext uri="{FF2B5EF4-FFF2-40B4-BE49-F238E27FC236}">
                  <a16:creationId xmlns:a16="http://schemas.microsoft.com/office/drawing/2014/main" id="{4D0AA43E-4F2C-B6C7-4C73-437ADBA21A93}"/>
                </a:ext>
              </a:extLst>
            </p:cNvPr>
            <p:cNvSpPr/>
            <p:nvPr/>
          </p:nvSpPr>
          <p:spPr>
            <a:xfrm>
              <a:off x="3535525" y="837950"/>
              <a:ext cx="2669625" cy="954800"/>
            </a:xfrm>
            <a:custGeom>
              <a:avLst/>
              <a:gdLst/>
              <a:ahLst/>
              <a:cxnLst/>
              <a:rect l="l" t="t" r="r" b="b"/>
              <a:pathLst>
                <a:path w="106785" h="38192" extrusionOk="0">
                  <a:moveTo>
                    <a:pt x="44021" y="281"/>
                  </a:moveTo>
                  <a:lnTo>
                    <a:pt x="106357" y="37017"/>
                  </a:lnTo>
                  <a:lnTo>
                    <a:pt x="104754" y="37905"/>
                  </a:lnTo>
                  <a:lnTo>
                    <a:pt x="44096" y="2794"/>
                  </a:lnTo>
                  <a:cubicBezTo>
                    <a:pt x="44075" y="2783"/>
                    <a:pt x="44053" y="2778"/>
                    <a:pt x="44026" y="2778"/>
                  </a:cubicBezTo>
                  <a:cubicBezTo>
                    <a:pt x="44010" y="2778"/>
                    <a:pt x="43993" y="2783"/>
                    <a:pt x="43977" y="2788"/>
                  </a:cubicBezTo>
                  <a:lnTo>
                    <a:pt x="1571" y="21018"/>
                  </a:lnTo>
                  <a:lnTo>
                    <a:pt x="363" y="19372"/>
                  </a:lnTo>
                  <a:lnTo>
                    <a:pt x="44021" y="281"/>
                  </a:lnTo>
                  <a:close/>
                  <a:moveTo>
                    <a:pt x="44024" y="1"/>
                  </a:moveTo>
                  <a:cubicBezTo>
                    <a:pt x="44008" y="1"/>
                    <a:pt x="43992" y="4"/>
                    <a:pt x="43977" y="10"/>
                  </a:cubicBezTo>
                  <a:lnTo>
                    <a:pt x="104" y="19198"/>
                  </a:lnTo>
                  <a:cubicBezTo>
                    <a:pt x="28" y="19231"/>
                    <a:pt x="1" y="19328"/>
                    <a:pt x="55" y="19399"/>
                  </a:cubicBezTo>
                  <a:lnTo>
                    <a:pt x="1420" y="21262"/>
                  </a:lnTo>
                  <a:cubicBezTo>
                    <a:pt x="1446" y="21296"/>
                    <a:pt x="1487" y="21315"/>
                    <a:pt x="1529" y="21315"/>
                  </a:cubicBezTo>
                  <a:cubicBezTo>
                    <a:pt x="1547" y="21315"/>
                    <a:pt x="1565" y="21311"/>
                    <a:pt x="1582" y="21305"/>
                  </a:cubicBezTo>
                  <a:lnTo>
                    <a:pt x="44021" y="3059"/>
                  </a:lnTo>
                  <a:lnTo>
                    <a:pt x="104689" y="38176"/>
                  </a:lnTo>
                  <a:cubicBezTo>
                    <a:pt x="104705" y="38186"/>
                    <a:pt x="104732" y="38192"/>
                    <a:pt x="104754" y="38192"/>
                  </a:cubicBezTo>
                  <a:cubicBezTo>
                    <a:pt x="104775" y="38192"/>
                    <a:pt x="104797" y="38186"/>
                    <a:pt x="104819" y="38176"/>
                  </a:cubicBezTo>
                  <a:lnTo>
                    <a:pt x="106693" y="37136"/>
                  </a:lnTo>
                  <a:cubicBezTo>
                    <a:pt x="106779" y="37082"/>
                    <a:pt x="106785" y="36957"/>
                    <a:pt x="106693" y="36903"/>
                  </a:cubicBezTo>
                  <a:lnTo>
                    <a:pt x="44096" y="21"/>
                  </a:lnTo>
                  <a:cubicBezTo>
                    <a:pt x="44073" y="8"/>
                    <a:pt x="44048" y="1"/>
                    <a:pt x="4402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39;p29">
              <a:extLst>
                <a:ext uri="{FF2B5EF4-FFF2-40B4-BE49-F238E27FC236}">
                  <a16:creationId xmlns:a16="http://schemas.microsoft.com/office/drawing/2014/main" id="{5537EC1A-0CB8-EA86-0E81-5AC6059F3AD6}"/>
                </a:ext>
              </a:extLst>
            </p:cNvPr>
            <p:cNvSpPr/>
            <p:nvPr/>
          </p:nvSpPr>
          <p:spPr>
            <a:xfrm>
              <a:off x="3534575" y="837100"/>
              <a:ext cx="2671525" cy="956475"/>
            </a:xfrm>
            <a:custGeom>
              <a:avLst/>
              <a:gdLst/>
              <a:ahLst/>
              <a:cxnLst/>
              <a:rect l="l" t="t" r="r" b="b"/>
              <a:pathLst>
                <a:path w="106861" h="38259" extrusionOk="0">
                  <a:moveTo>
                    <a:pt x="44053" y="353"/>
                  </a:moveTo>
                  <a:lnTo>
                    <a:pt x="106330" y="37045"/>
                  </a:lnTo>
                  <a:lnTo>
                    <a:pt x="104792" y="37901"/>
                  </a:lnTo>
                  <a:lnTo>
                    <a:pt x="44151" y="2801"/>
                  </a:lnTo>
                  <a:cubicBezTo>
                    <a:pt x="44124" y="2784"/>
                    <a:pt x="44096" y="2779"/>
                    <a:pt x="44064" y="2779"/>
                  </a:cubicBezTo>
                  <a:cubicBezTo>
                    <a:pt x="44042" y="2779"/>
                    <a:pt x="44021" y="2784"/>
                    <a:pt x="43999" y="2790"/>
                  </a:cubicBezTo>
                  <a:lnTo>
                    <a:pt x="1620" y="21009"/>
                  </a:lnTo>
                  <a:lnTo>
                    <a:pt x="456" y="19422"/>
                  </a:lnTo>
                  <a:lnTo>
                    <a:pt x="44053" y="353"/>
                  </a:lnTo>
                  <a:close/>
                  <a:moveTo>
                    <a:pt x="44059" y="277"/>
                  </a:moveTo>
                  <a:lnTo>
                    <a:pt x="353" y="19395"/>
                  </a:lnTo>
                  <a:lnTo>
                    <a:pt x="1598" y="21090"/>
                  </a:lnTo>
                  <a:lnTo>
                    <a:pt x="44026" y="2855"/>
                  </a:lnTo>
                  <a:cubicBezTo>
                    <a:pt x="44041" y="2850"/>
                    <a:pt x="44055" y="2847"/>
                    <a:pt x="44069" y="2847"/>
                  </a:cubicBezTo>
                  <a:cubicBezTo>
                    <a:pt x="44087" y="2847"/>
                    <a:pt x="44103" y="2851"/>
                    <a:pt x="44118" y="2860"/>
                  </a:cubicBezTo>
                  <a:lnTo>
                    <a:pt x="104775" y="37971"/>
                  </a:lnTo>
                  <a:lnTo>
                    <a:pt x="104792" y="37977"/>
                  </a:lnTo>
                  <a:lnTo>
                    <a:pt x="106465" y="37051"/>
                  </a:lnTo>
                  <a:lnTo>
                    <a:pt x="44075" y="288"/>
                  </a:lnTo>
                  <a:lnTo>
                    <a:pt x="44059" y="277"/>
                  </a:lnTo>
                  <a:close/>
                  <a:moveTo>
                    <a:pt x="44067" y="69"/>
                  </a:moveTo>
                  <a:cubicBezTo>
                    <a:pt x="44085" y="69"/>
                    <a:pt x="44103" y="73"/>
                    <a:pt x="44118" y="82"/>
                  </a:cubicBezTo>
                  <a:lnTo>
                    <a:pt x="106714" y="36964"/>
                  </a:lnTo>
                  <a:cubicBezTo>
                    <a:pt x="106779" y="37002"/>
                    <a:pt x="106779" y="37099"/>
                    <a:pt x="106714" y="37137"/>
                  </a:cubicBezTo>
                  <a:lnTo>
                    <a:pt x="104840" y="38177"/>
                  </a:lnTo>
                  <a:cubicBezTo>
                    <a:pt x="104825" y="38187"/>
                    <a:pt x="104809" y="38191"/>
                    <a:pt x="104793" y="38191"/>
                  </a:cubicBezTo>
                  <a:cubicBezTo>
                    <a:pt x="104775" y="38191"/>
                    <a:pt x="104757" y="38186"/>
                    <a:pt x="104743" y="38177"/>
                  </a:cubicBezTo>
                  <a:lnTo>
                    <a:pt x="44075" y="3066"/>
                  </a:lnTo>
                  <a:lnTo>
                    <a:pt x="44059" y="3055"/>
                  </a:lnTo>
                  <a:lnTo>
                    <a:pt x="1604" y="21307"/>
                  </a:lnTo>
                  <a:cubicBezTo>
                    <a:pt x="1591" y="21312"/>
                    <a:pt x="1577" y="21314"/>
                    <a:pt x="1564" y="21314"/>
                  </a:cubicBezTo>
                  <a:cubicBezTo>
                    <a:pt x="1533" y="21314"/>
                    <a:pt x="1504" y="21301"/>
                    <a:pt x="1485" y="21274"/>
                  </a:cubicBezTo>
                  <a:lnTo>
                    <a:pt x="120" y="19411"/>
                  </a:lnTo>
                  <a:cubicBezTo>
                    <a:pt x="82" y="19362"/>
                    <a:pt x="98" y="19287"/>
                    <a:pt x="158" y="19259"/>
                  </a:cubicBezTo>
                  <a:lnTo>
                    <a:pt x="44026" y="77"/>
                  </a:lnTo>
                  <a:cubicBezTo>
                    <a:pt x="44038" y="72"/>
                    <a:pt x="44053" y="69"/>
                    <a:pt x="44067" y="69"/>
                  </a:cubicBezTo>
                  <a:close/>
                  <a:moveTo>
                    <a:pt x="44065" y="0"/>
                  </a:moveTo>
                  <a:cubicBezTo>
                    <a:pt x="44043" y="0"/>
                    <a:pt x="44020" y="4"/>
                    <a:pt x="43999" y="12"/>
                  </a:cubicBezTo>
                  <a:lnTo>
                    <a:pt x="131" y="19200"/>
                  </a:lnTo>
                  <a:cubicBezTo>
                    <a:pt x="33" y="19243"/>
                    <a:pt x="1" y="19368"/>
                    <a:pt x="66" y="19454"/>
                  </a:cubicBezTo>
                  <a:lnTo>
                    <a:pt x="1430" y="21312"/>
                  </a:lnTo>
                  <a:cubicBezTo>
                    <a:pt x="1464" y="21357"/>
                    <a:pt x="1513" y="21381"/>
                    <a:pt x="1564" y="21381"/>
                  </a:cubicBezTo>
                  <a:cubicBezTo>
                    <a:pt x="1586" y="21381"/>
                    <a:pt x="1609" y="21376"/>
                    <a:pt x="1631" y="21366"/>
                  </a:cubicBezTo>
                  <a:lnTo>
                    <a:pt x="44053" y="3131"/>
                  </a:lnTo>
                  <a:lnTo>
                    <a:pt x="104710" y="38237"/>
                  </a:lnTo>
                  <a:cubicBezTo>
                    <a:pt x="104732" y="38253"/>
                    <a:pt x="104765" y="38258"/>
                    <a:pt x="104792" y="38258"/>
                  </a:cubicBezTo>
                  <a:cubicBezTo>
                    <a:pt x="104819" y="38258"/>
                    <a:pt x="104846" y="38253"/>
                    <a:pt x="104873" y="38237"/>
                  </a:cubicBezTo>
                  <a:lnTo>
                    <a:pt x="106747" y="37197"/>
                  </a:lnTo>
                  <a:cubicBezTo>
                    <a:pt x="106861" y="37137"/>
                    <a:pt x="106861" y="36975"/>
                    <a:pt x="106752" y="36904"/>
                  </a:cubicBezTo>
                  <a:lnTo>
                    <a:pt x="44151" y="22"/>
                  </a:lnTo>
                  <a:cubicBezTo>
                    <a:pt x="44123" y="7"/>
                    <a:pt x="44094" y="0"/>
                    <a:pt x="4406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40;p29">
              <a:extLst>
                <a:ext uri="{FF2B5EF4-FFF2-40B4-BE49-F238E27FC236}">
                  <a16:creationId xmlns:a16="http://schemas.microsoft.com/office/drawing/2014/main" id="{0A320F4E-C7F3-2A35-EEB0-08D5F146995F}"/>
                </a:ext>
              </a:extLst>
            </p:cNvPr>
            <p:cNvSpPr/>
            <p:nvPr/>
          </p:nvSpPr>
          <p:spPr>
            <a:xfrm>
              <a:off x="4632900" y="837950"/>
              <a:ext cx="6675" cy="76075"/>
            </a:xfrm>
            <a:custGeom>
              <a:avLst/>
              <a:gdLst/>
              <a:ahLst/>
              <a:cxnLst/>
              <a:rect l="l" t="t" r="r" b="b"/>
              <a:pathLst>
                <a:path w="267" h="3043" extrusionOk="0">
                  <a:moveTo>
                    <a:pt x="134" y="1"/>
                  </a:moveTo>
                  <a:cubicBezTo>
                    <a:pt x="67" y="1"/>
                    <a:pt x="1" y="45"/>
                    <a:pt x="1" y="135"/>
                  </a:cubicBezTo>
                  <a:lnTo>
                    <a:pt x="1" y="2913"/>
                  </a:lnTo>
                  <a:cubicBezTo>
                    <a:pt x="1" y="2983"/>
                    <a:pt x="61" y="3043"/>
                    <a:pt x="131" y="3043"/>
                  </a:cubicBezTo>
                  <a:cubicBezTo>
                    <a:pt x="207" y="3043"/>
                    <a:pt x="266" y="2983"/>
                    <a:pt x="266" y="2913"/>
                  </a:cubicBezTo>
                  <a:lnTo>
                    <a:pt x="266" y="135"/>
                  </a:lnTo>
                  <a:cubicBezTo>
                    <a:pt x="266" y="45"/>
                    <a:pt x="20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1;p29">
              <a:extLst>
                <a:ext uri="{FF2B5EF4-FFF2-40B4-BE49-F238E27FC236}">
                  <a16:creationId xmlns:a16="http://schemas.microsoft.com/office/drawing/2014/main" id="{73F23D4B-BE89-FB37-FE4C-1868AB0B8DC7}"/>
                </a:ext>
              </a:extLst>
            </p:cNvPr>
            <p:cNvSpPr/>
            <p:nvPr/>
          </p:nvSpPr>
          <p:spPr>
            <a:xfrm>
              <a:off x="4632100" y="837150"/>
              <a:ext cx="8275" cy="77825"/>
            </a:xfrm>
            <a:custGeom>
              <a:avLst/>
              <a:gdLst/>
              <a:ahLst/>
              <a:cxnLst/>
              <a:rect l="l" t="t" r="r" b="b"/>
              <a:pathLst>
                <a:path w="331" h="3113" extrusionOk="0">
                  <a:moveTo>
                    <a:pt x="163" y="64"/>
                  </a:moveTo>
                  <a:cubicBezTo>
                    <a:pt x="223" y="64"/>
                    <a:pt x="266" y="112"/>
                    <a:pt x="266" y="167"/>
                  </a:cubicBezTo>
                  <a:lnTo>
                    <a:pt x="266" y="2945"/>
                  </a:lnTo>
                  <a:cubicBezTo>
                    <a:pt x="266" y="3010"/>
                    <a:pt x="216" y="3042"/>
                    <a:pt x="166" y="3042"/>
                  </a:cubicBezTo>
                  <a:cubicBezTo>
                    <a:pt x="116" y="3042"/>
                    <a:pt x="65" y="3010"/>
                    <a:pt x="65" y="2945"/>
                  </a:cubicBezTo>
                  <a:lnTo>
                    <a:pt x="65" y="167"/>
                  </a:lnTo>
                  <a:cubicBezTo>
                    <a:pt x="65" y="112"/>
                    <a:pt x="109" y="64"/>
                    <a:pt x="163" y="64"/>
                  </a:cubicBezTo>
                  <a:close/>
                  <a:moveTo>
                    <a:pt x="166" y="0"/>
                  </a:moveTo>
                  <a:cubicBezTo>
                    <a:pt x="83" y="0"/>
                    <a:pt x="0" y="56"/>
                    <a:pt x="0" y="167"/>
                  </a:cubicBezTo>
                  <a:lnTo>
                    <a:pt x="0" y="2945"/>
                  </a:lnTo>
                  <a:cubicBezTo>
                    <a:pt x="0" y="3037"/>
                    <a:pt x="71" y="3113"/>
                    <a:pt x="163" y="3113"/>
                  </a:cubicBezTo>
                  <a:cubicBezTo>
                    <a:pt x="255" y="3113"/>
                    <a:pt x="331" y="3037"/>
                    <a:pt x="331" y="2945"/>
                  </a:cubicBezTo>
                  <a:lnTo>
                    <a:pt x="331" y="167"/>
                  </a:lnTo>
                  <a:cubicBezTo>
                    <a:pt x="331" y="56"/>
                    <a:pt x="248" y="0"/>
                    <a:pt x="1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42;p29">
              <a:extLst>
                <a:ext uri="{FF2B5EF4-FFF2-40B4-BE49-F238E27FC236}">
                  <a16:creationId xmlns:a16="http://schemas.microsoft.com/office/drawing/2014/main" id="{D920F1CD-B653-34F1-C200-CD5BFD50FE1E}"/>
                </a:ext>
              </a:extLst>
            </p:cNvPr>
            <p:cNvSpPr/>
            <p:nvPr/>
          </p:nvSpPr>
          <p:spPr>
            <a:xfrm>
              <a:off x="2929625" y="2243500"/>
              <a:ext cx="1709950" cy="397775"/>
            </a:xfrm>
            <a:custGeom>
              <a:avLst/>
              <a:gdLst/>
              <a:ahLst/>
              <a:cxnLst/>
              <a:rect l="l" t="t" r="r" b="b"/>
              <a:pathLst>
                <a:path w="68398" h="15911" extrusionOk="0">
                  <a:moveTo>
                    <a:pt x="45911" y="270"/>
                  </a:moveTo>
                  <a:lnTo>
                    <a:pt x="68132" y="5767"/>
                  </a:lnTo>
                  <a:lnTo>
                    <a:pt x="68132" y="12688"/>
                  </a:lnTo>
                  <a:lnTo>
                    <a:pt x="45846" y="8664"/>
                  </a:lnTo>
                  <a:cubicBezTo>
                    <a:pt x="45838" y="8662"/>
                    <a:pt x="45830" y="8660"/>
                    <a:pt x="45822" y="8660"/>
                  </a:cubicBezTo>
                  <a:cubicBezTo>
                    <a:pt x="45815" y="8660"/>
                    <a:pt x="45808" y="8662"/>
                    <a:pt x="45802" y="8664"/>
                  </a:cubicBezTo>
                  <a:lnTo>
                    <a:pt x="266" y="15624"/>
                  </a:lnTo>
                  <a:lnTo>
                    <a:pt x="266" y="9634"/>
                  </a:lnTo>
                  <a:lnTo>
                    <a:pt x="45911" y="270"/>
                  </a:lnTo>
                  <a:close/>
                  <a:moveTo>
                    <a:pt x="45916" y="0"/>
                  </a:moveTo>
                  <a:cubicBezTo>
                    <a:pt x="45905" y="0"/>
                    <a:pt x="45895" y="2"/>
                    <a:pt x="45884" y="5"/>
                  </a:cubicBezTo>
                  <a:lnTo>
                    <a:pt x="104" y="9396"/>
                  </a:lnTo>
                  <a:cubicBezTo>
                    <a:pt x="44" y="9406"/>
                    <a:pt x="1" y="9461"/>
                    <a:pt x="1" y="9526"/>
                  </a:cubicBezTo>
                  <a:lnTo>
                    <a:pt x="1" y="15775"/>
                  </a:lnTo>
                  <a:cubicBezTo>
                    <a:pt x="1" y="15851"/>
                    <a:pt x="60" y="15911"/>
                    <a:pt x="131" y="15911"/>
                  </a:cubicBezTo>
                  <a:lnTo>
                    <a:pt x="152" y="15911"/>
                  </a:lnTo>
                  <a:lnTo>
                    <a:pt x="45819" y="8930"/>
                  </a:lnTo>
                  <a:lnTo>
                    <a:pt x="68240" y="12981"/>
                  </a:lnTo>
                  <a:cubicBezTo>
                    <a:pt x="68247" y="12982"/>
                    <a:pt x="68253" y="12982"/>
                    <a:pt x="68260" y="12982"/>
                  </a:cubicBezTo>
                  <a:cubicBezTo>
                    <a:pt x="68293" y="12982"/>
                    <a:pt x="68326" y="12972"/>
                    <a:pt x="68349" y="12954"/>
                  </a:cubicBezTo>
                  <a:cubicBezTo>
                    <a:pt x="68381" y="12927"/>
                    <a:pt x="68397" y="12889"/>
                    <a:pt x="68397" y="12851"/>
                  </a:cubicBezTo>
                  <a:lnTo>
                    <a:pt x="68397" y="5664"/>
                  </a:lnTo>
                  <a:cubicBezTo>
                    <a:pt x="68397" y="5605"/>
                    <a:pt x="68354" y="5550"/>
                    <a:pt x="68294" y="5534"/>
                  </a:cubicBezTo>
                  <a:lnTo>
                    <a:pt x="45943" y="5"/>
                  </a:lnTo>
                  <a:cubicBezTo>
                    <a:pt x="45935" y="2"/>
                    <a:pt x="45926" y="0"/>
                    <a:pt x="4591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43;p29">
              <a:extLst>
                <a:ext uri="{FF2B5EF4-FFF2-40B4-BE49-F238E27FC236}">
                  <a16:creationId xmlns:a16="http://schemas.microsoft.com/office/drawing/2014/main" id="{E090FBFC-6C58-3BA0-81E6-110BD0BEDD24}"/>
                </a:ext>
              </a:extLst>
            </p:cNvPr>
            <p:cNvSpPr/>
            <p:nvPr/>
          </p:nvSpPr>
          <p:spPr>
            <a:xfrm>
              <a:off x="2928675" y="2242675"/>
              <a:ext cx="1711700" cy="399425"/>
            </a:xfrm>
            <a:custGeom>
              <a:avLst/>
              <a:gdLst/>
              <a:ahLst/>
              <a:cxnLst/>
              <a:rect l="l" t="t" r="r" b="b"/>
              <a:pathLst>
                <a:path w="68468" h="15977" extrusionOk="0">
                  <a:moveTo>
                    <a:pt x="45949" y="335"/>
                  </a:moveTo>
                  <a:lnTo>
                    <a:pt x="68137" y="5827"/>
                  </a:lnTo>
                  <a:lnTo>
                    <a:pt x="68137" y="12684"/>
                  </a:lnTo>
                  <a:lnTo>
                    <a:pt x="45889" y="8665"/>
                  </a:lnTo>
                  <a:cubicBezTo>
                    <a:pt x="45881" y="8662"/>
                    <a:pt x="45872" y="8661"/>
                    <a:pt x="45862" y="8661"/>
                  </a:cubicBezTo>
                  <a:cubicBezTo>
                    <a:pt x="45853" y="8661"/>
                    <a:pt x="45843" y="8662"/>
                    <a:pt x="45835" y="8665"/>
                  </a:cubicBezTo>
                  <a:lnTo>
                    <a:pt x="337" y="15614"/>
                  </a:lnTo>
                  <a:lnTo>
                    <a:pt x="337" y="9694"/>
                  </a:lnTo>
                  <a:lnTo>
                    <a:pt x="45949" y="335"/>
                  </a:lnTo>
                  <a:close/>
                  <a:moveTo>
                    <a:pt x="45949" y="270"/>
                  </a:moveTo>
                  <a:lnTo>
                    <a:pt x="299" y="9634"/>
                  </a:lnTo>
                  <a:lnTo>
                    <a:pt x="272" y="9640"/>
                  </a:lnTo>
                  <a:lnTo>
                    <a:pt x="272" y="15695"/>
                  </a:lnTo>
                  <a:lnTo>
                    <a:pt x="45846" y="8730"/>
                  </a:lnTo>
                  <a:lnTo>
                    <a:pt x="45878" y="8730"/>
                  </a:lnTo>
                  <a:lnTo>
                    <a:pt x="68202" y="12765"/>
                  </a:lnTo>
                  <a:lnTo>
                    <a:pt x="68202" y="5778"/>
                  </a:lnTo>
                  <a:lnTo>
                    <a:pt x="45954" y="270"/>
                  </a:lnTo>
                  <a:close/>
                  <a:moveTo>
                    <a:pt x="45949" y="65"/>
                  </a:moveTo>
                  <a:cubicBezTo>
                    <a:pt x="45960" y="65"/>
                    <a:pt x="45965" y="70"/>
                    <a:pt x="45976" y="70"/>
                  </a:cubicBezTo>
                  <a:lnTo>
                    <a:pt x="68327" y="5600"/>
                  </a:lnTo>
                  <a:cubicBezTo>
                    <a:pt x="68370" y="5610"/>
                    <a:pt x="68403" y="5654"/>
                    <a:pt x="68403" y="5697"/>
                  </a:cubicBezTo>
                  <a:lnTo>
                    <a:pt x="68403" y="12884"/>
                  </a:lnTo>
                  <a:cubicBezTo>
                    <a:pt x="68403" y="12911"/>
                    <a:pt x="68387" y="12938"/>
                    <a:pt x="68365" y="12960"/>
                  </a:cubicBezTo>
                  <a:cubicBezTo>
                    <a:pt x="68347" y="12973"/>
                    <a:pt x="68326" y="12983"/>
                    <a:pt x="68300" y="12983"/>
                  </a:cubicBezTo>
                  <a:cubicBezTo>
                    <a:pt x="68295" y="12983"/>
                    <a:pt x="68289" y="12982"/>
                    <a:pt x="68284" y="12981"/>
                  </a:cubicBezTo>
                  <a:lnTo>
                    <a:pt x="45862" y="8930"/>
                  </a:lnTo>
                  <a:lnTo>
                    <a:pt x="45857" y="8930"/>
                  </a:lnTo>
                  <a:lnTo>
                    <a:pt x="185" y="15911"/>
                  </a:lnTo>
                  <a:cubicBezTo>
                    <a:pt x="158" y="15911"/>
                    <a:pt x="125" y="15906"/>
                    <a:pt x="104" y="15884"/>
                  </a:cubicBezTo>
                  <a:cubicBezTo>
                    <a:pt x="82" y="15868"/>
                    <a:pt x="71" y="15841"/>
                    <a:pt x="71" y="15808"/>
                  </a:cubicBezTo>
                  <a:lnTo>
                    <a:pt x="71" y="9559"/>
                  </a:lnTo>
                  <a:cubicBezTo>
                    <a:pt x="71" y="9510"/>
                    <a:pt x="104" y="9472"/>
                    <a:pt x="152" y="9461"/>
                  </a:cubicBezTo>
                  <a:lnTo>
                    <a:pt x="45927" y="70"/>
                  </a:lnTo>
                  <a:cubicBezTo>
                    <a:pt x="45938" y="70"/>
                    <a:pt x="45943" y="65"/>
                    <a:pt x="45949" y="65"/>
                  </a:cubicBezTo>
                  <a:close/>
                  <a:moveTo>
                    <a:pt x="45954" y="1"/>
                  </a:moveTo>
                  <a:cubicBezTo>
                    <a:pt x="45942" y="1"/>
                    <a:pt x="45930" y="2"/>
                    <a:pt x="45916" y="5"/>
                  </a:cubicBezTo>
                  <a:lnTo>
                    <a:pt x="136" y="9396"/>
                  </a:lnTo>
                  <a:cubicBezTo>
                    <a:pt x="60" y="9407"/>
                    <a:pt x="1" y="9477"/>
                    <a:pt x="6" y="9559"/>
                  </a:cubicBezTo>
                  <a:lnTo>
                    <a:pt x="6" y="15808"/>
                  </a:lnTo>
                  <a:cubicBezTo>
                    <a:pt x="1" y="15857"/>
                    <a:pt x="22" y="15906"/>
                    <a:pt x="60" y="15938"/>
                  </a:cubicBezTo>
                  <a:cubicBezTo>
                    <a:pt x="93" y="15966"/>
                    <a:pt x="131" y="15976"/>
                    <a:pt x="169" y="15976"/>
                  </a:cubicBezTo>
                  <a:lnTo>
                    <a:pt x="196" y="15976"/>
                  </a:lnTo>
                  <a:lnTo>
                    <a:pt x="45857" y="8995"/>
                  </a:lnTo>
                  <a:lnTo>
                    <a:pt x="68273" y="13046"/>
                  </a:lnTo>
                  <a:cubicBezTo>
                    <a:pt x="68283" y="13049"/>
                    <a:pt x="68293" y="13050"/>
                    <a:pt x="68303" y="13050"/>
                  </a:cubicBezTo>
                  <a:cubicBezTo>
                    <a:pt x="68341" y="13050"/>
                    <a:pt x="68378" y="13034"/>
                    <a:pt x="68408" y="13009"/>
                  </a:cubicBezTo>
                  <a:cubicBezTo>
                    <a:pt x="68446" y="12981"/>
                    <a:pt x="68468" y="12933"/>
                    <a:pt x="68468" y="12884"/>
                  </a:cubicBezTo>
                  <a:lnTo>
                    <a:pt x="68468" y="5697"/>
                  </a:lnTo>
                  <a:cubicBezTo>
                    <a:pt x="68468" y="5621"/>
                    <a:pt x="68419" y="5556"/>
                    <a:pt x="68343" y="5535"/>
                  </a:cubicBezTo>
                  <a:lnTo>
                    <a:pt x="45992" y="5"/>
                  </a:lnTo>
                  <a:cubicBezTo>
                    <a:pt x="45979" y="2"/>
                    <a:pt x="45966" y="1"/>
                    <a:pt x="459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44;p29">
              <a:extLst>
                <a:ext uri="{FF2B5EF4-FFF2-40B4-BE49-F238E27FC236}">
                  <a16:creationId xmlns:a16="http://schemas.microsoft.com/office/drawing/2014/main" id="{926045DB-AA33-73FB-0A5E-F2F5D58CF68A}"/>
                </a:ext>
              </a:extLst>
            </p:cNvPr>
            <p:cNvSpPr/>
            <p:nvPr/>
          </p:nvSpPr>
          <p:spPr>
            <a:xfrm>
              <a:off x="4071825" y="2243475"/>
              <a:ext cx="8975" cy="223275"/>
            </a:xfrm>
            <a:custGeom>
              <a:avLst/>
              <a:gdLst/>
              <a:ahLst/>
              <a:cxnLst/>
              <a:rect l="l" t="t" r="r" b="b"/>
              <a:pathLst>
                <a:path w="359" h="8931" extrusionOk="0">
                  <a:moveTo>
                    <a:pt x="223" y="0"/>
                  </a:moveTo>
                  <a:cubicBezTo>
                    <a:pt x="152" y="0"/>
                    <a:pt x="93" y="60"/>
                    <a:pt x="93" y="130"/>
                  </a:cubicBezTo>
                  <a:lnTo>
                    <a:pt x="1" y="8795"/>
                  </a:lnTo>
                  <a:cubicBezTo>
                    <a:pt x="1" y="8866"/>
                    <a:pt x="60" y="8931"/>
                    <a:pt x="131" y="8931"/>
                  </a:cubicBezTo>
                  <a:lnTo>
                    <a:pt x="136" y="8931"/>
                  </a:lnTo>
                  <a:cubicBezTo>
                    <a:pt x="207" y="8931"/>
                    <a:pt x="266" y="8871"/>
                    <a:pt x="266" y="8795"/>
                  </a:cubicBezTo>
                  <a:lnTo>
                    <a:pt x="358" y="136"/>
                  </a:lnTo>
                  <a:cubicBezTo>
                    <a:pt x="358" y="60"/>
                    <a:pt x="299" y="0"/>
                    <a:pt x="22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45;p29">
              <a:extLst>
                <a:ext uri="{FF2B5EF4-FFF2-40B4-BE49-F238E27FC236}">
                  <a16:creationId xmlns:a16="http://schemas.microsoft.com/office/drawing/2014/main" id="{B68F6DFC-3370-1C5F-1298-049996E4BD37}"/>
                </a:ext>
              </a:extLst>
            </p:cNvPr>
            <p:cNvSpPr/>
            <p:nvPr/>
          </p:nvSpPr>
          <p:spPr>
            <a:xfrm>
              <a:off x="4071025" y="2242625"/>
              <a:ext cx="10650" cy="224950"/>
            </a:xfrm>
            <a:custGeom>
              <a:avLst/>
              <a:gdLst/>
              <a:ahLst/>
              <a:cxnLst/>
              <a:rect l="l" t="t" r="r" b="b"/>
              <a:pathLst>
                <a:path w="426" h="8998" extrusionOk="0">
                  <a:moveTo>
                    <a:pt x="256" y="67"/>
                  </a:moveTo>
                  <a:lnTo>
                    <a:pt x="256" y="67"/>
                  </a:lnTo>
                  <a:cubicBezTo>
                    <a:pt x="315" y="72"/>
                    <a:pt x="358" y="116"/>
                    <a:pt x="358" y="170"/>
                  </a:cubicBezTo>
                  <a:lnTo>
                    <a:pt x="266" y="8829"/>
                  </a:lnTo>
                  <a:cubicBezTo>
                    <a:pt x="266" y="8884"/>
                    <a:pt x="222" y="8927"/>
                    <a:pt x="168" y="8927"/>
                  </a:cubicBezTo>
                  <a:lnTo>
                    <a:pt x="168" y="8965"/>
                  </a:lnTo>
                  <a:lnTo>
                    <a:pt x="163" y="8927"/>
                  </a:lnTo>
                  <a:cubicBezTo>
                    <a:pt x="136" y="8927"/>
                    <a:pt x="114" y="8916"/>
                    <a:pt x="92" y="8900"/>
                  </a:cubicBezTo>
                  <a:cubicBezTo>
                    <a:pt x="76" y="8878"/>
                    <a:pt x="65" y="8857"/>
                    <a:pt x="65" y="8829"/>
                  </a:cubicBezTo>
                  <a:lnTo>
                    <a:pt x="157" y="170"/>
                  </a:lnTo>
                  <a:cubicBezTo>
                    <a:pt x="157" y="111"/>
                    <a:pt x="198" y="69"/>
                    <a:pt x="256" y="67"/>
                  </a:cubicBezTo>
                  <a:close/>
                  <a:moveTo>
                    <a:pt x="256" y="0"/>
                  </a:moveTo>
                  <a:cubicBezTo>
                    <a:pt x="173" y="0"/>
                    <a:pt x="90" y="54"/>
                    <a:pt x="87" y="164"/>
                  </a:cubicBezTo>
                  <a:lnTo>
                    <a:pt x="0" y="8829"/>
                  </a:lnTo>
                  <a:cubicBezTo>
                    <a:pt x="0" y="8873"/>
                    <a:pt x="16" y="8916"/>
                    <a:pt x="44" y="8949"/>
                  </a:cubicBezTo>
                  <a:cubicBezTo>
                    <a:pt x="76" y="8981"/>
                    <a:pt x="119" y="8997"/>
                    <a:pt x="163" y="8997"/>
                  </a:cubicBezTo>
                  <a:lnTo>
                    <a:pt x="168" y="8997"/>
                  </a:lnTo>
                  <a:cubicBezTo>
                    <a:pt x="255" y="8997"/>
                    <a:pt x="331" y="8922"/>
                    <a:pt x="331" y="8829"/>
                  </a:cubicBezTo>
                  <a:lnTo>
                    <a:pt x="423" y="170"/>
                  </a:lnTo>
                  <a:cubicBezTo>
                    <a:pt x="425" y="57"/>
                    <a:pt x="341" y="0"/>
                    <a:pt x="25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46;p29">
              <a:extLst>
                <a:ext uri="{FF2B5EF4-FFF2-40B4-BE49-F238E27FC236}">
                  <a16:creationId xmlns:a16="http://schemas.microsoft.com/office/drawing/2014/main" id="{7C335054-234B-0685-7CBD-CE521653AAC6}"/>
                </a:ext>
              </a:extLst>
            </p:cNvPr>
            <p:cNvSpPr/>
            <p:nvPr/>
          </p:nvSpPr>
          <p:spPr>
            <a:xfrm>
              <a:off x="2214200" y="3589825"/>
              <a:ext cx="1364125" cy="133550"/>
            </a:xfrm>
            <a:custGeom>
              <a:avLst/>
              <a:gdLst/>
              <a:ahLst/>
              <a:cxnLst/>
              <a:rect l="l" t="t" r="r" b="b"/>
              <a:pathLst>
                <a:path w="54565" h="5342" extrusionOk="0">
                  <a:moveTo>
                    <a:pt x="134" y="0"/>
                  </a:moveTo>
                  <a:cubicBezTo>
                    <a:pt x="66" y="0"/>
                    <a:pt x="11" y="56"/>
                    <a:pt x="6" y="120"/>
                  </a:cubicBezTo>
                  <a:cubicBezTo>
                    <a:pt x="0" y="196"/>
                    <a:pt x="55" y="261"/>
                    <a:pt x="125" y="267"/>
                  </a:cubicBezTo>
                  <a:lnTo>
                    <a:pt x="54370" y="5336"/>
                  </a:lnTo>
                  <a:cubicBezTo>
                    <a:pt x="54370" y="5341"/>
                    <a:pt x="54375" y="5341"/>
                    <a:pt x="54381" y="5341"/>
                  </a:cubicBezTo>
                  <a:cubicBezTo>
                    <a:pt x="54549" y="5341"/>
                    <a:pt x="54565" y="5087"/>
                    <a:pt x="54392" y="5071"/>
                  </a:cubicBezTo>
                  <a:lnTo>
                    <a:pt x="152" y="1"/>
                  </a:lnTo>
                  <a:cubicBezTo>
                    <a:pt x="146" y="0"/>
                    <a:pt x="14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47;p29">
              <a:extLst>
                <a:ext uri="{FF2B5EF4-FFF2-40B4-BE49-F238E27FC236}">
                  <a16:creationId xmlns:a16="http://schemas.microsoft.com/office/drawing/2014/main" id="{20F3FB7D-F7FA-4A95-C8AD-ADBED5AB3863}"/>
                </a:ext>
              </a:extLst>
            </p:cNvPr>
            <p:cNvSpPr/>
            <p:nvPr/>
          </p:nvSpPr>
          <p:spPr>
            <a:xfrm>
              <a:off x="2213250" y="3589000"/>
              <a:ext cx="1366175" cy="135175"/>
            </a:xfrm>
            <a:custGeom>
              <a:avLst/>
              <a:gdLst/>
              <a:ahLst/>
              <a:cxnLst/>
              <a:rect l="l" t="t" r="r" b="b"/>
              <a:pathLst>
                <a:path w="54647" h="5407" extrusionOk="0">
                  <a:moveTo>
                    <a:pt x="185" y="67"/>
                  </a:moveTo>
                  <a:lnTo>
                    <a:pt x="54430" y="5141"/>
                  </a:lnTo>
                  <a:cubicBezTo>
                    <a:pt x="54457" y="5141"/>
                    <a:pt x="54478" y="5152"/>
                    <a:pt x="54495" y="5174"/>
                  </a:cubicBezTo>
                  <a:cubicBezTo>
                    <a:pt x="54549" y="5239"/>
                    <a:pt x="54506" y="5336"/>
                    <a:pt x="54419" y="5336"/>
                  </a:cubicBezTo>
                  <a:lnTo>
                    <a:pt x="54408" y="5336"/>
                  </a:lnTo>
                  <a:lnTo>
                    <a:pt x="168" y="267"/>
                  </a:lnTo>
                  <a:cubicBezTo>
                    <a:pt x="114" y="262"/>
                    <a:pt x="71" y="213"/>
                    <a:pt x="76" y="159"/>
                  </a:cubicBezTo>
                  <a:cubicBezTo>
                    <a:pt x="82" y="132"/>
                    <a:pt x="93" y="105"/>
                    <a:pt x="120" y="83"/>
                  </a:cubicBezTo>
                  <a:cubicBezTo>
                    <a:pt x="131" y="72"/>
                    <a:pt x="152" y="67"/>
                    <a:pt x="168" y="67"/>
                  </a:cubicBezTo>
                  <a:close/>
                  <a:moveTo>
                    <a:pt x="173" y="0"/>
                  </a:moveTo>
                  <a:cubicBezTo>
                    <a:pt x="138" y="0"/>
                    <a:pt x="103" y="11"/>
                    <a:pt x="76" y="29"/>
                  </a:cubicBezTo>
                  <a:cubicBezTo>
                    <a:pt x="38" y="61"/>
                    <a:pt x="17" y="105"/>
                    <a:pt x="11" y="153"/>
                  </a:cubicBezTo>
                  <a:cubicBezTo>
                    <a:pt x="1" y="246"/>
                    <a:pt x="71" y="327"/>
                    <a:pt x="163" y="332"/>
                  </a:cubicBezTo>
                  <a:lnTo>
                    <a:pt x="54403" y="5407"/>
                  </a:lnTo>
                  <a:lnTo>
                    <a:pt x="54419" y="5407"/>
                  </a:lnTo>
                  <a:cubicBezTo>
                    <a:pt x="54630" y="5407"/>
                    <a:pt x="54646" y="5093"/>
                    <a:pt x="54435" y="5071"/>
                  </a:cubicBezTo>
                  <a:lnTo>
                    <a:pt x="196" y="2"/>
                  </a:lnTo>
                  <a:cubicBezTo>
                    <a:pt x="188" y="1"/>
                    <a:pt x="181" y="0"/>
                    <a:pt x="1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48;p29">
              <a:extLst>
                <a:ext uri="{FF2B5EF4-FFF2-40B4-BE49-F238E27FC236}">
                  <a16:creationId xmlns:a16="http://schemas.microsoft.com/office/drawing/2014/main" id="{749C25ED-2D95-377C-DE6C-C58E05F92DA2}"/>
                </a:ext>
              </a:extLst>
            </p:cNvPr>
            <p:cNvSpPr/>
            <p:nvPr/>
          </p:nvSpPr>
          <p:spPr>
            <a:xfrm>
              <a:off x="3744300" y="2895275"/>
              <a:ext cx="688800" cy="1271800"/>
            </a:xfrm>
            <a:custGeom>
              <a:avLst/>
              <a:gdLst/>
              <a:ahLst/>
              <a:cxnLst/>
              <a:rect l="l" t="t" r="r" b="b"/>
              <a:pathLst>
                <a:path w="27552" h="50872" extrusionOk="0">
                  <a:moveTo>
                    <a:pt x="27286" y="271"/>
                  </a:moveTo>
                  <a:lnTo>
                    <a:pt x="27286" y="50579"/>
                  </a:lnTo>
                  <a:lnTo>
                    <a:pt x="266" y="45861"/>
                  </a:lnTo>
                  <a:lnTo>
                    <a:pt x="266" y="1847"/>
                  </a:lnTo>
                  <a:lnTo>
                    <a:pt x="27286" y="271"/>
                  </a:lnTo>
                  <a:close/>
                  <a:moveTo>
                    <a:pt x="27410" y="0"/>
                  </a:moveTo>
                  <a:lnTo>
                    <a:pt x="125" y="1587"/>
                  </a:lnTo>
                  <a:cubicBezTo>
                    <a:pt x="55" y="1592"/>
                    <a:pt x="1" y="1652"/>
                    <a:pt x="1" y="1722"/>
                  </a:cubicBezTo>
                  <a:lnTo>
                    <a:pt x="1" y="45975"/>
                  </a:lnTo>
                  <a:cubicBezTo>
                    <a:pt x="1" y="46040"/>
                    <a:pt x="44" y="46094"/>
                    <a:pt x="109" y="46105"/>
                  </a:cubicBezTo>
                  <a:lnTo>
                    <a:pt x="27394" y="50871"/>
                  </a:lnTo>
                  <a:lnTo>
                    <a:pt x="27416" y="50871"/>
                  </a:lnTo>
                  <a:cubicBezTo>
                    <a:pt x="27492" y="50871"/>
                    <a:pt x="27551" y="50812"/>
                    <a:pt x="27551" y="50741"/>
                  </a:cubicBezTo>
                  <a:lnTo>
                    <a:pt x="27551" y="130"/>
                  </a:lnTo>
                  <a:cubicBezTo>
                    <a:pt x="27551" y="98"/>
                    <a:pt x="27535" y="60"/>
                    <a:pt x="27508" y="38"/>
                  </a:cubicBezTo>
                  <a:cubicBezTo>
                    <a:pt x="27481" y="11"/>
                    <a:pt x="27448" y="0"/>
                    <a:pt x="2741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49;p29">
              <a:extLst>
                <a:ext uri="{FF2B5EF4-FFF2-40B4-BE49-F238E27FC236}">
                  <a16:creationId xmlns:a16="http://schemas.microsoft.com/office/drawing/2014/main" id="{548E73A5-0234-2B79-D467-B45F4378CDF0}"/>
                </a:ext>
              </a:extLst>
            </p:cNvPr>
            <p:cNvSpPr/>
            <p:nvPr/>
          </p:nvSpPr>
          <p:spPr>
            <a:xfrm>
              <a:off x="3743350" y="2894425"/>
              <a:ext cx="690550" cy="1273575"/>
            </a:xfrm>
            <a:custGeom>
              <a:avLst/>
              <a:gdLst/>
              <a:ahLst/>
              <a:cxnLst/>
              <a:rect l="l" t="t" r="r" b="b"/>
              <a:pathLst>
                <a:path w="27622" h="50943" extrusionOk="0">
                  <a:moveTo>
                    <a:pt x="27286" y="343"/>
                  </a:moveTo>
                  <a:lnTo>
                    <a:pt x="27286" y="50575"/>
                  </a:lnTo>
                  <a:lnTo>
                    <a:pt x="337" y="45868"/>
                  </a:lnTo>
                  <a:lnTo>
                    <a:pt x="337" y="1913"/>
                  </a:lnTo>
                  <a:lnTo>
                    <a:pt x="27286" y="343"/>
                  </a:lnTo>
                  <a:close/>
                  <a:moveTo>
                    <a:pt x="27356" y="272"/>
                  </a:moveTo>
                  <a:lnTo>
                    <a:pt x="272" y="1848"/>
                  </a:lnTo>
                  <a:lnTo>
                    <a:pt x="272" y="45923"/>
                  </a:lnTo>
                  <a:lnTo>
                    <a:pt x="27318" y="50651"/>
                  </a:lnTo>
                  <a:lnTo>
                    <a:pt x="27356" y="50656"/>
                  </a:lnTo>
                  <a:lnTo>
                    <a:pt x="27356" y="272"/>
                  </a:lnTo>
                  <a:close/>
                  <a:moveTo>
                    <a:pt x="27448" y="67"/>
                  </a:moveTo>
                  <a:cubicBezTo>
                    <a:pt x="27475" y="67"/>
                    <a:pt x="27503" y="77"/>
                    <a:pt x="27524" y="94"/>
                  </a:cubicBezTo>
                  <a:cubicBezTo>
                    <a:pt x="27546" y="115"/>
                    <a:pt x="27557" y="137"/>
                    <a:pt x="27557" y="164"/>
                  </a:cubicBezTo>
                  <a:lnTo>
                    <a:pt x="27557" y="50775"/>
                  </a:lnTo>
                  <a:cubicBezTo>
                    <a:pt x="27557" y="50802"/>
                    <a:pt x="27540" y="50829"/>
                    <a:pt x="27519" y="50851"/>
                  </a:cubicBezTo>
                  <a:cubicBezTo>
                    <a:pt x="27501" y="50864"/>
                    <a:pt x="27476" y="50874"/>
                    <a:pt x="27452" y="50874"/>
                  </a:cubicBezTo>
                  <a:cubicBezTo>
                    <a:pt x="27447" y="50874"/>
                    <a:pt x="27442" y="50874"/>
                    <a:pt x="27438" y="50873"/>
                  </a:cubicBezTo>
                  <a:lnTo>
                    <a:pt x="153" y="46107"/>
                  </a:lnTo>
                  <a:cubicBezTo>
                    <a:pt x="104" y="46096"/>
                    <a:pt x="71" y="46052"/>
                    <a:pt x="71" y="46009"/>
                  </a:cubicBezTo>
                  <a:lnTo>
                    <a:pt x="71" y="1756"/>
                  </a:lnTo>
                  <a:cubicBezTo>
                    <a:pt x="71" y="1702"/>
                    <a:pt x="109" y="1659"/>
                    <a:pt x="163" y="1653"/>
                  </a:cubicBezTo>
                  <a:lnTo>
                    <a:pt x="27448" y="67"/>
                  </a:lnTo>
                  <a:close/>
                  <a:moveTo>
                    <a:pt x="27461" y="1"/>
                  </a:moveTo>
                  <a:cubicBezTo>
                    <a:pt x="27455" y="1"/>
                    <a:pt x="27449" y="1"/>
                    <a:pt x="27443" y="2"/>
                  </a:cubicBezTo>
                  <a:lnTo>
                    <a:pt x="158" y="1588"/>
                  </a:lnTo>
                  <a:cubicBezTo>
                    <a:pt x="71" y="1594"/>
                    <a:pt x="1" y="1664"/>
                    <a:pt x="1" y="1756"/>
                  </a:cubicBezTo>
                  <a:lnTo>
                    <a:pt x="1" y="46009"/>
                  </a:lnTo>
                  <a:cubicBezTo>
                    <a:pt x="1" y="46090"/>
                    <a:pt x="60" y="46155"/>
                    <a:pt x="142" y="46172"/>
                  </a:cubicBezTo>
                  <a:lnTo>
                    <a:pt x="27427" y="50938"/>
                  </a:lnTo>
                  <a:cubicBezTo>
                    <a:pt x="27438" y="50938"/>
                    <a:pt x="27443" y="50943"/>
                    <a:pt x="27454" y="50943"/>
                  </a:cubicBezTo>
                  <a:cubicBezTo>
                    <a:pt x="27492" y="50943"/>
                    <a:pt x="27535" y="50927"/>
                    <a:pt x="27562" y="50900"/>
                  </a:cubicBezTo>
                  <a:cubicBezTo>
                    <a:pt x="27600" y="50867"/>
                    <a:pt x="27622" y="50824"/>
                    <a:pt x="27622" y="50775"/>
                  </a:cubicBezTo>
                  <a:lnTo>
                    <a:pt x="27622" y="164"/>
                  </a:lnTo>
                  <a:cubicBezTo>
                    <a:pt x="27622" y="121"/>
                    <a:pt x="27605" y="77"/>
                    <a:pt x="27568" y="45"/>
                  </a:cubicBezTo>
                  <a:cubicBezTo>
                    <a:pt x="27539" y="16"/>
                    <a:pt x="27503" y="1"/>
                    <a:pt x="2746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50;p29">
              <a:extLst>
                <a:ext uri="{FF2B5EF4-FFF2-40B4-BE49-F238E27FC236}">
                  <a16:creationId xmlns:a16="http://schemas.microsoft.com/office/drawing/2014/main" id="{C574A191-EA8D-6949-B5C7-815DAEDF2038}"/>
                </a:ext>
              </a:extLst>
            </p:cNvPr>
            <p:cNvSpPr/>
            <p:nvPr/>
          </p:nvSpPr>
          <p:spPr>
            <a:xfrm>
              <a:off x="3293850" y="2906900"/>
              <a:ext cx="1140450" cy="1588500"/>
            </a:xfrm>
            <a:custGeom>
              <a:avLst/>
              <a:gdLst/>
              <a:ahLst/>
              <a:cxnLst/>
              <a:rect l="l" t="t" r="r" b="b"/>
              <a:pathLst>
                <a:path w="45618" h="63540" extrusionOk="0">
                  <a:moveTo>
                    <a:pt x="45428" y="1"/>
                  </a:moveTo>
                  <a:lnTo>
                    <a:pt x="19275" y="1615"/>
                  </a:lnTo>
                  <a:cubicBezTo>
                    <a:pt x="19205" y="1615"/>
                    <a:pt x="19151" y="1674"/>
                    <a:pt x="19151" y="1745"/>
                  </a:cubicBezTo>
                  <a:lnTo>
                    <a:pt x="19151" y="45218"/>
                  </a:lnTo>
                  <a:lnTo>
                    <a:pt x="8622" y="46859"/>
                  </a:lnTo>
                  <a:cubicBezTo>
                    <a:pt x="8557" y="46870"/>
                    <a:pt x="8509" y="46924"/>
                    <a:pt x="8509" y="46994"/>
                  </a:cubicBezTo>
                  <a:lnTo>
                    <a:pt x="8509" y="50926"/>
                  </a:lnTo>
                  <a:lnTo>
                    <a:pt x="114" y="52182"/>
                  </a:lnTo>
                  <a:cubicBezTo>
                    <a:pt x="49" y="52188"/>
                    <a:pt x="0" y="52247"/>
                    <a:pt x="0" y="52312"/>
                  </a:cubicBezTo>
                  <a:lnTo>
                    <a:pt x="0" y="56759"/>
                  </a:lnTo>
                  <a:cubicBezTo>
                    <a:pt x="0" y="56824"/>
                    <a:pt x="38" y="56873"/>
                    <a:pt x="98" y="56889"/>
                  </a:cubicBezTo>
                  <a:lnTo>
                    <a:pt x="26722" y="63540"/>
                  </a:lnTo>
                  <a:lnTo>
                    <a:pt x="26787" y="63540"/>
                  </a:lnTo>
                  <a:lnTo>
                    <a:pt x="45466" y="58757"/>
                  </a:lnTo>
                  <a:cubicBezTo>
                    <a:pt x="45537" y="58741"/>
                    <a:pt x="45580" y="58665"/>
                    <a:pt x="45564" y="58595"/>
                  </a:cubicBezTo>
                  <a:cubicBezTo>
                    <a:pt x="45550" y="58534"/>
                    <a:pt x="45492" y="58494"/>
                    <a:pt x="45431" y="58494"/>
                  </a:cubicBezTo>
                  <a:cubicBezTo>
                    <a:pt x="45421" y="58494"/>
                    <a:pt x="45411" y="58495"/>
                    <a:pt x="45401" y="58497"/>
                  </a:cubicBezTo>
                  <a:lnTo>
                    <a:pt x="26755" y="63269"/>
                  </a:lnTo>
                  <a:lnTo>
                    <a:pt x="266" y="56656"/>
                  </a:lnTo>
                  <a:lnTo>
                    <a:pt x="266" y="52426"/>
                  </a:lnTo>
                  <a:lnTo>
                    <a:pt x="8660" y="51170"/>
                  </a:lnTo>
                  <a:cubicBezTo>
                    <a:pt x="8725" y="51159"/>
                    <a:pt x="8774" y="51105"/>
                    <a:pt x="8774" y="51040"/>
                  </a:cubicBezTo>
                  <a:lnTo>
                    <a:pt x="8774" y="47108"/>
                  </a:lnTo>
                  <a:lnTo>
                    <a:pt x="19308" y="45461"/>
                  </a:lnTo>
                  <a:cubicBezTo>
                    <a:pt x="19373" y="45451"/>
                    <a:pt x="19416" y="45396"/>
                    <a:pt x="19416" y="45331"/>
                  </a:cubicBezTo>
                  <a:lnTo>
                    <a:pt x="19416" y="1869"/>
                  </a:lnTo>
                  <a:lnTo>
                    <a:pt x="45445" y="272"/>
                  </a:lnTo>
                  <a:cubicBezTo>
                    <a:pt x="45618" y="261"/>
                    <a:pt x="45607" y="1"/>
                    <a:pt x="454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51;p29">
              <a:extLst>
                <a:ext uri="{FF2B5EF4-FFF2-40B4-BE49-F238E27FC236}">
                  <a16:creationId xmlns:a16="http://schemas.microsoft.com/office/drawing/2014/main" id="{69B5AD2D-3E63-622E-3821-9FB3B4DA7BD1}"/>
                </a:ext>
              </a:extLst>
            </p:cNvPr>
            <p:cNvSpPr/>
            <p:nvPr/>
          </p:nvSpPr>
          <p:spPr>
            <a:xfrm>
              <a:off x="3292900" y="2906100"/>
              <a:ext cx="1142500" cy="1590250"/>
            </a:xfrm>
            <a:custGeom>
              <a:avLst/>
              <a:gdLst/>
              <a:ahLst/>
              <a:cxnLst/>
              <a:rect l="l" t="t" r="r" b="b"/>
              <a:pathLst>
                <a:path w="45700" h="63610" extrusionOk="0">
                  <a:moveTo>
                    <a:pt x="45477" y="71"/>
                  </a:moveTo>
                  <a:cubicBezTo>
                    <a:pt x="45602" y="71"/>
                    <a:pt x="45605" y="260"/>
                    <a:pt x="45477" y="266"/>
                  </a:cubicBezTo>
                  <a:lnTo>
                    <a:pt x="19454" y="1869"/>
                  </a:lnTo>
                  <a:lnTo>
                    <a:pt x="19422" y="1869"/>
                  </a:lnTo>
                  <a:lnTo>
                    <a:pt x="19422" y="45363"/>
                  </a:lnTo>
                  <a:cubicBezTo>
                    <a:pt x="19422" y="45412"/>
                    <a:pt x="19389" y="45456"/>
                    <a:pt x="19340" y="45461"/>
                  </a:cubicBezTo>
                  <a:lnTo>
                    <a:pt x="8779" y="47107"/>
                  </a:lnTo>
                  <a:lnTo>
                    <a:pt x="8779" y="51072"/>
                  </a:lnTo>
                  <a:cubicBezTo>
                    <a:pt x="8779" y="51120"/>
                    <a:pt x="8742" y="51164"/>
                    <a:pt x="8693" y="51169"/>
                  </a:cubicBezTo>
                  <a:lnTo>
                    <a:pt x="298" y="52426"/>
                  </a:lnTo>
                  <a:lnTo>
                    <a:pt x="271" y="52431"/>
                  </a:lnTo>
                  <a:lnTo>
                    <a:pt x="271" y="56715"/>
                  </a:lnTo>
                  <a:lnTo>
                    <a:pt x="26782" y="63333"/>
                  </a:lnTo>
                  <a:lnTo>
                    <a:pt x="26793" y="63339"/>
                  </a:lnTo>
                  <a:lnTo>
                    <a:pt x="45450" y="58562"/>
                  </a:lnTo>
                  <a:cubicBezTo>
                    <a:pt x="45456" y="58560"/>
                    <a:pt x="45463" y="58560"/>
                    <a:pt x="45469" y="58560"/>
                  </a:cubicBezTo>
                  <a:cubicBezTo>
                    <a:pt x="45512" y="58560"/>
                    <a:pt x="45555" y="58591"/>
                    <a:pt x="45569" y="58638"/>
                  </a:cubicBezTo>
                  <a:cubicBezTo>
                    <a:pt x="45586" y="58692"/>
                    <a:pt x="45553" y="58746"/>
                    <a:pt x="45499" y="58757"/>
                  </a:cubicBezTo>
                  <a:lnTo>
                    <a:pt x="26814" y="63534"/>
                  </a:lnTo>
                  <a:cubicBezTo>
                    <a:pt x="26809" y="63536"/>
                    <a:pt x="26801" y="63538"/>
                    <a:pt x="26792" y="63538"/>
                  </a:cubicBezTo>
                  <a:cubicBezTo>
                    <a:pt x="26783" y="63538"/>
                    <a:pt x="26774" y="63536"/>
                    <a:pt x="26765" y="63534"/>
                  </a:cubicBezTo>
                  <a:lnTo>
                    <a:pt x="147" y="56888"/>
                  </a:lnTo>
                  <a:cubicBezTo>
                    <a:pt x="103" y="56878"/>
                    <a:pt x="71" y="56840"/>
                    <a:pt x="71" y="56791"/>
                  </a:cubicBezTo>
                  <a:lnTo>
                    <a:pt x="71" y="52344"/>
                  </a:lnTo>
                  <a:cubicBezTo>
                    <a:pt x="71" y="52296"/>
                    <a:pt x="109" y="52252"/>
                    <a:pt x="157" y="52247"/>
                  </a:cubicBezTo>
                  <a:lnTo>
                    <a:pt x="8552" y="50991"/>
                  </a:lnTo>
                  <a:lnTo>
                    <a:pt x="8579" y="50985"/>
                  </a:lnTo>
                  <a:lnTo>
                    <a:pt x="8579" y="47026"/>
                  </a:lnTo>
                  <a:cubicBezTo>
                    <a:pt x="8579" y="46972"/>
                    <a:pt x="8617" y="46934"/>
                    <a:pt x="8660" y="46923"/>
                  </a:cubicBezTo>
                  <a:lnTo>
                    <a:pt x="19221" y="45277"/>
                  </a:lnTo>
                  <a:lnTo>
                    <a:pt x="19221" y="1777"/>
                  </a:lnTo>
                  <a:cubicBezTo>
                    <a:pt x="19221" y="1723"/>
                    <a:pt x="19265" y="1679"/>
                    <a:pt x="19319" y="1679"/>
                  </a:cubicBezTo>
                  <a:lnTo>
                    <a:pt x="45466" y="71"/>
                  </a:lnTo>
                  <a:lnTo>
                    <a:pt x="45472" y="71"/>
                  </a:lnTo>
                  <a:cubicBezTo>
                    <a:pt x="45474" y="71"/>
                    <a:pt x="45475" y="71"/>
                    <a:pt x="45477" y="71"/>
                  </a:cubicBezTo>
                  <a:close/>
                  <a:moveTo>
                    <a:pt x="45461" y="0"/>
                  </a:moveTo>
                  <a:lnTo>
                    <a:pt x="19313" y="1609"/>
                  </a:lnTo>
                  <a:cubicBezTo>
                    <a:pt x="19227" y="1614"/>
                    <a:pt x="19156" y="1690"/>
                    <a:pt x="19156" y="1777"/>
                  </a:cubicBezTo>
                  <a:lnTo>
                    <a:pt x="19156" y="45217"/>
                  </a:lnTo>
                  <a:lnTo>
                    <a:pt x="8655" y="46858"/>
                  </a:lnTo>
                  <a:cubicBezTo>
                    <a:pt x="8568" y="46869"/>
                    <a:pt x="8509" y="46939"/>
                    <a:pt x="8509" y="47026"/>
                  </a:cubicBezTo>
                  <a:lnTo>
                    <a:pt x="8509" y="50926"/>
                  </a:lnTo>
                  <a:lnTo>
                    <a:pt x="147" y="52177"/>
                  </a:lnTo>
                  <a:cubicBezTo>
                    <a:pt x="65" y="52193"/>
                    <a:pt x="0" y="52263"/>
                    <a:pt x="0" y="52344"/>
                  </a:cubicBezTo>
                  <a:lnTo>
                    <a:pt x="0" y="56791"/>
                  </a:lnTo>
                  <a:cubicBezTo>
                    <a:pt x="0" y="56867"/>
                    <a:pt x="55" y="56937"/>
                    <a:pt x="130" y="56953"/>
                  </a:cubicBezTo>
                  <a:lnTo>
                    <a:pt x="26749" y="63604"/>
                  </a:lnTo>
                  <a:cubicBezTo>
                    <a:pt x="26765" y="63604"/>
                    <a:pt x="26776" y="63609"/>
                    <a:pt x="26793" y="63609"/>
                  </a:cubicBezTo>
                  <a:cubicBezTo>
                    <a:pt x="26809" y="63609"/>
                    <a:pt x="26820" y="63604"/>
                    <a:pt x="26836" y="63604"/>
                  </a:cubicBezTo>
                  <a:lnTo>
                    <a:pt x="45515" y="58822"/>
                  </a:lnTo>
                  <a:cubicBezTo>
                    <a:pt x="45602" y="58800"/>
                    <a:pt x="45656" y="58708"/>
                    <a:pt x="45634" y="58621"/>
                  </a:cubicBezTo>
                  <a:cubicBezTo>
                    <a:pt x="45616" y="58543"/>
                    <a:pt x="45546" y="58492"/>
                    <a:pt x="45473" y="58492"/>
                  </a:cubicBezTo>
                  <a:cubicBezTo>
                    <a:pt x="45460" y="58492"/>
                    <a:pt x="45447" y="58494"/>
                    <a:pt x="45434" y="58497"/>
                  </a:cubicBezTo>
                  <a:lnTo>
                    <a:pt x="26793" y="63268"/>
                  </a:lnTo>
                  <a:lnTo>
                    <a:pt x="336" y="56661"/>
                  </a:lnTo>
                  <a:lnTo>
                    <a:pt x="336" y="52491"/>
                  </a:lnTo>
                  <a:lnTo>
                    <a:pt x="8704" y="51234"/>
                  </a:lnTo>
                  <a:cubicBezTo>
                    <a:pt x="8785" y="51223"/>
                    <a:pt x="8844" y="51153"/>
                    <a:pt x="8844" y="51072"/>
                  </a:cubicBezTo>
                  <a:lnTo>
                    <a:pt x="8844" y="47167"/>
                  </a:lnTo>
                  <a:lnTo>
                    <a:pt x="19351" y="45526"/>
                  </a:lnTo>
                  <a:cubicBezTo>
                    <a:pt x="19432" y="45515"/>
                    <a:pt x="19492" y="45445"/>
                    <a:pt x="19492" y="45363"/>
                  </a:cubicBezTo>
                  <a:lnTo>
                    <a:pt x="19492" y="1934"/>
                  </a:lnTo>
                  <a:lnTo>
                    <a:pt x="45483" y="336"/>
                  </a:lnTo>
                  <a:cubicBezTo>
                    <a:pt x="45699" y="320"/>
                    <a:pt x="45688" y="0"/>
                    <a:pt x="454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52;p29">
              <a:extLst>
                <a:ext uri="{FF2B5EF4-FFF2-40B4-BE49-F238E27FC236}">
                  <a16:creationId xmlns:a16="http://schemas.microsoft.com/office/drawing/2014/main" id="{337B1084-4821-74C9-407D-028522135453}"/>
                </a:ext>
              </a:extLst>
            </p:cNvPr>
            <p:cNvSpPr/>
            <p:nvPr/>
          </p:nvSpPr>
          <p:spPr>
            <a:xfrm>
              <a:off x="3506275" y="4078325"/>
              <a:ext cx="1134525" cy="337450"/>
            </a:xfrm>
            <a:custGeom>
              <a:avLst/>
              <a:gdLst/>
              <a:ahLst/>
              <a:cxnLst/>
              <a:rect l="l" t="t" r="r" b="b"/>
              <a:pathLst>
                <a:path w="45381" h="13498" extrusionOk="0">
                  <a:moveTo>
                    <a:pt x="146" y="0"/>
                  </a:moveTo>
                  <a:cubicBezTo>
                    <a:pt x="79" y="0"/>
                    <a:pt x="21" y="42"/>
                    <a:pt x="12" y="110"/>
                  </a:cubicBezTo>
                  <a:cubicBezTo>
                    <a:pt x="1" y="180"/>
                    <a:pt x="44" y="251"/>
                    <a:pt x="120" y="267"/>
                  </a:cubicBezTo>
                  <a:lnTo>
                    <a:pt x="27741" y="5472"/>
                  </a:lnTo>
                  <a:cubicBezTo>
                    <a:pt x="27752" y="5474"/>
                    <a:pt x="27761" y="5476"/>
                    <a:pt x="27770" y="5476"/>
                  </a:cubicBezTo>
                  <a:cubicBezTo>
                    <a:pt x="27779" y="5476"/>
                    <a:pt x="27787" y="5474"/>
                    <a:pt x="27795" y="5472"/>
                  </a:cubicBezTo>
                  <a:lnTo>
                    <a:pt x="36807" y="3582"/>
                  </a:lnTo>
                  <a:lnTo>
                    <a:pt x="36807" y="11770"/>
                  </a:lnTo>
                  <a:cubicBezTo>
                    <a:pt x="36807" y="11835"/>
                    <a:pt x="36850" y="11889"/>
                    <a:pt x="36915" y="11900"/>
                  </a:cubicBezTo>
                  <a:lnTo>
                    <a:pt x="45174" y="13498"/>
                  </a:lnTo>
                  <a:lnTo>
                    <a:pt x="45196" y="13498"/>
                  </a:lnTo>
                  <a:cubicBezTo>
                    <a:pt x="45358" y="13498"/>
                    <a:pt x="45380" y="13265"/>
                    <a:pt x="45223" y="13233"/>
                  </a:cubicBezTo>
                  <a:lnTo>
                    <a:pt x="37072" y="11662"/>
                  </a:lnTo>
                  <a:lnTo>
                    <a:pt x="37072" y="3419"/>
                  </a:lnTo>
                  <a:cubicBezTo>
                    <a:pt x="37072" y="3376"/>
                    <a:pt x="37051" y="3338"/>
                    <a:pt x="37023" y="3316"/>
                  </a:cubicBezTo>
                  <a:cubicBezTo>
                    <a:pt x="36999" y="3296"/>
                    <a:pt x="36969" y="3285"/>
                    <a:pt x="36940" y="3285"/>
                  </a:cubicBezTo>
                  <a:cubicBezTo>
                    <a:pt x="36930" y="3285"/>
                    <a:pt x="36920" y="3286"/>
                    <a:pt x="36910" y="3289"/>
                  </a:cubicBezTo>
                  <a:lnTo>
                    <a:pt x="27768" y="5206"/>
                  </a:lnTo>
                  <a:lnTo>
                    <a:pt x="169" y="2"/>
                  </a:lnTo>
                  <a:cubicBezTo>
                    <a:pt x="161" y="1"/>
                    <a:pt x="153" y="0"/>
                    <a:pt x="14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53;p29">
              <a:extLst>
                <a:ext uri="{FF2B5EF4-FFF2-40B4-BE49-F238E27FC236}">
                  <a16:creationId xmlns:a16="http://schemas.microsoft.com/office/drawing/2014/main" id="{37AF2D08-35AC-6835-7E4C-05EBBE15960C}"/>
                </a:ext>
              </a:extLst>
            </p:cNvPr>
            <p:cNvSpPr/>
            <p:nvPr/>
          </p:nvSpPr>
          <p:spPr>
            <a:xfrm>
              <a:off x="3505325" y="4077425"/>
              <a:ext cx="1136675" cy="339175"/>
            </a:xfrm>
            <a:custGeom>
              <a:avLst/>
              <a:gdLst/>
              <a:ahLst/>
              <a:cxnLst/>
              <a:rect l="l" t="t" r="r" b="b"/>
              <a:pathLst>
                <a:path w="45467" h="13567" extrusionOk="0">
                  <a:moveTo>
                    <a:pt x="181" y="68"/>
                  </a:moveTo>
                  <a:cubicBezTo>
                    <a:pt x="188" y="68"/>
                    <a:pt x="194" y="69"/>
                    <a:pt x="201" y="70"/>
                  </a:cubicBezTo>
                  <a:lnTo>
                    <a:pt x="27795" y="5275"/>
                  </a:lnTo>
                  <a:lnTo>
                    <a:pt x="27806" y="5275"/>
                  </a:lnTo>
                  <a:lnTo>
                    <a:pt x="36953" y="3358"/>
                  </a:lnTo>
                  <a:cubicBezTo>
                    <a:pt x="36961" y="3356"/>
                    <a:pt x="36969" y="3356"/>
                    <a:pt x="36977" y="3356"/>
                  </a:cubicBezTo>
                  <a:cubicBezTo>
                    <a:pt x="36999" y="3356"/>
                    <a:pt x="37019" y="3362"/>
                    <a:pt x="37040" y="3374"/>
                  </a:cubicBezTo>
                  <a:cubicBezTo>
                    <a:pt x="37061" y="3396"/>
                    <a:pt x="37078" y="3423"/>
                    <a:pt x="37078" y="3455"/>
                  </a:cubicBezTo>
                  <a:lnTo>
                    <a:pt x="37078" y="11725"/>
                  </a:lnTo>
                  <a:lnTo>
                    <a:pt x="45256" y="13301"/>
                  </a:lnTo>
                  <a:cubicBezTo>
                    <a:pt x="45283" y="13307"/>
                    <a:pt x="45304" y="13323"/>
                    <a:pt x="45321" y="13344"/>
                  </a:cubicBezTo>
                  <a:cubicBezTo>
                    <a:pt x="45364" y="13409"/>
                    <a:pt x="45315" y="13502"/>
                    <a:pt x="45234" y="13502"/>
                  </a:cubicBezTo>
                  <a:cubicBezTo>
                    <a:pt x="45229" y="13502"/>
                    <a:pt x="45223" y="13502"/>
                    <a:pt x="45218" y="13496"/>
                  </a:cubicBezTo>
                  <a:lnTo>
                    <a:pt x="36959" y="11904"/>
                  </a:lnTo>
                  <a:cubicBezTo>
                    <a:pt x="36910" y="11898"/>
                    <a:pt x="36877" y="11855"/>
                    <a:pt x="36877" y="11806"/>
                  </a:cubicBezTo>
                  <a:lnTo>
                    <a:pt x="36877" y="3574"/>
                  </a:lnTo>
                  <a:lnTo>
                    <a:pt x="27827" y="5475"/>
                  </a:lnTo>
                  <a:cubicBezTo>
                    <a:pt x="27822" y="5478"/>
                    <a:pt x="27815" y="5479"/>
                    <a:pt x="27808" y="5479"/>
                  </a:cubicBezTo>
                  <a:cubicBezTo>
                    <a:pt x="27802" y="5479"/>
                    <a:pt x="27795" y="5478"/>
                    <a:pt x="27790" y="5475"/>
                  </a:cubicBezTo>
                  <a:lnTo>
                    <a:pt x="163" y="271"/>
                  </a:lnTo>
                  <a:cubicBezTo>
                    <a:pt x="109" y="260"/>
                    <a:pt x="71" y="206"/>
                    <a:pt x="82" y="151"/>
                  </a:cubicBezTo>
                  <a:cubicBezTo>
                    <a:pt x="88" y="124"/>
                    <a:pt x="104" y="103"/>
                    <a:pt x="125" y="86"/>
                  </a:cubicBezTo>
                  <a:cubicBezTo>
                    <a:pt x="142" y="74"/>
                    <a:pt x="161" y="68"/>
                    <a:pt x="181" y="68"/>
                  </a:cubicBezTo>
                  <a:close/>
                  <a:moveTo>
                    <a:pt x="177" y="1"/>
                  </a:moveTo>
                  <a:cubicBezTo>
                    <a:pt x="146" y="1"/>
                    <a:pt x="115" y="11"/>
                    <a:pt x="88" y="27"/>
                  </a:cubicBezTo>
                  <a:cubicBezTo>
                    <a:pt x="50" y="54"/>
                    <a:pt x="23" y="97"/>
                    <a:pt x="17" y="141"/>
                  </a:cubicBezTo>
                  <a:cubicBezTo>
                    <a:pt x="1" y="233"/>
                    <a:pt x="60" y="319"/>
                    <a:pt x="153" y="336"/>
                  </a:cubicBezTo>
                  <a:lnTo>
                    <a:pt x="27773" y="5540"/>
                  </a:lnTo>
                  <a:cubicBezTo>
                    <a:pt x="27784" y="5543"/>
                    <a:pt x="27795" y="5544"/>
                    <a:pt x="27806" y="5544"/>
                  </a:cubicBezTo>
                  <a:cubicBezTo>
                    <a:pt x="27817" y="5544"/>
                    <a:pt x="27827" y="5543"/>
                    <a:pt x="27838" y="5540"/>
                  </a:cubicBezTo>
                  <a:lnTo>
                    <a:pt x="36807" y="3661"/>
                  </a:lnTo>
                  <a:lnTo>
                    <a:pt x="36807" y="11806"/>
                  </a:lnTo>
                  <a:cubicBezTo>
                    <a:pt x="36807" y="11888"/>
                    <a:pt x="36866" y="11958"/>
                    <a:pt x="36942" y="11974"/>
                  </a:cubicBezTo>
                  <a:lnTo>
                    <a:pt x="45201" y="13567"/>
                  </a:lnTo>
                  <a:lnTo>
                    <a:pt x="45234" y="13567"/>
                  </a:lnTo>
                  <a:cubicBezTo>
                    <a:pt x="45440" y="13567"/>
                    <a:pt x="45467" y="13274"/>
                    <a:pt x="45266" y="13236"/>
                  </a:cubicBezTo>
                  <a:lnTo>
                    <a:pt x="37143" y="11671"/>
                  </a:lnTo>
                  <a:lnTo>
                    <a:pt x="37143" y="3455"/>
                  </a:lnTo>
                  <a:cubicBezTo>
                    <a:pt x="37143" y="3401"/>
                    <a:pt x="37121" y="3358"/>
                    <a:pt x="37083" y="3325"/>
                  </a:cubicBezTo>
                  <a:cubicBezTo>
                    <a:pt x="37047" y="3298"/>
                    <a:pt x="37007" y="3286"/>
                    <a:pt x="36966" y="3286"/>
                  </a:cubicBezTo>
                  <a:cubicBezTo>
                    <a:pt x="36958" y="3286"/>
                    <a:pt x="36950" y="3286"/>
                    <a:pt x="36942" y="3287"/>
                  </a:cubicBezTo>
                  <a:lnTo>
                    <a:pt x="27806" y="5210"/>
                  </a:lnTo>
                  <a:lnTo>
                    <a:pt x="212" y="5"/>
                  </a:lnTo>
                  <a:cubicBezTo>
                    <a:pt x="200" y="2"/>
                    <a:pt x="189" y="1"/>
                    <a:pt x="1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54;p29">
              <a:extLst>
                <a:ext uri="{FF2B5EF4-FFF2-40B4-BE49-F238E27FC236}">
                  <a16:creationId xmlns:a16="http://schemas.microsoft.com/office/drawing/2014/main" id="{1E73444A-90E0-665A-80F0-6E3D9362330B}"/>
                </a:ext>
              </a:extLst>
            </p:cNvPr>
            <p:cNvSpPr/>
            <p:nvPr/>
          </p:nvSpPr>
          <p:spPr>
            <a:xfrm>
              <a:off x="3506150" y="4179550"/>
              <a:ext cx="697725" cy="144975"/>
            </a:xfrm>
            <a:custGeom>
              <a:avLst/>
              <a:gdLst/>
              <a:ahLst/>
              <a:cxnLst/>
              <a:rect l="l" t="t" r="r" b="b"/>
              <a:pathLst>
                <a:path w="27909" h="5799" extrusionOk="0">
                  <a:moveTo>
                    <a:pt x="146" y="1"/>
                  </a:moveTo>
                  <a:cubicBezTo>
                    <a:pt x="85" y="1"/>
                    <a:pt x="26" y="45"/>
                    <a:pt x="17" y="107"/>
                  </a:cubicBezTo>
                  <a:cubicBezTo>
                    <a:pt x="0" y="177"/>
                    <a:pt x="49" y="247"/>
                    <a:pt x="120" y="264"/>
                  </a:cubicBezTo>
                  <a:lnTo>
                    <a:pt x="27746" y="5793"/>
                  </a:lnTo>
                  <a:cubicBezTo>
                    <a:pt x="27757" y="5799"/>
                    <a:pt x="27762" y="5799"/>
                    <a:pt x="27773" y="5799"/>
                  </a:cubicBezTo>
                  <a:cubicBezTo>
                    <a:pt x="27849" y="5799"/>
                    <a:pt x="27908" y="5739"/>
                    <a:pt x="27908" y="5663"/>
                  </a:cubicBezTo>
                  <a:lnTo>
                    <a:pt x="27908" y="1293"/>
                  </a:lnTo>
                  <a:cubicBezTo>
                    <a:pt x="27908" y="1203"/>
                    <a:pt x="27840" y="1159"/>
                    <a:pt x="27773" y="1159"/>
                  </a:cubicBezTo>
                  <a:cubicBezTo>
                    <a:pt x="27705" y="1159"/>
                    <a:pt x="27637" y="1203"/>
                    <a:pt x="27637" y="1293"/>
                  </a:cubicBezTo>
                  <a:lnTo>
                    <a:pt x="27637" y="5501"/>
                  </a:lnTo>
                  <a:lnTo>
                    <a:pt x="174" y="4"/>
                  </a:lnTo>
                  <a:cubicBezTo>
                    <a:pt x="164" y="2"/>
                    <a:pt x="155" y="1"/>
                    <a:pt x="14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55;p29">
              <a:extLst>
                <a:ext uri="{FF2B5EF4-FFF2-40B4-BE49-F238E27FC236}">
                  <a16:creationId xmlns:a16="http://schemas.microsoft.com/office/drawing/2014/main" id="{F2FD7795-1920-9270-7959-469CCD642D0A}"/>
                </a:ext>
              </a:extLst>
            </p:cNvPr>
            <p:cNvSpPr/>
            <p:nvPr/>
          </p:nvSpPr>
          <p:spPr>
            <a:xfrm>
              <a:off x="3505325" y="4178700"/>
              <a:ext cx="699350" cy="146650"/>
            </a:xfrm>
            <a:custGeom>
              <a:avLst/>
              <a:gdLst/>
              <a:ahLst/>
              <a:cxnLst/>
              <a:rect l="l" t="t" r="r" b="b"/>
              <a:pathLst>
                <a:path w="27974" h="5866" extrusionOk="0">
                  <a:moveTo>
                    <a:pt x="180" y="65"/>
                  </a:moveTo>
                  <a:cubicBezTo>
                    <a:pt x="185" y="65"/>
                    <a:pt x="196" y="70"/>
                    <a:pt x="201" y="70"/>
                  </a:cubicBezTo>
                  <a:lnTo>
                    <a:pt x="27665" y="5567"/>
                  </a:lnTo>
                  <a:lnTo>
                    <a:pt x="27708" y="5578"/>
                  </a:lnTo>
                  <a:lnTo>
                    <a:pt x="27708" y="1327"/>
                  </a:lnTo>
                  <a:cubicBezTo>
                    <a:pt x="27708" y="1262"/>
                    <a:pt x="27757" y="1229"/>
                    <a:pt x="27806" y="1229"/>
                  </a:cubicBezTo>
                  <a:cubicBezTo>
                    <a:pt x="27855" y="1229"/>
                    <a:pt x="27903" y="1262"/>
                    <a:pt x="27903" y="1327"/>
                  </a:cubicBezTo>
                  <a:lnTo>
                    <a:pt x="27903" y="5697"/>
                  </a:lnTo>
                  <a:cubicBezTo>
                    <a:pt x="27903" y="5730"/>
                    <a:pt x="27892" y="5757"/>
                    <a:pt x="27871" y="5773"/>
                  </a:cubicBezTo>
                  <a:cubicBezTo>
                    <a:pt x="27850" y="5790"/>
                    <a:pt x="27829" y="5797"/>
                    <a:pt x="27806" y="5797"/>
                  </a:cubicBezTo>
                  <a:cubicBezTo>
                    <a:pt x="27799" y="5797"/>
                    <a:pt x="27792" y="5796"/>
                    <a:pt x="27784" y="5795"/>
                  </a:cubicBezTo>
                  <a:lnTo>
                    <a:pt x="163" y="265"/>
                  </a:lnTo>
                  <a:cubicBezTo>
                    <a:pt x="136" y="260"/>
                    <a:pt x="115" y="244"/>
                    <a:pt x="98" y="222"/>
                  </a:cubicBezTo>
                  <a:cubicBezTo>
                    <a:pt x="82" y="200"/>
                    <a:pt x="77" y="173"/>
                    <a:pt x="82" y="146"/>
                  </a:cubicBezTo>
                  <a:cubicBezTo>
                    <a:pt x="93" y="103"/>
                    <a:pt x="131" y="65"/>
                    <a:pt x="180" y="65"/>
                  </a:cubicBezTo>
                  <a:close/>
                  <a:moveTo>
                    <a:pt x="174" y="1"/>
                  </a:moveTo>
                  <a:cubicBezTo>
                    <a:pt x="97" y="1"/>
                    <a:pt x="31" y="56"/>
                    <a:pt x="17" y="135"/>
                  </a:cubicBezTo>
                  <a:cubicBezTo>
                    <a:pt x="1" y="227"/>
                    <a:pt x="55" y="314"/>
                    <a:pt x="147" y="330"/>
                  </a:cubicBezTo>
                  <a:lnTo>
                    <a:pt x="27773" y="5860"/>
                  </a:lnTo>
                  <a:cubicBezTo>
                    <a:pt x="27784" y="5865"/>
                    <a:pt x="27795" y="5865"/>
                    <a:pt x="27806" y="5865"/>
                  </a:cubicBezTo>
                  <a:cubicBezTo>
                    <a:pt x="27898" y="5865"/>
                    <a:pt x="27974" y="5789"/>
                    <a:pt x="27974" y="5697"/>
                  </a:cubicBezTo>
                  <a:lnTo>
                    <a:pt x="27974" y="1327"/>
                  </a:lnTo>
                  <a:cubicBezTo>
                    <a:pt x="27974" y="1216"/>
                    <a:pt x="27890" y="1160"/>
                    <a:pt x="27806" y="1160"/>
                  </a:cubicBezTo>
                  <a:cubicBezTo>
                    <a:pt x="27722" y="1160"/>
                    <a:pt x="27638" y="1216"/>
                    <a:pt x="27638" y="1327"/>
                  </a:cubicBezTo>
                  <a:lnTo>
                    <a:pt x="27638" y="5497"/>
                  </a:lnTo>
                  <a:lnTo>
                    <a:pt x="212" y="5"/>
                  </a:lnTo>
                  <a:cubicBezTo>
                    <a:pt x="199" y="2"/>
                    <a:pt x="187" y="1"/>
                    <a:pt x="17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56;p29">
              <a:extLst>
                <a:ext uri="{FF2B5EF4-FFF2-40B4-BE49-F238E27FC236}">
                  <a16:creationId xmlns:a16="http://schemas.microsoft.com/office/drawing/2014/main" id="{6435FE7C-2CD4-CB50-6744-90038A58763B}"/>
                </a:ext>
              </a:extLst>
            </p:cNvPr>
            <p:cNvSpPr/>
            <p:nvPr/>
          </p:nvSpPr>
          <p:spPr>
            <a:xfrm>
              <a:off x="3292375" y="4211350"/>
              <a:ext cx="911750" cy="154875"/>
            </a:xfrm>
            <a:custGeom>
              <a:avLst/>
              <a:gdLst/>
              <a:ahLst/>
              <a:cxnLst/>
              <a:rect l="l" t="t" r="r" b="b"/>
              <a:pathLst>
                <a:path w="36470" h="6195" extrusionOk="0">
                  <a:moveTo>
                    <a:pt x="188" y="1"/>
                  </a:moveTo>
                  <a:cubicBezTo>
                    <a:pt x="42" y="1"/>
                    <a:pt x="1" y="229"/>
                    <a:pt x="162" y="264"/>
                  </a:cubicBezTo>
                  <a:lnTo>
                    <a:pt x="26786" y="6189"/>
                  </a:lnTo>
                  <a:cubicBezTo>
                    <a:pt x="26792" y="6195"/>
                    <a:pt x="26803" y="6195"/>
                    <a:pt x="26814" y="6195"/>
                  </a:cubicBezTo>
                  <a:lnTo>
                    <a:pt x="26835" y="6195"/>
                  </a:lnTo>
                  <a:lnTo>
                    <a:pt x="36345" y="4521"/>
                  </a:lnTo>
                  <a:cubicBezTo>
                    <a:pt x="36421" y="4510"/>
                    <a:pt x="36470" y="4440"/>
                    <a:pt x="36454" y="4370"/>
                  </a:cubicBezTo>
                  <a:cubicBezTo>
                    <a:pt x="36444" y="4304"/>
                    <a:pt x="36390" y="4258"/>
                    <a:pt x="36329" y="4258"/>
                  </a:cubicBezTo>
                  <a:cubicBezTo>
                    <a:pt x="36320" y="4258"/>
                    <a:pt x="36311" y="4259"/>
                    <a:pt x="36302" y="4261"/>
                  </a:cubicBezTo>
                  <a:lnTo>
                    <a:pt x="26819" y="5924"/>
                  </a:lnTo>
                  <a:lnTo>
                    <a:pt x="222" y="4"/>
                  </a:lnTo>
                  <a:cubicBezTo>
                    <a:pt x="210" y="2"/>
                    <a:pt x="199" y="1"/>
                    <a:pt x="18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57;p29">
              <a:extLst>
                <a:ext uri="{FF2B5EF4-FFF2-40B4-BE49-F238E27FC236}">
                  <a16:creationId xmlns:a16="http://schemas.microsoft.com/office/drawing/2014/main" id="{FDCD3D59-26A4-B048-0538-31B6D31D9F21}"/>
                </a:ext>
              </a:extLst>
            </p:cNvPr>
            <p:cNvSpPr/>
            <p:nvPr/>
          </p:nvSpPr>
          <p:spPr>
            <a:xfrm>
              <a:off x="3291125" y="4210525"/>
              <a:ext cx="913825" cy="156525"/>
            </a:xfrm>
            <a:custGeom>
              <a:avLst/>
              <a:gdLst/>
              <a:ahLst/>
              <a:cxnLst/>
              <a:rect l="l" t="t" r="r" b="b"/>
              <a:pathLst>
                <a:path w="36553" h="6261" extrusionOk="0">
                  <a:moveTo>
                    <a:pt x="230" y="69"/>
                  </a:moveTo>
                  <a:cubicBezTo>
                    <a:pt x="233" y="69"/>
                    <a:pt x="236" y="70"/>
                    <a:pt x="239" y="70"/>
                  </a:cubicBezTo>
                  <a:lnTo>
                    <a:pt x="261" y="70"/>
                  </a:lnTo>
                  <a:lnTo>
                    <a:pt x="26858" y="5990"/>
                  </a:lnTo>
                  <a:lnTo>
                    <a:pt x="26864" y="5995"/>
                  </a:lnTo>
                  <a:lnTo>
                    <a:pt x="36358" y="4327"/>
                  </a:lnTo>
                  <a:cubicBezTo>
                    <a:pt x="36363" y="4325"/>
                    <a:pt x="36370" y="4325"/>
                    <a:pt x="36376" y="4325"/>
                  </a:cubicBezTo>
                  <a:cubicBezTo>
                    <a:pt x="36393" y="4325"/>
                    <a:pt x="36412" y="4330"/>
                    <a:pt x="36428" y="4338"/>
                  </a:cubicBezTo>
                  <a:cubicBezTo>
                    <a:pt x="36450" y="4354"/>
                    <a:pt x="36466" y="4381"/>
                    <a:pt x="36471" y="4408"/>
                  </a:cubicBezTo>
                  <a:cubicBezTo>
                    <a:pt x="36482" y="4462"/>
                    <a:pt x="36444" y="4516"/>
                    <a:pt x="36390" y="4522"/>
                  </a:cubicBezTo>
                  <a:lnTo>
                    <a:pt x="26880" y="6190"/>
                  </a:lnTo>
                  <a:cubicBezTo>
                    <a:pt x="26874" y="6193"/>
                    <a:pt x="26868" y="6194"/>
                    <a:pt x="26861" y="6194"/>
                  </a:cubicBezTo>
                  <a:cubicBezTo>
                    <a:pt x="26854" y="6194"/>
                    <a:pt x="26847" y="6193"/>
                    <a:pt x="26842" y="6190"/>
                  </a:cubicBezTo>
                  <a:lnTo>
                    <a:pt x="218" y="265"/>
                  </a:lnTo>
                  <a:cubicBezTo>
                    <a:pt x="163" y="254"/>
                    <a:pt x="131" y="200"/>
                    <a:pt x="142" y="146"/>
                  </a:cubicBezTo>
                  <a:cubicBezTo>
                    <a:pt x="152" y="101"/>
                    <a:pt x="190" y="69"/>
                    <a:pt x="230" y="69"/>
                  </a:cubicBezTo>
                  <a:close/>
                  <a:moveTo>
                    <a:pt x="234" y="0"/>
                  </a:moveTo>
                  <a:cubicBezTo>
                    <a:pt x="52" y="0"/>
                    <a:pt x="0" y="285"/>
                    <a:pt x="207" y="330"/>
                  </a:cubicBezTo>
                  <a:lnTo>
                    <a:pt x="26826" y="6255"/>
                  </a:lnTo>
                  <a:cubicBezTo>
                    <a:pt x="26836" y="6260"/>
                    <a:pt x="26853" y="6260"/>
                    <a:pt x="26864" y="6260"/>
                  </a:cubicBezTo>
                  <a:lnTo>
                    <a:pt x="26891" y="6260"/>
                  </a:lnTo>
                  <a:lnTo>
                    <a:pt x="36401" y="4592"/>
                  </a:lnTo>
                  <a:cubicBezTo>
                    <a:pt x="36493" y="4576"/>
                    <a:pt x="36553" y="4489"/>
                    <a:pt x="36536" y="4397"/>
                  </a:cubicBezTo>
                  <a:cubicBezTo>
                    <a:pt x="36531" y="4349"/>
                    <a:pt x="36504" y="4311"/>
                    <a:pt x="36466" y="4284"/>
                  </a:cubicBezTo>
                  <a:cubicBezTo>
                    <a:pt x="36438" y="4268"/>
                    <a:pt x="36407" y="4258"/>
                    <a:pt x="36378" y="4258"/>
                  </a:cubicBezTo>
                  <a:cubicBezTo>
                    <a:pt x="36367" y="4258"/>
                    <a:pt x="36357" y="4259"/>
                    <a:pt x="36347" y="4262"/>
                  </a:cubicBezTo>
                  <a:lnTo>
                    <a:pt x="26869" y="5925"/>
                  </a:lnTo>
                  <a:lnTo>
                    <a:pt x="277" y="5"/>
                  </a:lnTo>
                  <a:cubicBezTo>
                    <a:pt x="262" y="2"/>
                    <a:pt x="248" y="0"/>
                    <a:pt x="2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58;p29">
              <a:extLst>
                <a:ext uri="{FF2B5EF4-FFF2-40B4-BE49-F238E27FC236}">
                  <a16:creationId xmlns:a16="http://schemas.microsoft.com/office/drawing/2014/main" id="{73D67BAF-B366-45BC-1136-5688FC5C78AE}"/>
                </a:ext>
              </a:extLst>
            </p:cNvPr>
            <p:cNvSpPr/>
            <p:nvPr/>
          </p:nvSpPr>
          <p:spPr>
            <a:xfrm>
              <a:off x="3959325" y="4285400"/>
              <a:ext cx="6775" cy="292600"/>
            </a:xfrm>
            <a:custGeom>
              <a:avLst/>
              <a:gdLst/>
              <a:ahLst/>
              <a:cxnLst/>
              <a:rect l="l" t="t" r="r" b="b"/>
              <a:pathLst>
                <a:path w="271" h="11704" extrusionOk="0">
                  <a:moveTo>
                    <a:pt x="136" y="1"/>
                  </a:moveTo>
                  <a:cubicBezTo>
                    <a:pt x="68" y="1"/>
                    <a:pt x="0" y="46"/>
                    <a:pt x="0" y="135"/>
                  </a:cubicBezTo>
                  <a:lnTo>
                    <a:pt x="0" y="11568"/>
                  </a:lnTo>
                  <a:cubicBezTo>
                    <a:pt x="0" y="11644"/>
                    <a:pt x="60" y="11703"/>
                    <a:pt x="136" y="11703"/>
                  </a:cubicBezTo>
                  <a:cubicBezTo>
                    <a:pt x="211" y="11703"/>
                    <a:pt x="271" y="11644"/>
                    <a:pt x="271" y="11568"/>
                  </a:cubicBezTo>
                  <a:lnTo>
                    <a:pt x="271" y="135"/>
                  </a:lnTo>
                  <a:cubicBezTo>
                    <a:pt x="271" y="46"/>
                    <a:pt x="203"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59;p29">
              <a:extLst>
                <a:ext uri="{FF2B5EF4-FFF2-40B4-BE49-F238E27FC236}">
                  <a16:creationId xmlns:a16="http://schemas.microsoft.com/office/drawing/2014/main" id="{8AAD5F64-D9BF-B879-1777-D02B9BE87A37}"/>
                </a:ext>
              </a:extLst>
            </p:cNvPr>
            <p:cNvSpPr/>
            <p:nvPr/>
          </p:nvSpPr>
          <p:spPr>
            <a:xfrm>
              <a:off x="3958500" y="4284600"/>
              <a:ext cx="8425" cy="294200"/>
            </a:xfrm>
            <a:custGeom>
              <a:avLst/>
              <a:gdLst/>
              <a:ahLst/>
              <a:cxnLst/>
              <a:rect l="l" t="t" r="r" b="b"/>
              <a:pathLst>
                <a:path w="337" h="11768" extrusionOk="0">
                  <a:moveTo>
                    <a:pt x="169" y="69"/>
                  </a:moveTo>
                  <a:cubicBezTo>
                    <a:pt x="223" y="69"/>
                    <a:pt x="266" y="113"/>
                    <a:pt x="266" y="167"/>
                  </a:cubicBezTo>
                  <a:lnTo>
                    <a:pt x="266" y="11600"/>
                  </a:lnTo>
                  <a:cubicBezTo>
                    <a:pt x="266" y="11667"/>
                    <a:pt x="217" y="11701"/>
                    <a:pt x="169" y="11701"/>
                  </a:cubicBezTo>
                  <a:cubicBezTo>
                    <a:pt x="120" y="11701"/>
                    <a:pt x="71" y="11667"/>
                    <a:pt x="71" y="11600"/>
                  </a:cubicBezTo>
                  <a:lnTo>
                    <a:pt x="71" y="167"/>
                  </a:lnTo>
                  <a:cubicBezTo>
                    <a:pt x="71" y="113"/>
                    <a:pt x="114" y="69"/>
                    <a:pt x="169" y="69"/>
                  </a:cubicBezTo>
                  <a:close/>
                  <a:moveTo>
                    <a:pt x="169" y="0"/>
                  </a:moveTo>
                  <a:cubicBezTo>
                    <a:pt x="85" y="0"/>
                    <a:pt x="1" y="56"/>
                    <a:pt x="1" y="167"/>
                  </a:cubicBezTo>
                  <a:lnTo>
                    <a:pt x="1" y="11600"/>
                  </a:lnTo>
                  <a:cubicBezTo>
                    <a:pt x="1" y="11692"/>
                    <a:pt x="77" y="11768"/>
                    <a:pt x="169" y="11768"/>
                  </a:cubicBezTo>
                  <a:cubicBezTo>
                    <a:pt x="261" y="11768"/>
                    <a:pt x="336" y="11692"/>
                    <a:pt x="336" y="11600"/>
                  </a:cubicBezTo>
                  <a:lnTo>
                    <a:pt x="336" y="167"/>
                  </a:lnTo>
                  <a:cubicBezTo>
                    <a:pt x="336"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60;p29">
              <a:extLst>
                <a:ext uri="{FF2B5EF4-FFF2-40B4-BE49-F238E27FC236}">
                  <a16:creationId xmlns:a16="http://schemas.microsoft.com/office/drawing/2014/main" id="{AF4D7B52-D0E7-CCBA-391C-19718CDDCB05}"/>
                </a:ext>
              </a:extLst>
            </p:cNvPr>
            <p:cNvSpPr/>
            <p:nvPr/>
          </p:nvSpPr>
          <p:spPr>
            <a:xfrm>
              <a:off x="3742650" y="2934900"/>
              <a:ext cx="37975" cy="19025"/>
            </a:xfrm>
            <a:custGeom>
              <a:avLst/>
              <a:gdLst/>
              <a:ahLst/>
              <a:cxnLst/>
              <a:rect l="l" t="t" r="r" b="b"/>
              <a:pathLst>
                <a:path w="1519" h="761" extrusionOk="0">
                  <a:moveTo>
                    <a:pt x="193" y="0"/>
                  </a:moveTo>
                  <a:cubicBezTo>
                    <a:pt x="66" y="0"/>
                    <a:pt x="0" y="195"/>
                    <a:pt x="143" y="256"/>
                  </a:cubicBezTo>
                  <a:lnTo>
                    <a:pt x="1280" y="749"/>
                  </a:lnTo>
                  <a:cubicBezTo>
                    <a:pt x="1296" y="755"/>
                    <a:pt x="1312" y="760"/>
                    <a:pt x="1334" y="760"/>
                  </a:cubicBezTo>
                  <a:cubicBezTo>
                    <a:pt x="1480" y="760"/>
                    <a:pt x="1518" y="560"/>
                    <a:pt x="1388" y="506"/>
                  </a:cubicBezTo>
                  <a:lnTo>
                    <a:pt x="251" y="13"/>
                  </a:lnTo>
                  <a:cubicBezTo>
                    <a:pt x="231" y="4"/>
                    <a:pt x="212"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61;p29">
              <a:extLst>
                <a:ext uri="{FF2B5EF4-FFF2-40B4-BE49-F238E27FC236}">
                  <a16:creationId xmlns:a16="http://schemas.microsoft.com/office/drawing/2014/main" id="{5C82147B-B456-1F93-FF17-0A097C376C2D}"/>
                </a:ext>
              </a:extLst>
            </p:cNvPr>
            <p:cNvSpPr/>
            <p:nvPr/>
          </p:nvSpPr>
          <p:spPr>
            <a:xfrm>
              <a:off x="3741400" y="2934025"/>
              <a:ext cx="40425" cy="20700"/>
            </a:xfrm>
            <a:custGeom>
              <a:avLst/>
              <a:gdLst/>
              <a:ahLst/>
              <a:cxnLst/>
              <a:rect l="l" t="t" r="r" b="b"/>
              <a:pathLst>
                <a:path w="1617" h="828" extrusionOk="0">
                  <a:moveTo>
                    <a:pt x="247" y="69"/>
                  </a:moveTo>
                  <a:cubicBezTo>
                    <a:pt x="263" y="69"/>
                    <a:pt x="274" y="75"/>
                    <a:pt x="290" y="80"/>
                  </a:cubicBezTo>
                  <a:lnTo>
                    <a:pt x="1422" y="568"/>
                  </a:lnTo>
                  <a:cubicBezTo>
                    <a:pt x="1531" y="615"/>
                    <a:pt x="1483" y="762"/>
                    <a:pt x="1385" y="762"/>
                  </a:cubicBezTo>
                  <a:cubicBezTo>
                    <a:pt x="1371" y="762"/>
                    <a:pt x="1356" y="759"/>
                    <a:pt x="1341" y="752"/>
                  </a:cubicBezTo>
                  <a:lnTo>
                    <a:pt x="209" y="259"/>
                  </a:lnTo>
                  <a:cubicBezTo>
                    <a:pt x="160" y="237"/>
                    <a:pt x="133" y="183"/>
                    <a:pt x="155" y="129"/>
                  </a:cubicBezTo>
                  <a:cubicBezTo>
                    <a:pt x="171" y="96"/>
                    <a:pt x="209" y="69"/>
                    <a:pt x="247" y="69"/>
                  </a:cubicBezTo>
                  <a:close/>
                  <a:moveTo>
                    <a:pt x="242" y="0"/>
                  </a:moveTo>
                  <a:cubicBezTo>
                    <a:pt x="84" y="0"/>
                    <a:pt x="1" y="248"/>
                    <a:pt x="182" y="324"/>
                  </a:cubicBezTo>
                  <a:lnTo>
                    <a:pt x="1319" y="817"/>
                  </a:lnTo>
                  <a:cubicBezTo>
                    <a:pt x="1335" y="822"/>
                    <a:pt x="1362" y="828"/>
                    <a:pt x="1384" y="828"/>
                  </a:cubicBezTo>
                  <a:cubicBezTo>
                    <a:pt x="1563" y="828"/>
                    <a:pt x="1617" y="578"/>
                    <a:pt x="1449" y="508"/>
                  </a:cubicBezTo>
                  <a:lnTo>
                    <a:pt x="312" y="15"/>
                  </a:lnTo>
                  <a:cubicBezTo>
                    <a:pt x="288" y="5"/>
                    <a:pt x="264" y="0"/>
                    <a:pt x="24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62;p29">
              <a:extLst>
                <a:ext uri="{FF2B5EF4-FFF2-40B4-BE49-F238E27FC236}">
                  <a16:creationId xmlns:a16="http://schemas.microsoft.com/office/drawing/2014/main" id="{039DD874-D6D7-401D-4E86-6D21EAE68B51}"/>
                </a:ext>
              </a:extLst>
            </p:cNvPr>
            <p:cNvSpPr/>
            <p:nvPr/>
          </p:nvSpPr>
          <p:spPr>
            <a:xfrm>
              <a:off x="3846950" y="3004100"/>
              <a:ext cx="498275" cy="183250"/>
            </a:xfrm>
            <a:custGeom>
              <a:avLst/>
              <a:gdLst/>
              <a:ahLst/>
              <a:cxnLst/>
              <a:rect l="l" t="t" r="r" b="b"/>
              <a:pathLst>
                <a:path w="19931" h="7330" extrusionOk="0">
                  <a:moveTo>
                    <a:pt x="19660" y="272"/>
                  </a:moveTo>
                  <a:lnTo>
                    <a:pt x="19660" y="7058"/>
                  </a:lnTo>
                  <a:lnTo>
                    <a:pt x="265" y="7058"/>
                  </a:lnTo>
                  <a:lnTo>
                    <a:pt x="265" y="1036"/>
                  </a:lnTo>
                  <a:lnTo>
                    <a:pt x="19660" y="272"/>
                  </a:lnTo>
                  <a:close/>
                  <a:moveTo>
                    <a:pt x="19804" y="0"/>
                  </a:moveTo>
                  <a:cubicBezTo>
                    <a:pt x="19799" y="0"/>
                    <a:pt x="19794" y="1"/>
                    <a:pt x="19789" y="1"/>
                  </a:cubicBezTo>
                  <a:lnTo>
                    <a:pt x="130" y="776"/>
                  </a:lnTo>
                  <a:cubicBezTo>
                    <a:pt x="60" y="781"/>
                    <a:pt x="0" y="835"/>
                    <a:pt x="0" y="911"/>
                  </a:cubicBezTo>
                  <a:lnTo>
                    <a:pt x="0" y="7194"/>
                  </a:lnTo>
                  <a:cubicBezTo>
                    <a:pt x="0" y="7269"/>
                    <a:pt x="60" y="7329"/>
                    <a:pt x="135" y="7329"/>
                  </a:cubicBezTo>
                  <a:lnTo>
                    <a:pt x="19795" y="7329"/>
                  </a:lnTo>
                  <a:cubicBezTo>
                    <a:pt x="19865" y="7329"/>
                    <a:pt x="19925" y="7269"/>
                    <a:pt x="19930" y="7194"/>
                  </a:cubicBezTo>
                  <a:lnTo>
                    <a:pt x="19930" y="137"/>
                  </a:lnTo>
                  <a:cubicBezTo>
                    <a:pt x="19930" y="99"/>
                    <a:pt x="19914" y="61"/>
                    <a:pt x="19887" y="39"/>
                  </a:cubicBezTo>
                  <a:cubicBezTo>
                    <a:pt x="19863" y="16"/>
                    <a:pt x="19836" y="0"/>
                    <a:pt x="1980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63;p29">
              <a:extLst>
                <a:ext uri="{FF2B5EF4-FFF2-40B4-BE49-F238E27FC236}">
                  <a16:creationId xmlns:a16="http://schemas.microsoft.com/office/drawing/2014/main" id="{B193D237-86A0-E587-0EED-1860FE2D728C}"/>
                </a:ext>
              </a:extLst>
            </p:cNvPr>
            <p:cNvSpPr/>
            <p:nvPr/>
          </p:nvSpPr>
          <p:spPr>
            <a:xfrm>
              <a:off x="3846125" y="3003275"/>
              <a:ext cx="499900" cy="184875"/>
            </a:xfrm>
            <a:custGeom>
              <a:avLst/>
              <a:gdLst/>
              <a:ahLst/>
              <a:cxnLst/>
              <a:rect l="l" t="t" r="r" b="b"/>
              <a:pathLst>
                <a:path w="19996" h="7395" extrusionOk="0">
                  <a:moveTo>
                    <a:pt x="19660" y="343"/>
                  </a:moveTo>
                  <a:lnTo>
                    <a:pt x="19660" y="7059"/>
                  </a:lnTo>
                  <a:lnTo>
                    <a:pt x="336" y="7059"/>
                  </a:lnTo>
                  <a:lnTo>
                    <a:pt x="336" y="1101"/>
                  </a:lnTo>
                  <a:lnTo>
                    <a:pt x="19660" y="343"/>
                  </a:lnTo>
                  <a:close/>
                  <a:moveTo>
                    <a:pt x="19725" y="273"/>
                  </a:moveTo>
                  <a:lnTo>
                    <a:pt x="298" y="1036"/>
                  </a:lnTo>
                  <a:lnTo>
                    <a:pt x="266" y="1036"/>
                  </a:lnTo>
                  <a:lnTo>
                    <a:pt x="266" y="7129"/>
                  </a:lnTo>
                  <a:lnTo>
                    <a:pt x="19725" y="7129"/>
                  </a:lnTo>
                  <a:lnTo>
                    <a:pt x="19725" y="273"/>
                  </a:lnTo>
                  <a:close/>
                  <a:moveTo>
                    <a:pt x="19833" y="67"/>
                  </a:moveTo>
                  <a:cubicBezTo>
                    <a:pt x="19860" y="67"/>
                    <a:pt x="19882" y="78"/>
                    <a:pt x="19898" y="94"/>
                  </a:cubicBezTo>
                  <a:cubicBezTo>
                    <a:pt x="19915" y="116"/>
                    <a:pt x="19925" y="137"/>
                    <a:pt x="19925" y="170"/>
                  </a:cubicBezTo>
                  <a:lnTo>
                    <a:pt x="19925" y="7227"/>
                  </a:lnTo>
                  <a:cubicBezTo>
                    <a:pt x="19925" y="7281"/>
                    <a:pt x="19882" y="7324"/>
                    <a:pt x="19828" y="7324"/>
                  </a:cubicBezTo>
                  <a:lnTo>
                    <a:pt x="168" y="7324"/>
                  </a:lnTo>
                  <a:cubicBezTo>
                    <a:pt x="114" y="7324"/>
                    <a:pt x="66" y="7281"/>
                    <a:pt x="66" y="7227"/>
                  </a:cubicBezTo>
                  <a:lnTo>
                    <a:pt x="66" y="944"/>
                  </a:lnTo>
                  <a:cubicBezTo>
                    <a:pt x="66" y="890"/>
                    <a:pt x="109" y="847"/>
                    <a:pt x="163" y="841"/>
                  </a:cubicBezTo>
                  <a:lnTo>
                    <a:pt x="19828" y="67"/>
                  </a:lnTo>
                  <a:close/>
                  <a:moveTo>
                    <a:pt x="19839" y="1"/>
                  </a:moveTo>
                  <a:cubicBezTo>
                    <a:pt x="19834" y="1"/>
                    <a:pt x="19828" y="1"/>
                    <a:pt x="19822" y="2"/>
                  </a:cubicBezTo>
                  <a:lnTo>
                    <a:pt x="163" y="776"/>
                  </a:lnTo>
                  <a:cubicBezTo>
                    <a:pt x="71" y="776"/>
                    <a:pt x="1" y="852"/>
                    <a:pt x="1" y="944"/>
                  </a:cubicBezTo>
                  <a:lnTo>
                    <a:pt x="1" y="7227"/>
                  </a:lnTo>
                  <a:cubicBezTo>
                    <a:pt x="1" y="7319"/>
                    <a:pt x="76" y="7395"/>
                    <a:pt x="168" y="7395"/>
                  </a:cubicBezTo>
                  <a:lnTo>
                    <a:pt x="19828" y="7395"/>
                  </a:lnTo>
                  <a:cubicBezTo>
                    <a:pt x="19920" y="7395"/>
                    <a:pt x="19996" y="7319"/>
                    <a:pt x="19996" y="7227"/>
                  </a:cubicBezTo>
                  <a:lnTo>
                    <a:pt x="19996" y="170"/>
                  </a:lnTo>
                  <a:cubicBezTo>
                    <a:pt x="19996" y="121"/>
                    <a:pt x="19974" y="78"/>
                    <a:pt x="19942" y="45"/>
                  </a:cubicBezTo>
                  <a:cubicBezTo>
                    <a:pt x="19913" y="17"/>
                    <a:pt x="19877" y="1"/>
                    <a:pt x="1983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64;p29">
              <a:extLst>
                <a:ext uri="{FF2B5EF4-FFF2-40B4-BE49-F238E27FC236}">
                  <a16:creationId xmlns:a16="http://schemas.microsoft.com/office/drawing/2014/main" id="{1CE6DDE9-DC3E-0626-3627-786AF4CB54A7}"/>
                </a:ext>
              </a:extLst>
            </p:cNvPr>
            <p:cNvSpPr/>
            <p:nvPr/>
          </p:nvSpPr>
          <p:spPr>
            <a:xfrm>
              <a:off x="3846950" y="3273300"/>
              <a:ext cx="498275" cy="163300"/>
            </a:xfrm>
            <a:custGeom>
              <a:avLst/>
              <a:gdLst/>
              <a:ahLst/>
              <a:cxnLst/>
              <a:rect l="l" t="t" r="r" b="b"/>
              <a:pathLst>
                <a:path w="19931" h="6532" extrusionOk="0">
                  <a:moveTo>
                    <a:pt x="265" y="271"/>
                  </a:moveTo>
                  <a:lnTo>
                    <a:pt x="19660" y="471"/>
                  </a:lnTo>
                  <a:lnTo>
                    <a:pt x="19660" y="6261"/>
                  </a:lnTo>
                  <a:lnTo>
                    <a:pt x="265" y="5687"/>
                  </a:lnTo>
                  <a:lnTo>
                    <a:pt x="265" y="271"/>
                  </a:lnTo>
                  <a:close/>
                  <a:moveTo>
                    <a:pt x="135" y="0"/>
                  </a:moveTo>
                  <a:cubicBezTo>
                    <a:pt x="98" y="0"/>
                    <a:pt x="65" y="16"/>
                    <a:pt x="38" y="38"/>
                  </a:cubicBezTo>
                  <a:cubicBezTo>
                    <a:pt x="16" y="65"/>
                    <a:pt x="0" y="98"/>
                    <a:pt x="0" y="135"/>
                  </a:cubicBezTo>
                  <a:lnTo>
                    <a:pt x="0" y="5817"/>
                  </a:lnTo>
                  <a:cubicBezTo>
                    <a:pt x="0" y="5887"/>
                    <a:pt x="60" y="5947"/>
                    <a:pt x="130" y="5952"/>
                  </a:cubicBezTo>
                  <a:lnTo>
                    <a:pt x="19789" y="6532"/>
                  </a:lnTo>
                  <a:lnTo>
                    <a:pt x="19795" y="6532"/>
                  </a:lnTo>
                  <a:cubicBezTo>
                    <a:pt x="19865" y="6532"/>
                    <a:pt x="19930" y="6472"/>
                    <a:pt x="19930" y="6402"/>
                  </a:cubicBezTo>
                  <a:lnTo>
                    <a:pt x="19930" y="341"/>
                  </a:lnTo>
                  <a:cubicBezTo>
                    <a:pt x="19930" y="265"/>
                    <a:pt x="19871" y="206"/>
                    <a:pt x="19795" y="206"/>
                  </a:cubicBezTo>
                  <a:lnTo>
                    <a:pt x="135"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65;p29">
              <a:extLst>
                <a:ext uri="{FF2B5EF4-FFF2-40B4-BE49-F238E27FC236}">
                  <a16:creationId xmlns:a16="http://schemas.microsoft.com/office/drawing/2014/main" id="{BAEC1D80-A58C-6752-7469-0F6624B05B5F}"/>
                </a:ext>
              </a:extLst>
            </p:cNvPr>
            <p:cNvSpPr/>
            <p:nvPr/>
          </p:nvSpPr>
          <p:spPr>
            <a:xfrm>
              <a:off x="3846125" y="3272475"/>
              <a:ext cx="499900" cy="165075"/>
            </a:xfrm>
            <a:custGeom>
              <a:avLst/>
              <a:gdLst/>
              <a:ahLst/>
              <a:cxnLst/>
              <a:rect l="l" t="t" r="r" b="b"/>
              <a:pathLst>
                <a:path w="19996" h="6603" extrusionOk="0">
                  <a:moveTo>
                    <a:pt x="336" y="336"/>
                  </a:moveTo>
                  <a:lnTo>
                    <a:pt x="19660" y="537"/>
                  </a:lnTo>
                  <a:lnTo>
                    <a:pt x="19660" y="6261"/>
                  </a:lnTo>
                  <a:lnTo>
                    <a:pt x="336" y="5687"/>
                  </a:lnTo>
                  <a:lnTo>
                    <a:pt x="336" y="336"/>
                  </a:lnTo>
                  <a:close/>
                  <a:moveTo>
                    <a:pt x="266" y="266"/>
                  </a:moveTo>
                  <a:lnTo>
                    <a:pt x="266" y="5752"/>
                  </a:lnTo>
                  <a:lnTo>
                    <a:pt x="19693" y="6332"/>
                  </a:lnTo>
                  <a:lnTo>
                    <a:pt x="19725" y="6332"/>
                  </a:lnTo>
                  <a:lnTo>
                    <a:pt x="19725" y="472"/>
                  </a:lnTo>
                  <a:lnTo>
                    <a:pt x="298" y="266"/>
                  </a:lnTo>
                  <a:close/>
                  <a:moveTo>
                    <a:pt x="168" y="66"/>
                  </a:moveTo>
                  <a:lnTo>
                    <a:pt x="19828" y="271"/>
                  </a:lnTo>
                  <a:cubicBezTo>
                    <a:pt x="19882" y="271"/>
                    <a:pt x="19925" y="315"/>
                    <a:pt x="19925" y="374"/>
                  </a:cubicBezTo>
                  <a:lnTo>
                    <a:pt x="19925" y="6435"/>
                  </a:lnTo>
                  <a:cubicBezTo>
                    <a:pt x="19925" y="6462"/>
                    <a:pt x="19915" y="6483"/>
                    <a:pt x="19898" y="6505"/>
                  </a:cubicBezTo>
                  <a:cubicBezTo>
                    <a:pt x="19877" y="6521"/>
                    <a:pt x="19855" y="6532"/>
                    <a:pt x="19828" y="6532"/>
                  </a:cubicBezTo>
                  <a:lnTo>
                    <a:pt x="19828" y="6565"/>
                  </a:lnTo>
                  <a:lnTo>
                    <a:pt x="19822" y="6532"/>
                  </a:lnTo>
                  <a:lnTo>
                    <a:pt x="163" y="5953"/>
                  </a:lnTo>
                  <a:cubicBezTo>
                    <a:pt x="109" y="5947"/>
                    <a:pt x="66" y="5904"/>
                    <a:pt x="66" y="5850"/>
                  </a:cubicBezTo>
                  <a:lnTo>
                    <a:pt x="66" y="168"/>
                  </a:lnTo>
                  <a:cubicBezTo>
                    <a:pt x="66" y="141"/>
                    <a:pt x="76" y="114"/>
                    <a:pt x="98" y="98"/>
                  </a:cubicBezTo>
                  <a:cubicBezTo>
                    <a:pt x="114" y="76"/>
                    <a:pt x="141" y="66"/>
                    <a:pt x="168" y="66"/>
                  </a:cubicBezTo>
                  <a:close/>
                  <a:moveTo>
                    <a:pt x="168" y="1"/>
                  </a:moveTo>
                  <a:cubicBezTo>
                    <a:pt x="125" y="1"/>
                    <a:pt x="82" y="17"/>
                    <a:pt x="49" y="49"/>
                  </a:cubicBezTo>
                  <a:cubicBezTo>
                    <a:pt x="17" y="82"/>
                    <a:pt x="1" y="125"/>
                    <a:pt x="1" y="168"/>
                  </a:cubicBezTo>
                  <a:lnTo>
                    <a:pt x="1" y="5850"/>
                  </a:lnTo>
                  <a:cubicBezTo>
                    <a:pt x="1" y="5942"/>
                    <a:pt x="71" y="6012"/>
                    <a:pt x="163" y="6018"/>
                  </a:cubicBezTo>
                  <a:lnTo>
                    <a:pt x="19822" y="6603"/>
                  </a:lnTo>
                  <a:lnTo>
                    <a:pt x="19828" y="6603"/>
                  </a:lnTo>
                  <a:cubicBezTo>
                    <a:pt x="19920" y="6603"/>
                    <a:pt x="19996" y="6527"/>
                    <a:pt x="19996" y="6435"/>
                  </a:cubicBezTo>
                  <a:lnTo>
                    <a:pt x="19996" y="374"/>
                  </a:lnTo>
                  <a:cubicBezTo>
                    <a:pt x="19996" y="282"/>
                    <a:pt x="19920" y="206"/>
                    <a:pt x="19828" y="206"/>
                  </a:cubicBezTo>
                  <a:lnTo>
                    <a:pt x="16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66;p29">
              <a:extLst>
                <a:ext uri="{FF2B5EF4-FFF2-40B4-BE49-F238E27FC236}">
                  <a16:creationId xmlns:a16="http://schemas.microsoft.com/office/drawing/2014/main" id="{3384960B-183A-0D27-04AA-D434AE409EBB}"/>
                </a:ext>
              </a:extLst>
            </p:cNvPr>
            <p:cNvSpPr/>
            <p:nvPr/>
          </p:nvSpPr>
          <p:spPr>
            <a:xfrm>
              <a:off x="3513875" y="2561375"/>
              <a:ext cx="411200" cy="74500"/>
            </a:xfrm>
            <a:custGeom>
              <a:avLst/>
              <a:gdLst/>
              <a:ahLst/>
              <a:cxnLst/>
              <a:rect l="l" t="t" r="r" b="b"/>
              <a:pathLst>
                <a:path w="16448" h="2980" extrusionOk="0">
                  <a:moveTo>
                    <a:pt x="8221" y="266"/>
                  </a:moveTo>
                  <a:cubicBezTo>
                    <a:pt x="13155" y="266"/>
                    <a:pt x="16183" y="981"/>
                    <a:pt x="16183" y="1490"/>
                  </a:cubicBezTo>
                  <a:cubicBezTo>
                    <a:pt x="16183" y="2004"/>
                    <a:pt x="13155" y="2714"/>
                    <a:pt x="8221" y="2714"/>
                  </a:cubicBezTo>
                  <a:cubicBezTo>
                    <a:pt x="3293" y="2714"/>
                    <a:pt x="265" y="2004"/>
                    <a:pt x="265" y="1490"/>
                  </a:cubicBezTo>
                  <a:cubicBezTo>
                    <a:pt x="265" y="981"/>
                    <a:pt x="3293" y="266"/>
                    <a:pt x="8221" y="266"/>
                  </a:cubicBezTo>
                  <a:close/>
                  <a:moveTo>
                    <a:pt x="8221" y="1"/>
                  </a:moveTo>
                  <a:cubicBezTo>
                    <a:pt x="4138" y="1"/>
                    <a:pt x="0" y="515"/>
                    <a:pt x="0" y="1490"/>
                  </a:cubicBezTo>
                  <a:cubicBezTo>
                    <a:pt x="0" y="2470"/>
                    <a:pt x="4138" y="2979"/>
                    <a:pt x="8221" y="2979"/>
                  </a:cubicBezTo>
                  <a:cubicBezTo>
                    <a:pt x="12310" y="2979"/>
                    <a:pt x="16448" y="2470"/>
                    <a:pt x="16448" y="1490"/>
                  </a:cubicBezTo>
                  <a:cubicBezTo>
                    <a:pt x="16448" y="515"/>
                    <a:pt x="12310" y="1"/>
                    <a:pt x="822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67;p29">
              <a:extLst>
                <a:ext uri="{FF2B5EF4-FFF2-40B4-BE49-F238E27FC236}">
                  <a16:creationId xmlns:a16="http://schemas.microsoft.com/office/drawing/2014/main" id="{1A9A285C-06E3-AE64-9089-25EA4C01CEB3}"/>
                </a:ext>
              </a:extLst>
            </p:cNvPr>
            <p:cNvSpPr/>
            <p:nvPr/>
          </p:nvSpPr>
          <p:spPr>
            <a:xfrm>
              <a:off x="3512925" y="2560575"/>
              <a:ext cx="412975" cy="76250"/>
            </a:xfrm>
            <a:custGeom>
              <a:avLst/>
              <a:gdLst/>
              <a:ahLst/>
              <a:cxnLst/>
              <a:rect l="l" t="t" r="r" b="b"/>
              <a:pathLst>
                <a:path w="16519" h="3050" extrusionOk="0">
                  <a:moveTo>
                    <a:pt x="8259" y="336"/>
                  </a:moveTo>
                  <a:cubicBezTo>
                    <a:pt x="10480" y="336"/>
                    <a:pt x="12549" y="482"/>
                    <a:pt x="14081" y="753"/>
                  </a:cubicBezTo>
                  <a:cubicBezTo>
                    <a:pt x="15636" y="1029"/>
                    <a:pt x="16188" y="1338"/>
                    <a:pt x="16188" y="1522"/>
                  </a:cubicBezTo>
                  <a:cubicBezTo>
                    <a:pt x="16188" y="1706"/>
                    <a:pt x="15636" y="2020"/>
                    <a:pt x="14081" y="2291"/>
                  </a:cubicBezTo>
                  <a:cubicBezTo>
                    <a:pt x="12549" y="2562"/>
                    <a:pt x="10480" y="2713"/>
                    <a:pt x="8259" y="2713"/>
                  </a:cubicBezTo>
                  <a:cubicBezTo>
                    <a:pt x="6044" y="2713"/>
                    <a:pt x="3975" y="2562"/>
                    <a:pt x="2437" y="2291"/>
                  </a:cubicBezTo>
                  <a:cubicBezTo>
                    <a:pt x="888" y="2020"/>
                    <a:pt x="336" y="1706"/>
                    <a:pt x="336" y="1522"/>
                  </a:cubicBezTo>
                  <a:cubicBezTo>
                    <a:pt x="336" y="1338"/>
                    <a:pt x="888" y="1029"/>
                    <a:pt x="2437" y="753"/>
                  </a:cubicBezTo>
                  <a:cubicBezTo>
                    <a:pt x="3975" y="482"/>
                    <a:pt x="6044" y="336"/>
                    <a:pt x="8259" y="336"/>
                  </a:cubicBezTo>
                  <a:close/>
                  <a:moveTo>
                    <a:pt x="8259" y="265"/>
                  </a:moveTo>
                  <a:cubicBezTo>
                    <a:pt x="3553" y="265"/>
                    <a:pt x="271" y="926"/>
                    <a:pt x="271" y="1522"/>
                  </a:cubicBezTo>
                  <a:cubicBezTo>
                    <a:pt x="271" y="2118"/>
                    <a:pt x="3553" y="2778"/>
                    <a:pt x="8259" y="2778"/>
                  </a:cubicBezTo>
                  <a:cubicBezTo>
                    <a:pt x="12971" y="2778"/>
                    <a:pt x="16253" y="2118"/>
                    <a:pt x="16253" y="1522"/>
                  </a:cubicBezTo>
                  <a:cubicBezTo>
                    <a:pt x="16253" y="926"/>
                    <a:pt x="12971" y="265"/>
                    <a:pt x="8259" y="265"/>
                  </a:cubicBezTo>
                  <a:close/>
                  <a:moveTo>
                    <a:pt x="8259" y="65"/>
                  </a:moveTo>
                  <a:cubicBezTo>
                    <a:pt x="12235" y="65"/>
                    <a:pt x="16453" y="580"/>
                    <a:pt x="16453" y="1522"/>
                  </a:cubicBezTo>
                  <a:cubicBezTo>
                    <a:pt x="16453" y="2470"/>
                    <a:pt x="12235" y="2979"/>
                    <a:pt x="8259" y="2979"/>
                  </a:cubicBezTo>
                  <a:cubicBezTo>
                    <a:pt x="4290" y="2979"/>
                    <a:pt x="71" y="2470"/>
                    <a:pt x="71" y="1522"/>
                  </a:cubicBezTo>
                  <a:cubicBezTo>
                    <a:pt x="71" y="580"/>
                    <a:pt x="4290" y="65"/>
                    <a:pt x="8259" y="65"/>
                  </a:cubicBezTo>
                  <a:close/>
                  <a:moveTo>
                    <a:pt x="8259" y="0"/>
                  </a:moveTo>
                  <a:cubicBezTo>
                    <a:pt x="6158" y="0"/>
                    <a:pt x="4095" y="135"/>
                    <a:pt x="2611" y="379"/>
                  </a:cubicBezTo>
                  <a:cubicBezTo>
                    <a:pt x="455" y="726"/>
                    <a:pt x="0" y="1192"/>
                    <a:pt x="0" y="1522"/>
                  </a:cubicBezTo>
                  <a:cubicBezTo>
                    <a:pt x="0" y="1852"/>
                    <a:pt x="455" y="2318"/>
                    <a:pt x="2611" y="2670"/>
                  </a:cubicBezTo>
                  <a:cubicBezTo>
                    <a:pt x="4095" y="2908"/>
                    <a:pt x="6158" y="3049"/>
                    <a:pt x="8259" y="3049"/>
                  </a:cubicBezTo>
                  <a:cubicBezTo>
                    <a:pt x="10366" y="3049"/>
                    <a:pt x="12424" y="2908"/>
                    <a:pt x="13913" y="2670"/>
                  </a:cubicBezTo>
                  <a:cubicBezTo>
                    <a:pt x="16069" y="2318"/>
                    <a:pt x="16518" y="1852"/>
                    <a:pt x="16518" y="1522"/>
                  </a:cubicBezTo>
                  <a:cubicBezTo>
                    <a:pt x="16518" y="1192"/>
                    <a:pt x="16069" y="726"/>
                    <a:pt x="13913" y="379"/>
                  </a:cubicBezTo>
                  <a:cubicBezTo>
                    <a:pt x="12424" y="135"/>
                    <a:pt x="10366" y="0"/>
                    <a:pt x="825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68;p29">
              <a:extLst>
                <a:ext uri="{FF2B5EF4-FFF2-40B4-BE49-F238E27FC236}">
                  <a16:creationId xmlns:a16="http://schemas.microsoft.com/office/drawing/2014/main" id="{3C7ED2B4-547C-45DF-9300-AEFC2E31A6E1}"/>
                </a:ext>
              </a:extLst>
            </p:cNvPr>
            <p:cNvSpPr/>
            <p:nvPr/>
          </p:nvSpPr>
          <p:spPr>
            <a:xfrm>
              <a:off x="4464350" y="3244025"/>
              <a:ext cx="138125" cy="188650"/>
            </a:xfrm>
            <a:custGeom>
              <a:avLst/>
              <a:gdLst/>
              <a:ahLst/>
              <a:cxnLst/>
              <a:rect l="l" t="t" r="r" b="b"/>
              <a:pathLst>
                <a:path w="5525" h="7546" extrusionOk="0">
                  <a:moveTo>
                    <a:pt x="5259" y="272"/>
                  </a:moveTo>
                  <a:lnTo>
                    <a:pt x="5259" y="7275"/>
                  </a:lnTo>
                  <a:lnTo>
                    <a:pt x="266" y="7129"/>
                  </a:lnTo>
                  <a:lnTo>
                    <a:pt x="266" y="418"/>
                  </a:lnTo>
                  <a:lnTo>
                    <a:pt x="5259" y="272"/>
                  </a:lnTo>
                  <a:close/>
                  <a:moveTo>
                    <a:pt x="5402" y="0"/>
                  </a:moveTo>
                  <a:cubicBezTo>
                    <a:pt x="5398" y="0"/>
                    <a:pt x="5393" y="1"/>
                    <a:pt x="5389" y="1"/>
                  </a:cubicBezTo>
                  <a:lnTo>
                    <a:pt x="130" y="158"/>
                  </a:lnTo>
                  <a:cubicBezTo>
                    <a:pt x="60" y="158"/>
                    <a:pt x="0" y="218"/>
                    <a:pt x="0" y="288"/>
                  </a:cubicBezTo>
                  <a:lnTo>
                    <a:pt x="0" y="7258"/>
                  </a:lnTo>
                  <a:cubicBezTo>
                    <a:pt x="0" y="7334"/>
                    <a:pt x="60" y="7394"/>
                    <a:pt x="130" y="7394"/>
                  </a:cubicBezTo>
                  <a:lnTo>
                    <a:pt x="5389" y="7546"/>
                  </a:lnTo>
                  <a:lnTo>
                    <a:pt x="5394" y="7546"/>
                  </a:lnTo>
                  <a:cubicBezTo>
                    <a:pt x="5427" y="7546"/>
                    <a:pt x="5459" y="7535"/>
                    <a:pt x="5486" y="7508"/>
                  </a:cubicBezTo>
                  <a:cubicBezTo>
                    <a:pt x="5508" y="7486"/>
                    <a:pt x="5524" y="7448"/>
                    <a:pt x="5524" y="7410"/>
                  </a:cubicBezTo>
                  <a:lnTo>
                    <a:pt x="5524" y="131"/>
                  </a:lnTo>
                  <a:cubicBezTo>
                    <a:pt x="5524" y="99"/>
                    <a:pt x="5508" y="61"/>
                    <a:pt x="5486" y="34"/>
                  </a:cubicBezTo>
                  <a:cubicBezTo>
                    <a:pt x="5463" y="15"/>
                    <a:pt x="5431" y="0"/>
                    <a:pt x="540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69;p29">
              <a:extLst>
                <a:ext uri="{FF2B5EF4-FFF2-40B4-BE49-F238E27FC236}">
                  <a16:creationId xmlns:a16="http://schemas.microsoft.com/office/drawing/2014/main" id="{6B6BDB9E-3E1D-FA80-0D90-95DB248CDF35}"/>
                </a:ext>
              </a:extLst>
            </p:cNvPr>
            <p:cNvSpPr/>
            <p:nvPr/>
          </p:nvSpPr>
          <p:spPr>
            <a:xfrm>
              <a:off x="4463525" y="3243100"/>
              <a:ext cx="139750" cy="190400"/>
            </a:xfrm>
            <a:custGeom>
              <a:avLst/>
              <a:gdLst/>
              <a:ahLst/>
              <a:cxnLst/>
              <a:rect l="l" t="t" r="r" b="b"/>
              <a:pathLst>
                <a:path w="5590" h="7616" extrusionOk="0">
                  <a:moveTo>
                    <a:pt x="5260" y="342"/>
                  </a:moveTo>
                  <a:lnTo>
                    <a:pt x="5260" y="7279"/>
                  </a:lnTo>
                  <a:lnTo>
                    <a:pt x="337" y="7133"/>
                  </a:lnTo>
                  <a:lnTo>
                    <a:pt x="337" y="488"/>
                  </a:lnTo>
                  <a:lnTo>
                    <a:pt x="5260" y="342"/>
                  </a:lnTo>
                  <a:close/>
                  <a:moveTo>
                    <a:pt x="5325" y="271"/>
                  </a:moveTo>
                  <a:lnTo>
                    <a:pt x="266" y="423"/>
                  </a:lnTo>
                  <a:lnTo>
                    <a:pt x="266" y="7198"/>
                  </a:lnTo>
                  <a:lnTo>
                    <a:pt x="5325" y="7344"/>
                  </a:lnTo>
                  <a:lnTo>
                    <a:pt x="5325" y="271"/>
                  </a:lnTo>
                  <a:close/>
                  <a:moveTo>
                    <a:pt x="5433" y="71"/>
                  </a:moveTo>
                  <a:cubicBezTo>
                    <a:pt x="5454" y="71"/>
                    <a:pt x="5476" y="82"/>
                    <a:pt x="5492" y="98"/>
                  </a:cubicBezTo>
                  <a:cubicBezTo>
                    <a:pt x="5514" y="114"/>
                    <a:pt x="5525" y="141"/>
                    <a:pt x="5525" y="168"/>
                  </a:cubicBezTo>
                  <a:lnTo>
                    <a:pt x="5525" y="7447"/>
                  </a:lnTo>
                  <a:cubicBezTo>
                    <a:pt x="5525" y="7507"/>
                    <a:pt x="5482" y="7550"/>
                    <a:pt x="5427" y="7550"/>
                  </a:cubicBezTo>
                  <a:lnTo>
                    <a:pt x="5427" y="7583"/>
                  </a:lnTo>
                  <a:lnTo>
                    <a:pt x="5422" y="7550"/>
                  </a:lnTo>
                  <a:lnTo>
                    <a:pt x="163" y="7398"/>
                  </a:lnTo>
                  <a:cubicBezTo>
                    <a:pt x="109" y="7398"/>
                    <a:pt x="66" y="7350"/>
                    <a:pt x="66" y="7295"/>
                  </a:cubicBezTo>
                  <a:lnTo>
                    <a:pt x="66" y="325"/>
                  </a:lnTo>
                  <a:cubicBezTo>
                    <a:pt x="66" y="271"/>
                    <a:pt x="109" y="228"/>
                    <a:pt x="163" y="228"/>
                  </a:cubicBezTo>
                  <a:lnTo>
                    <a:pt x="5422" y="71"/>
                  </a:lnTo>
                  <a:close/>
                  <a:moveTo>
                    <a:pt x="5422" y="0"/>
                  </a:moveTo>
                  <a:lnTo>
                    <a:pt x="163" y="157"/>
                  </a:lnTo>
                  <a:cubicBezTo>
                    <a:pt x="71" y="163"/>
                    <a:pt x="1" y="233"/>
                    <a:pt x="1" y="325"/>
                  </a:cubicBezTo>
                  <a:lnTo>
                    <a:pt x="1" y="7295"/>
                  </a:lnTo>
                  <a:cubicBezTo>
                    <a:pt x="1" y="7388"/>
                    <a:pt x="71" y="7463"/>
                    <a:pt x="163" y="7463"/>
                  </a:cubicBezTo>
                  <a:lnTo>
                    <a:pt x="5422" y="7615"/>
                  </a:lnTo>
                  <a:lnTo>
                    <a:pt x="5427" y="7615"/>
                  </a:lnTo>
                  <a:cubicBezTo>
                    <a:pt x="5519" y="7615"/>
                    <a:pt x="5590" y="7545"/>
                    <a:pt x="5590" y="7447"/>
                  </a:cubicBezTo>
                  <a:lnTo>
                    <a:pt x="5590" y="168"/>
                  </a:lnTo>
                  <a:cubicBezTo>
                    <a:pt x="5590" y="125"/>
                    <a:pt x="5574" y="82"/>
                    <a:pt x="5541" y="49"/>
                  </a:cubicBezTo>
                  <a:cubicBezTo>
                    <a:pt x="5509" y="17"/>
                    <a:pt x="5465" y="0"/>
                    <a:pt x="542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70;p29">
              <a:extLst>
                <a:ext uri="{FF2B5EF4-FFF2-40B4-BE49-F238E27FC236}">
                  <a16:creationId xmlns:a16="http://schemas.microsoft.com/office/drawing/2014/main" id="{3588144F-2057-85F3-2291-56DF1E2FC432}"/>
                </a:ext>
              </a:extLst>
            </p:cNvPr>
            <p:cNvSpPr/>
            <p:nvPr/>
          </p:nvSpPr>
          <p:spPr>
            <a:xfrm>
              <a:off x="4492650" y="3273300"/>
              <a:ext cx="83275" cy="51200"/>
            </a:xfrm>
            <a:custGeom>
              <a:avLst/>
              <a:gdLst/>
              <a:ahLst/>
              <a:cxnLst/>
              <a:rect l="l" t="t" r="r" b="b"/>
              <a:pathLst>
                <a:path w="3331" h="2048" extrusionOk="0">
                  <a:moveTo>
                    <a:pt x="3066" y="271"/>
                  </a:moveTo>
                  <a:lnTo>
                    <a:pt x="3066" y="1717"/>
                  </a:lnTo>
                  <a:lnTo>
                    <a:pt x="266" y="1776"/>
                  </a:lnTo>
                  <a:lnTo>
                    <a:pt x="266" y="363"/>
                  </a:lnTo>
                  <a:lnTo>
                    <a:pt x="3066" y="271"/>
                  </a:lnTo>
                  <a:close/>
                  <a:moveTo>
                    <a:pt x="3195" y="0"/>
                  </a:moveTo>
                  <a:lnTo>
                    <a:pt x="130" y="103"/>
                  </a:lnTo>
                  <a:cubicBezTo>
                    <a:pt x="54" y="103"/>
                    <a:pt x="0" y="163"/>
                    <a:pt x="0" y="233"/>
                  </a:cubicBezTo>
                  <a:lnTo>
                    <a:pt x="0" y="1912"/>
                  </a:lnTo>
                  <a:cubicBezTo>
                    <a:pt x="0" y="1988"/>
                    <a:pt x="60" y="2047"/>
                    <a:pt x="136" y="2047"/>
                  </a:cubicBezTo>
                  <a:lnTo>
                    <a:pt x="3201" y="1982"/>
                  </a:lnTo>
                  <a:cubicBezTo>
                    <a:pt x="3277" y="1982"/>
                    <a:pt x="3331" y="1923"/>
                    <a:pt x="3331" y="1852"/>
                  </a:cubicBezTo>
                  <a:lnTo>
                    <a:pt x="3331" y="130"/>
                  </a:lnTo>
                  <a:cubicBezTo>
                    <a:pt x="3331" y="92"/>
                    <a:pt x="3320" y="60"/>
                    <a:pt x="3293" y="33"/>
                  </a:cubicBezTo>
                  <a:cubicBezTo>
                    <a:pt x="3266" y="11"/>
                    <a:pt x="3233" y="0"/>
                    <a:pt x="31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71;p29">
              <a:extLst>
                <a:ext uri="{FF2B5EF4-FFF2-40B4-BE49-F238E27FC236}">
                  <a16:creationId xmlns:a16="http://schemas.microsoft.com/office/drawing/2014/main" id="{AAE24C2F-8BB5-7EE1-8657-D42D689BD47D}"/>
                </a:ext>
              </a:extLst>
            </p:cNvPr>
            <p:cNvSpPr/>
            <p:nvPr/>
          </p:nvSpPr>
          <p:spPr>
            <a:xfrm>
              <a:off x="4491825" y="3272350"/>
              <a:ext cx="85050" cy="52950"/>
            </a:xfrm>
            <a:custGeom>
              <a:avLst/>
              <a:gdLst/>
              <a:ahLst/>
              <a:cxnLst/>
              <a:rect l="l" t="t" r="r" b="b"/>
              <a:pathLst>
                <a:path w="3402" h="2118" extrusionOk="0">
                  <a:moveTo>
                    <a:pt x="3066" y="341"/>
                  </a:moveTo>
                  <a:lnTo>
                    <a:pt x="3066" y="1722"/>
                  </a:lnTo>
                  <a:lnTo>
                    <a:pt x="331" y="1777"/>
                  </a:lnTo>
                  <a:lnTo>
                    <a:pt x="331" y="433"/>
                  </a:lnTo>
                  <a:lnTo>
                    <a:pt x="3066" y="341"/>
                  </a:lnTo>
                  <a:close/>
                  <a:moveTo>
                    <a:pt x="3131" y="271"/>
                  </a:moveTo>
                  <a:lnTo>
                    <a:pt x="266" y="368"/>
                  </a:lnTo>
                  <a:lnTo>
                    <a:pt x="266" y="1847"/>
                  </a:lnTo>
                  <a:lnTo>
                    <a:pt x="3131" y="1793"/>
                  </a:lnTo>
                  <a:lnTo>
                    <a:pt x="3131" y="271"/>
                  </a:lnTo>
                  <a:close/>
                  <a:moveTo>
                    <a:pt x="3228" y="71"/>
                  </a:moveTo>
                  <a:cubicBezTo>
                    <a:pt x="3256" y="71"/>
                    <a:pt x="3283" y="81"/>
                    <a:pt x="3304" y="98"/>
                  </a:cubicBezTo>
                  <a:cubicBezTo>
                    <a:pt x="3321" y="114"/>
                    <a:pt x="3331" y="141"/>
                    <a:pt x="3331" y="168"/>
                  </a:cubicBezTo>
                  <a:lnTo>
                    <a:pt x="3331" y="1890"/>
                  </a:lnTo>
                  <a:cubicBezTo>
                    <a:pt x="3331" y="1944"/>
                    <a:pt x="3288" y="1988"/>
                    <a:pt x="3234" y="1988"/>
                  </a:cubicBezTo>
                  <a:lnTo>
                    <a:pt x="169" y="2047"/>
                  </a:lnTo>
                  <a:cubicBezTo>
                    <a:pt x="141" y="2047"/>
                    <a:pt x="114" y="2037"/>
                    <a:pt x="98" y="2020"/>
                  </a:cubicBezTo>
                  <a:cubicBezTo>
                    <a:pt x="76" y="2004"/>
                    <a:pt x="66" y="1977"/>
                    <a:pt x="66" y="1950"/>
                  </a:cubicBezTo>
                  <a:lnTo>
                    <a:pt x="66" y="271"/>
                  </a:lnTo>
                  <a:cubicBezTo>
                    <a:pt x="66" y="217"/>
                    <a:pt x="109" y="173"/>
                    <a:pt x="163" y="173"/>
                  </a:cubicBezTo>
                  <a:lnTo>
                    <a:pt x="3228" y="71"/>
                  </a:lnTo>
                  <a:close/>
                  <a:moveTo>
                    <a:pt x="3228" y="0"/>
                  </a:moveTo>
                  <a:lnTo>
                    <a:pt x="158" y="103"/>
                  </a:lnTo>
                  <a:cubicBezTo>
                    <a:pt x="71" y="108"/>
                    <a:pt x="1" y="184"/>
                    <a:pt x="1" y="271"/>
                  </a:cubicBezTo>
                  <a:lnTo>
                    <a:pt x="1" y="1950"/>
                  </a:lnTo>
                  <a:cubicBezTo>
                    <a:pt x="1" y="1993"/>
                    <a:pt x="17" y="2037"/>
                    <a:pt x="49" y="2069"/>
                  </a:cubicBezTo>
                  <a:cubicBezTo>
                    <a:pt x="82" y="2102"/>
                    <a:pt x="120" y="2118"/>
                    <a:pt x="169" y="2118"/>
                  </a:cubicBezTo>
                  <a:lnTo>
                    <a:pt x="3234" y="2053"/>
                  </a:lnTo>
                  <a:cubicBezTo>
                    <a:pt x="3326" y="2053"/>
                    <a:pt x="3402" y="1977"/>
                    <a:pt x="3402" y="1890"/>
                  </a:cubicBezTo>
                  <a:lnTo>
                    <a:pt x="3402" y="168"/>
                  </a:lnTo>
                  <a:cubicBezTo>
                    <a:pt x="3402" y="125"/>
                    <a:pt x="3380" y="81"/>
                    <a:pt x="3348" y="49"/>
                  </a:cubicBezTo>
                  <a:cubicBezTo>
                    <a:pt x="3315" y="16"/>
                    <a:pt x="3272" y="0"/>
                    <a:pt x="322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72;p29">
              <a:extLst>
                <a:ext uri="{FF2B5EF4-FFF2-40B4-BE49-F238E27FC236}">
                  <a16:creationId xmlns:a16="http://schemas.microsoft.com/office/drawing/2014/main" id="{9E72A09D-0629-593F-BD75-9F32DF34C497}"/>
                </a:ext>
              </a:extLst>
            </p:cNvPr>
            <p:cNvSpPr/>
            <p:nvPr/>
          </p:nvSpPr>
          <p:spPr>
            <a:xfrm>
              <a:off x="4491550" y="3344650"/>
              <a:ext cx="87225" cy="6650"/>
            </a:xfrm>
            <a:custGeom>
              <a:avLst/>
              <a:gdLst/>
              <a:ahLst/>
              <a:cxnLst/>
              <a:rect l="l" t="t" r="r" b="b"/>
              <a:pathLst>
                <a:path w="3489" h="266" extrusionOk="0">
                  <a:moveTo>
                    <a:pt x="180" y="0"/>
                  </a:moveTo>
                  <a:cubicBezTo>
                    <a:pt x="1" y="0"/>
                    <a:pt x="1" y="266"/>
                    <a:pt x="180" y="266"/>
                  </a:cubicBezTo>
                  <a:lnTo>
                    <a:pt x="3310" y="266"/>
                  </a:lnTo>
                  <a:cubicBezTo>
                    <a:pt x="3489" y="266"/>
                    <a:pt x="3489" y="0"/>
                    <a:pt x="331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73;p29">
              <a:extLst>
                <a:ext uri="{FF2B5EF4-FFF2-40B4-BE49-F238E27FC236}">
                  <a16:creationId xmlns:a16="http://schemas.microsoft.com/office/drawing/2014/main" id="{9496570E-7878-34FF-8FC0-91AD09D826B8}"/>
                </a:ext>
              </a:extLst>
            </p:cNvPr>
            <p:cNvSpPr/>
            <p:nvPr/>
          </p:nvSpPr>
          <p:spPr>
            <a:xfrm>
              <a:off x="4490350" y="3343700"/>
              <a:ext cx="89500" cy="8425"/>
            </a:xfrm>
            <a:custGeom>
              <a:avLst/>
              <a:gdLst/>
              <a:ahLst/>
              <a:cxnLst/>
              <a:rect l="l" t="t" r="r" b="b"/>
              <a:pathLst>
                <a:path w="3580" h="337" extrusionOk="0">
                  <a:moveTo>
                    <a:pt x="3358" y="71"/>
                  </a:moveTo>
                  <a:cubicBezTo>
                    <a:pt x="3488" y="71"/>
                    <a:pt x="3488" y="271"/>
                    <a:pt x="3358" y="271"/>
                  </a:cubicBezTo>
                  <a:lnTo>
                    <a:pt x="228" y="271"/>
                  </a:lnTo>
                  <a:cubicBezTo>
                    <a:pt x="92" y="271"/>
                    <a:pt x="92" y="71"/>
                    <a:pt x="228" y="71"/>
                  </a:cubicBezTo>
                  <a:close/>
                  <a:moveTo>
                    <a:pt x="228" y="0"/>
                  </a:moveTo>
                  <a:cubicBezTo>
                    <a:pt x="0" y="0"/>
                    <a:pt x="0" y="336"/>
                    <a:pt x="228" y="336"/>
                  </a:cubicBezTo>
                  <a:lnTo>
                    <a:pt x="3358" y="336"/>
                  </a:lnTo>
                  <a:cubicBezTo>
                    <a:pt x="3580" y="336"/>
                    <a:pt x="3580" y="0"/>
                    <a:pt x="335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74;p29">
              <a:extLst>
                <a:ext uri="{FF2B5EF4-FFF2-40B4-BE49-F238E27FC236}">
                  <a16:creationId xmlns:a16="http://schemas.microsoft.com/office/drawing/2014/main" id="{CD91D37A-01B2-70EF-BEC4-259579CE6BF2}"/>
                </a:ext>
              </a:extLst>
            </p:cNvPr>
            <p:cNvSpPr/>
            <p:nvPr/>
          </p:nvSpPr>
          <p:spPr>
            <a:xfrm>
              <a:off x="4491550" y="3369950"/>
              <a:ext cx="85600" cy="6800"/>
            </a:xfrm>
            <a:custGeom>
              <a:avLst/>
              <a:gdLst/>
              <a:ahLst/>
              <a:cxnLst/>
              <a:rect l="l" t="t" r="r" b="b"/>
              <a:pathLst>
                <a:path w="3424" h="272" extrusionOk="0">
                  <a:moveTo>
                    <a:pt x="180" y="1"/>
                  </a:moveTo>
                  <a:cubicBezTo>
                    <a:pt x="1" y="1"/>
                    <a:pt x="1" y="272"/>
                    <a:pt x="180" y="272"/>
                  </a:cubicBezTo>
                  <a:lnTo>
                    <a:pt x="3245" y="272"/>
                  </a:lnTo>
                  <a:cubicBezTo>
                    <a:pt x="3424" y="272"/>
                    <a:pt x="3424" y="1"/>
                    <a:pt x="32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75;p29">
              <a:extLst>
                <a:ext uri="{FF2B5EF4-FFF2-40B4-BE49-F238E27FC236}">
                  <a16:creationId xmlns:a16="http://schemas.microsoft.com/office/drawing/2014/main" id="{AB4CF220-D20D-B6CC-77B6-7D3BFE92A0E5}"/>
                </a:ext>
              </a:extLst>
            </p:cNvPr>
            <p:cNvSpPr/>
            <p:nvPr/>
          </p:nvSpPr>
          <p:spPr>
            <a:xfrm>
              <a:off x="4490350" y="3369150"/>
              <a:ext cx="87875" cy="8425"/>
            </a:xfrm>
            <a:custGeom>
              <a:avLst/>
              <a:gdLst/>
              <a:ahLst/>
              <a:cxnLst/>
              <a:rect l="l" t="t" r="r" b="b"/>
              <a:pathLst>
                <a:path w="3515" h="337" extrusionOk="0">
                  <a:moveTo>
                    <a:pt x="3293" y="71"/>
                  </a:moveTo>
                  <a:cubicBezTo>
                    <a:pt x="3423" y="71"/>
                    <a:pt x="3423" y="266"/>
                    <a:pt x="3293" y="266"/>
                  </a:cubicBezTo>
                  <a:lnTo>
                    <a:pt x="228" y="266"/>
                  </a:lnTo>
                  <a:cubicBezTo>
                    <a:pt x="92" y="266"/>
                    <a:pt x="92" y="71"/>
                    <a:pt x="228" y="71"/>
                  </a:cubicBezTo>
                  <a:close/>
                  <a:moveTo>
                    <a:pt x="228" y="0"/>
                  </a:moveTo>
                  <a:cubicBezTo>
                    <a:pt x="0" y="0"/>
                    <a:pt x="0" y="336"/>
                    <a:pt x="228" y="336"/>
                  </a:cubicBezTo>
                  <a:lnTo>
                    <a:pt x="3293" y="336"/>
                  </a:lnTo>
                  <a:cubicBezTo>
                    <a:pt x="3515" y="336"/>
                    <a:pt x="3515" y="0"/>
                    <a:pt x="32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76;p29">
              <a:extLst>
                <a:ext uri="{FF2B5EF4-FFF2-40B4-BE49-F238E27FC236}">
                  <a16:creationId xmlns:a16="http://schemas.microsoft.com/office/drawing/2014/main" id="{CB4D5DC9-BE90-75F8-CB7F-097FE4CD2703}"/>
                </a:ext>
              </a:extLst>
            </p:cNvPr>
            <p:cNvSpPr/>
            <p:nvPr/>
          </p:nvSpPr>
          <p:spPr>
            <a:xfrm>
              <a:off x="4491550" y="3392450"/>
              <a:ext cx="85600" cy="8125"/>
            </a:xfrm>
            <a:custGeom>
              <a:avLst/>
              <a:gdLst/>
              <a:ahLst/>
              <a:cxnLst/>
              <a:rect l="l" t="t" r="r" b="b"/>
              <a:pathLst>
                <a:path w="3424" h="325" extrusionOk="0">
                  <a:moveTo>
                    <a:pt x="180" y="0"/>
                  </a:moveTo>
                  <a:cubicBezTo>
                    <a:pt x="1" y="0"/>
                    <a:pt x="1" y="265"/>
                    <a:pt x="174" y="265"/>
                  </a:cubicBezTo>
                  <a:lnTo>
                    <a:pt x="3239" y="325"/>
                  </a:lnTo>
                  <a:lnTo>
                    <a:pt x="3245" y="325"/>
                  </a:lnTo>
                  <a:cubicBezTo>
                    <a:pt x="3418" y="325"/>
                    <a:pt x="3424" y="60"/>
                    <a:pt x="3245" y="54"/>
                  </a:cubicBezTo>
                  <a:lnTo>
                    <a:pt x="180"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77;p29">
              <a:extLst>
                <a:ext uri="{FF2B5EF4-FFF2-40B4-BE49-F238E27FC236}">
                  <a16:creationId xmlns:a16="http://schemas.microsoft.com/office/drawing/2014/main" id="{A8426CC6-6A51-36D4-5198-959517E3AA22}"/>
                </a:ext>
              </a:extLst>
            </p:cNvPr>
            <p:cNvSpPr/>
            <p:nvPr/>
          </p:nvSpPr>
          <p:spPr>
            <a:xfrm>
              <a:off x="4490350" y="3391625"/>
              <a:ext cx="87875" cy="9775"/>
            </a:xfrm>
            <a:custGeom>
              <a:avLst/>
              <a:gdLst/>
              <a:ahLst/>
              <a:cxnLst/>
              <a:rect l="l" t="t" r="r" b="b"/>
              <a:pathLst>
                <a:path w="3515" h="391" extrusionOk="0">
                  <a:moveTo>
                    <a:pt x="228" y="66"/>
                  </a:moveTo>
                  <a:lnTo>
                    <a:pt x="3293" y="125"/>
                  </a:lnTo>
                  <a:cubicBezTo>
                    <a:pt x="3423" y="125"/>
                    <a:pt x="3423" y="320"/>
                    <a:pt x="3293" y="320"/>
                  </a:cubicBezTo>
                  <a:lnTo>
                    <a:pt x="3293" y="358"/>
                  </a:lnTo>
                  <a:lnTo>
                    <a:pt x="3287" y="320"/>
                  </a:lnTo>
                  <a:lnTo>
                    <a:pt x="222" y="266"/>
                  </a:lnTo>
                  <a:cubicBezTo>
                    <a:pt x="195" y="266"/>
                    <a:pt x="173" y="255"/>
                    <a:pt x="152" y="233"/>
                  </a:cubicBezTo>
                  <a:cubicBezTo>
                    <a:pt x="135" y="217"/>
                    <a:pt x="125" y="190"/>
                    <a:pt x="125" y="163"/>
                  </a:cubicBezTo>
                  <a:cubicBezTo>
                    <a:pt x="125" y="109"/>
                    <a:pt x="173" y="66"/>
                    <a:pt x="228" y="66"/>
                  </a:cubicBezTo>
                  <a:close/>
                  <a:moveTo>
                    <a:pt x="228" y="1"/>
                  </a:moveTo>
                  <a:cubicBezTo>
                    <a:pt x="6" y="1"/>
                    <a:pt x="0" y="331"/>
                    <a:pt x="222" y="331"/>
                  </a:cubicBezTo>
                  <a:lnTo>
                    <a:pt x="3287" y="390"/>
                  </a:lnTo>
                  <a:lnTo>
                    <a:pt x="3293" y="390"/>
                  </a:lnTo>
                  <a:cubicBezTo>
                    <a:pt x="3515" y="390"/>
                    <a:pt x="3515" y="60"/>
                    <a:pt x="3293" y="55"/>
                  </a:cubicBezTo>
                  <a:lnTo>
                    <a:pt x="22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78;p29">
              <a:extLst>
                <a:ext uri="{FF2B5EF4-FFF2-40B4-BE49-F238E27FC236}">
                  <a16:creationId xmlns:a16="http://schemas.microsoft.com/office/drawing/2014/main" id="{D566E525-42B2-6A0F-A34A-70C1C0B26DB6}"/>
                </a:ext>
              </a:extLst>
            </p:cNvPr>
            <p:cNvSpPr/>
            <p:nvPr/>
          </p:nvSpPr>
          <p:spPr>
            <a:xfrm>
              <a:off x="5073225" y="2822825"/>
              <a:ext cx="804800" cy="754325"/>
            </a:xfrm>
            <a:custGeom>
              <a:avLst/>
              <a:gdLst/>
              <a:ahLst/>
              <a:cxnLst/>
              <a:rect l="l" t="t" r="r" b="b"/>
              <a:pathLst>
                <a:path w="32192" h="30173" extrusionOk="0">
                  <a:moveTo>
                    <a:pt x="266" y="288"/>
                  </a:moveTo>
                  <a:lnTo>
                    <a:pt x="31927" y="4734"/>
                  </a:lnTo>
                  <a:lnTo>
                    <a:pt x="31927" y="27887"/>
                  </a:lnTo>
                  <a:lnTo>
                    <a:pt x="266" y="29896"/>
                  </a:lnTo>
                  <a:lnTo>
                    <a:pt x="266" y="288"/>
                  </a:lnTo>
                  <a:close/>
                  <a:moveTo>
                    <a:pt x="152" y="1"/>
                  </a:moveTo>
                  <a:cubicBezTo>
                    <a:pt x="114" y="1"/>
                    <a:pt x="76" y="11"/>
                    <a:pt x="49" y="33"/>
                  </a:cubicBezTo>
                  <a:cubicBezTo>
                    <a:pt x="17" y="60"/>
                    <a:pt x="0" y="98"/>
                    <a:pt x="0" y="136"/>
                  </a:cubicBezTo>
                  <a:lnTo>
                    <a:pt x="0" y="30037"/>
                  </a:lnTo>
                  <a:cubicBezTo>
                    <a:pt x="0" y="30113"/>
                    <a:pt x="60" y="30172"/>
                    <a:pt x="136" y="30172"/>
                  </a:cubicBezTo>
                  <a:cubicBezTo>
                    <a:pt x="136" y="30172"/>
                    <a:pt x="141" y="30172"/>
                    <a:pt x="141" y="30167"/>
                  </a:cubicBezTo>
                  <a:lnTo>
                    <a:pt x="32067" y="28147"/>
                  </a:lnTo>
                  <a:cubicBezTo>
                    <a:pt x="32138" y="28141"/>
                    <a:pt x="32192" y="28082"/>
                    <a:pt x="32192" y="28011"/>
                  </a:cubicBezTo>
                  <a:lnTo>
                    <a:pt x="32192" y="4620"/>
                  </a:lnTo>
                  <a:cubicBezTo>
                    <a:pt x="32192" y="4550"/>
                    <a:pt x="32143" y="4496"/>
                    <a:pt x="32078" y="4485"/>
                  </a:cubicBezTo>
                  <a:lnTo>
                    <a:pt x="15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79;p29">
              <a:extLst>
                <a:ext uri="{FF2B5EF4-FFF2-40B4-BE49-F238E27FC236}">
                  <a16:creationId xmlns:a16="http://schemas.microsoft.com/office/drawing/2014/main" id="{49BB8017-83FD-F906-051D-BE6CC177B914}"/>
                </a:ext>
              </a:extLst>
            </p:cNvPr>
            <p:cNvSpPr/>
            <p:nvPr/>
          </p:nvSpPr>
          <p:spPr>
            <a:xfrm>
              <a:off x="5072400" y="2822000"/>
              <a:ext cx="806450" cy="755950"/>
            </a:xfrm>
            <a:custGeom>
              <a:avLst/>
              <a:gdLst/>
              <a:ahLst/>
              <a:cxnLst/>
              <a:rect l="l" t="t" r="r" b="b"/>
              <a:pathLst>
                <a:path w="32258" h="30238" extrusionOk="0">
                  <a:moveTo>
                    <a:pt x="337" y="358"/>
                  </a:moveTo>
                  <a:lnTo>
                    <a:pt x="31927" y="4794"/>
                  </a:lnTo>
                  <a:lnTo>
                    <a:pt x="31927" y="27887"/>
                  </a:lnTo>
                  <a:lnTo>
                    <a:pt x="337" y="29891"/>
                  </a:lnTo>
                  <a:lnTo>
                    <a:pt x="337" y="358"/>
                  </a:lnTo>
                  <a:close/>
                  <a:moveTo>
                    <a:pt x="266" y="283"/>
                  </a:moveTo>
                  <a:lnTo>
                    <a:pt x="266" y="29962"/>
                  </a:lnTo>
                  <a:lnTo>
                    <a:pt x="31960" y="27952"/>
                  </a:lnTo>
                  <a:lnTo>
                    <a:pt x="31992" y="27952"/>
                  </a:lnTo>
                  <a:lnTo>
                    <a:pt x="31992" y="4740"/>
                  </a:lnTo>
                  <a:lnTo>
                    <a:pt x="304" y="288"/>
                  </a:lnTo>
                  <a:lnTo>
                    <a:pt x="266" y="283"/>
                  </a:lnTo>
                  <a:close/>
                  <a:moveTo>
                    <a:pt x="179" y="71"/>
                  </a:moveTo>
                  <a:lnTo>
                    <a:pt x="32106" y="4550"/>
                  </a:lnTo>
                  <a:cubicBezTo>
                    <a:pt x="32155" y="4561"/>
                    <a:pt x="32193" y="4599"/>
                    <a:pt x="32193" y="4653"/>
                  </a:cubicBezTo>
                  <a:lnTo>
                    <a:pt x="32193" y="28044"/>
                  </a:lnTo>
                  <a:cubicBezTo>
                    <a:pt x="32193" y="28098"/>
                    <a:pt x="32149" y="28142"/>
                    <a:pt x="32100" y="28142"/>
                  </a:cubicBezTo>
                  <a:lnTo>
                    <a:pt x="169" y="30167"/>
                  </a:lnTo>
                  <a:cubicBezTo>
                    <a:pt x="142" y="30167"/>
                    <a:pt x="120" y="30156"/>
                    <a:pt x="98" y="30140"/>
                  </a:cubicBezTo>
                  <a:cubicBezTo>
                    <a:pt x="77" y="30124"/>
                    <a:pt x="66" y="30097"/>
                    <a:pt x="66" y="30070"/>
                  </a:cubicBezTo>
                  <a:lnTo>
                    <a:pt x="66" y="169"/>
                  </a:lnTo>
                  <a:cubicBezTo>
                    <a:pt x="66" y="142"/>
                    <a:pt x="82" y="115"/>
                    <a:pt x="104" y="93"/>
                  </a:cubicBezTo>
                  <a:cubicBezTo>
                    <a:pt x="120" y="77"/>
                    <a:pt x="147" y="71"/>
                    <a:pt x="174" y="71"/>
                  </a:cubicBezTo>
                  <a:close/>
                  <a:moveTo>
                    <a:pt x="172" y="0"/>
                  </a:moveTo>
                  <a:cubicBezTo>
                    <a:pt x="129" y="0"/>
                    <a:pt x="89" y="16"/>
                    <a:pt x="60" y="44"/>
                  </a:cubicBezTo>
                  <a:cubicBezTo>
                    <a:pt x="22" y="71"/>
                    <a:pt x="1" y="120"/>
                    <a:pt x="1" y="169"/>
                  </a:cubicBezTo>
                  <a:lnTo>
                    <a:pt x="1" y="30070"/>
                  </a:lnTo>
                  <a:cubicBezTo>
                    <a:pt x="1" y="30113"/>
                    <a:pt x="17" y="30162"/>
                    <a:pt x="55" y="30189"/>
                  </a:cubicBezTo>
                  <a:cubicBezTo>
                    <a:pt x="82" y="30221"/>
                    <a:pt x="125" y="30238"/>
                    <a:pt x="169" y="30238"/>
                  </a:cubicBezTo>
                  <a:lnTo>
                    <a:pt x="179" y="30238"/>
                  </a:lnTo>
                  <a:lnTo>
                    <a:pt x="32100" y="28212"/>
                  </a:lnTo>
                  <a:cubicBezTo>
                    <a:pt x="32193" y="28207"/>
                    <a:pt x="32257" y="28131"/>
                    <a:pt x="32257" y="28044"/>
                  </a:cubicBezTo>
                  <a:lnTo>
                    <a:pt x="32257" y="4653"/>
                  </a:lnTo>
                  <a:cubicBezTo>
                    <a:pt x="32257" y="4567"/>
                    <a:pt x="32198" y="4496"/>
                    <a:pt x="32117" y="4485"/>
                  </a:cubicBezTo>
                  <a:lnTo>
                    <a:pt x="190" y="1"/>
                  </a:lnTo>
                  <a:cubicBezTo>
                    <a:pt x="184" y="0"/>
                    <a:pt x="178" y="0"/>
                    <a:pt x="1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80;p29">
              <a:extLst>
                <a:ext uri="{FF2B5EF4-FFF2-40B4-BE49-F238E27FC236}">
                  <a16:creationId xmlns:a16="http://schemas.microsoft.com/office/drawing/2014/main" id="{88854FD8-238F-5353-ECAD-1FE0EA8E50C9}"/>
                </a:ext>
              </a:extLst>
            </p:cNvPr>
            <p:cNvSpPr/>
            <p:nvPr/>
          </p:nvSpPr>
          <p:spPr>
            <a:xfrm>
              <a:off x="5072000" y="2929425"/>
              <a:ext cx="767175" cy="634050"/>
            </a:xfrm>
            <a:custGeom>
              <a:avLst/>
              <a:gdLst/>
              <a:ahLst/>
              <a:cxnLst/>
              <a:rect l="l" t="t" r="r" b="b"/>
              <a:pathLst>
                <a:path w="30687" h="25362" extrusionOk="0">
                  <a:moveTo>
                    <a:pt x="30551" y="0"/>
                  </a:moveTo>
                  <a:cubicBezTo>
                    <a:pt x="30484" y="0"/>
                    <a:pt x="30416" y="45"/>
                    <a:pt x="30416" y="134"/>
                  </a:cubicBezTo>
                  <a:lnTo>
                    <a:pt x="30416" y="23466"/>
                  </a:lnTo>
                  <a:lnTo>
                    <a:pt x="174" y="25096"/>
                  </a:lnTo>
                  <a:cubicBezTo>
                    <a:pt x="1" y="25101"/>
                    <a:pt x="11" y="25361"/>
                    <a:pt x="185" y="25361"/>
                  </a:cubicBezTo>
                  <a:lnTo>
                    <a:pt x="190" y="25361"/>
                  </a:lnTo>
                  <a:lnTo>
                    <a:pt x="30557" y="23726"/>
                  </a:lnTo>
                  <a:cubicBezTo>
                    <a:pt x="30627" y="23720"/>
                    <a:pt x="30687" y="23661"/>
                    <a:pt x="30687" y="23590"/>
                  </a:cubicBezTo>
                  <a:lnTo>
                    <a:pt x="30687" y="134"/>
                  </a:lnTo>
                  <a:cubicBezTo>
                    <a:pt x="30687" y="45"/>
                    <a:pt x="30619" y="0"/>
                    <a:pt x="3055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81;p29">
              <a:extLst>
                <a:ext uri="{FF2B5EF4-FFF2-40B4-BE49-F238E27FC236}">
                  <a16:creationId xmlns:a16="http://schemas.microsoft.com/office/drawing/2014/main" id="{B27344DE-541C-8C33-5323-426D312D0F13}"/>
                </a:ext>
              </a:extLst>
            </p:cNvPr>
            <p:cNvSpPr/>
            <p:nvPr/>
          </p:nvSpPr>
          <p:spPr>
            <a:xfrm>
              <a:off x="5070925" y="2928600"/>
              <a:ext cx="769075" cy="635675"/>
            </a:xfrm>
            <a:custGeom>
              <a:avLst/>
              <a:gdLst/>
              <a:ahLst/>
              <a:cxnLst/>
              <a:rect l="l" t="t" r="r" b="b"/>
              <a:pathLst>
                <a:path w="30763" h="25427" extrusionOk="0">
                  <a:moveTo>
                    <a:pt x="30594" y="70"/>
                  </a:moveTo>
                  <a:cubicBezTo>
                    <a:pt x="30648" y="70"/>
                    <a:pt x="30692" y="113"/>
                    <a:pt x="30692" y="167"/>
                  </a:cubicBezTo>
                  <a:lnTo>
                    <a:pt x="30692" y="23623"/>
                  </a:lnTo>
                  <a:cubicBezTo>
                    <a:pt x="30692" y="23677"/>
                    <a:pt x="30654" y="23721"/>
                    <a:pt x="30600" y="23726"/>
                  </a:cubicBezTo>
                  <a:lnTo>
                    <a:pt x="233" y="25362"/>
                  </a:lnTo>
                  <a:lnTo>
                    <a:pt x="228" y="25362"/>
                  </a:lnTo>
                  <a:cubicBezTo>
                    <a:pt x="98" y="25362"/>
                    <a:pt x="92" y="25167"/>
                    <a:pt x="222" y="25161"/>
                  </a:cubicBezTo>
                  <a:lnTo>
                    <a:pt x="30464" y="23531"/>
                  </a:lnTo>
                  <a:lnTo>
                    <a:pt x="30497" y="23531"/>
                  </a:lnTo>
                  <a:lnTo>
                    <a:pt x="30497" y="167"/>
                  </a:lnTo>
                  <a:cubicBezTo>
                    <a:pt x="30497" y="113"/>
                    <a:pt x="30540" y="70"/>
                    <a:pt x="30594" y="70"/>
                  </a:cubicBezTo>
                  <a:close/>
                  <a:moveTo>
                    <a:pt x="30594" y="1"/>
                  </a:moveTo>
                  <a:cubicBezTo>
                    <a:pt x="30510" y="1"/>
                    <a:pt x="30426" y="56"/>
                    <a:pt x="30426" y="167"/>
                  </a:cubicBezTo>
                  <a:lnTo>
                    <a:pt x="30426" y="23466"/>
                  </a:lnTo>
                  <a:lnTo>
                    <a:pt x="217" y="25091"/>
                  </a:lnTo>
                  <a:cubicBezTo>
                    <a:pt x="0" y="25107"/>
                    <a:pt x="11" y="25427"/>
                    <a:pt x="228" y="25427"/>
                  </a:cubicBezTo>
                  <a:lnTo>
                    <a:pt x="233" y="25427"/>
                  </a:lnTo>
                  <a:lnTo>
                    <a:pt x="30605" y="23791"/>
                  </a:lnTo>
                  <a:cubicBezTo>
                    <a:pt x="30692" y="23786"/>
                    <a:pt x="30762" y="23715"/>
                    <a:pt x="30762" y="23623"/>
                  </a:cubicBezTo>
                  <a:lnTo>
                    <a:pt x="30762" y="167"/>
                  </a:lnTo>
                  <a:cubicBezTo>
                    <a:pt x="30762" y="56"/>
                    <a:pt x="30678" y="1"/>
                    <a:pt x="3059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82;p29">
              <a:extLst>
                <a:ext uri="{FF2B5EF4-FFF2-40B4-BE49-F238E27FC236}">
                  <a16:creationId xmlns:a16="http://schemas.microsoft.com/office/drawing/2014/main" id="{569620D5-3479-2121-B685-6579D69F7778}"/>
                </a:ext>
              </a:extLst>
            </p:cNvPr>
            <p:cNvSpPr/>
            <p:nvPr/>
          </p:nvSpPr>
          <p:spPr>
            <a:xfrm>
              <a:off x="5832250" y="3515875"/>
              <a:ext cx="47000" cy="10625"/>
            </a:xfrm>
            <a:custGeom>
              <a:avLst/>
              <a:gdLst/>
              <a:ahLst/>
              <a:cxnLst/>
              <a:rect l="l" t="t" r="r" b="b"/>
              <a:pathLst>
                <a:path w="1880" h="425" extrusionOk="0">
                  <a:moveTo>
                    <a:pt x="134" y="1"/>
                  </a:moveTo>
                  <a:cubicBezTo>
                    <a:pt x="70" y="1"/>
                    <a:pt x="11" y="52"/>
                    <a:pt x="6" y="121"/>
                  </a:cubicBezTo>
                  <a:cubicBezTo>
                    <a:pt x="0" y="197"/>
                    <a:pt x="55" y="262"/>
                    <a:pt x="130" y="268"/>
                  </a:cubicBezTo>
                  <a:lnTo>
                    <a:pt x="1685" y="425"/>
                  </a:lnTo>
                  <a:lnTo>
                    <a:pt x="1701" y="425"/>
                  </a:lnTo>
                  <a:cubicBezTo>
                    <a:pt x="1869" y="425"/>
                    <a:pt x="1880" y="176"/>
                    <a:pt x="1712" y="159"/>
                  </a:cubicBezTo>
                  <a:lnTo>
                    <a:pt x="152" y="2"/>
                  </a:lnTo>
                  <a:cubicBezTo>
                    <a:pt x="146" y="1"/>
                    <a:pt x="14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83;p29">
              <a:extLst>
                <a:ext uri="{FF2B5EF4-FFF2-40B4-BE49-F238E27FC236}">
                  <a16:creationId xmlns:a16="http://schemas.microsoft.com/office/drawing/2014/main" id="{92AB4A68-AEF4-FAF8-533B-8AAFAED0EEE7}"/>
                </a:ext>
              </a:extLst>
            </p:cNvPr>
            <p:cNvSpPr/>
            <p:nvPr/>
          </p:nvSpPr>
          <p:spPr>
            <a:xfrm>
              <a:off x="5831425" y="3515025"/>
              <a:ext cx="49050" cy="12300"/>
            </a:xfrm>
            <a:custGeom>
              <a:avLst/>
              <a:gdLst/>
              <a:ahLst/>
              <a:cxnLst/>
              <a:rect l="l" t="t" r="r" b="b"/>
              <a:pathLst>
                <a:path w="1962" h="492" extrusionOk="0">
                  <a:moveTo>
                    <a:pt x="185" y="69"/>
                  </a:moveTo>
                  <a:lnTo>
                    <a:pt x="1739" y="226"/>
                  </a:lnTo>
                  <a:cubicBezTo>
                    <a:pt x="1767" y="226"/>
                    <a:pt x="1794" y="242"/>
                    <a:pt x="1810" y="264"/>
                  </a:cubicBezTo>
                  <a:cubicBezTo>
                    <a:pt x="1826" y="280"/>
                    <a:pt x="1832" y="307"/>
                    <a:pt x="1832" y="334"/>
                  </a:cubicBezTo>
                  <a:cubicBezTo>
                    <a:pt x="1826" y="383"/>
                    <a:pt x="1783" y="421"/>
                    <a:pt x="1734" y="426"/>
                  </a:cubicBezTo>
                  <a:cubicBezTo>
                    <a:pt x="1729" y="426"/>
                    <a:pt x="1723" y="426"/>
                    <a:pt x="1723" y="421"/>
                  </a:cubicBezTo>
                  <a:lnTo>
                    <a:pt x="163" y="269"/>
                  </a:lnTo>
                  <a:cubicBezTo>
                    <a:pt x="136" y="264"/>
                    <a:pt x="115" y="253"/>
                    <a:pt x="98" y="231"/>
                  </a:cubicBezTo>
                  <a:cubicBezTo>
                    <a:pt x="82" y="210"/>
                    <a:pt x="71" y="183"/>
                    <a:pt x="77" y="161"/>
                  </a:cubicBezTo>
                  <a:cubicBezTo>
                    <a:pt x="77" y="128"/>
                    <a:pt x="93" y="107"/>
                    <a:pt x="115" y="85"/>
                  </a:cubicBezTo>
                  <a:cubicBezTo>
                    <a:pt x="131" y="74"/>
                    <a:pt x="147" y="69"/>
                    <a:pt x="169" y="69"/>
                  </a:cubicBezTo>
                  <a:close/>
                  <a:moveTo>
                    <a:pt x="163" y="0"/>
                  </a:moveTo>
                  <a:cubicBezTo>
                    <a:pt x="129" y="0"/>
                    <a:pt x="97" y="15"/>
                    <a:pt x="71" y="36"/>
                  </a:cubicBezTo>
                  <a:cubicBezTo>
                    <a:pt x="33" y="63"/>
                    <a:pt x="12" y="107"/>
                    <a:pt x="6" y="150"/>
                  </a:cubicBezTo>
                  <a:cubicBezTo>
                    <a:pt x="1" y="242"/>
                    <a:pt x="66" y="323"/>
                    <a:pt x="158" y="334"/>
                  </a:cubicBezTo>
                  <a:lnTo>
                    <a:pt x="1712" y="491"/>
                  </a:lnTo>
                  <a:lnTo>
                    <a:pt x="1734" y="491"/>
                  </a:lnTo>
                  <a:cubicBezTo>
                    <a:pt x="1945" y="491"/>
                    <a:pt x="1961" y="177"/>
                    <a:pt x="1750" y="155"/>
                  </a:cubicBezTo>
                  <a:lnTo>
                    <a:pt x="191" y="4"/>
                  </a:lnTo>
                  <a:cubicBezTo>
                    <a:pt x="181" y="1"/>
                    <a:pt x="172" y="0"/>
                    <a:pt x="1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84;p29">
              <a:extLst>
                <a:ext uri="{FF2B5EF4-FFF2-40B4-BE49-F238E27FC236}">
                  <a16:creationId xmlns:a16="http://schemas.microsoft.com/office/drawing/2014/main" id="{EB254698-84E4-240F-16A3-A51523B810E1}"/>
                </a:ext>
              </a:extLst>
            </p:cNvPr>
            <p:cNvSpPr/>
            <p:nvPr/>
          </p:nvSpPr>
          <p:spPr>
            <a:xfrm>
              <a:off x="5506350" y="2883650"/>
              <a:ext cx="6800" cy="656525"/>
            </a:xfrm>
            <a:custGeom>
              <a:avLst/>
              <a:gdLst/>
              <a:ahLst/>
              <a:cxnLst/>
              <a:rect l="l" t="t" r="r" b="b"/>
              <a:pathLst>
                <a:path w="272" h="26261" extrusionOk="0">
                  <a:moveTo>
                    <a:pt x="136" y="1"/>
                  </a:moveTo>
                  <a:cubicBezTo>
                    <a:pt x="68" y="1"/>
                    <a:pt x="1" y="45"/>
                    <a:pt x="1" y="135"/>
                  </a:cubicBezTo>
                  <a:lnTo>
                    <a:pt x="1" y="26125"/>
                  </a:lnTo>
                  <a:cubicBezTo>
                    <a:pt x="1" y="26201"/>
                    <a:pt x="66" y="26261"/>
                    <a:pt x="136" y="26261"/>
                  </a:cubicBezTo>
                  <a:cubicBezTo>
                    <a:pt x="212" y="26261"/>
                    <a:pt x="271" y="26201"/>
                    <a:pt x="271" y="26125"/>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85;p29">
              <a:extLst>
                <a:ext uri="{FF2B5EF4-FFF2-40B4-BE49-F238E27FC236}">
                  <a16:creationId xmlns:a16="http://schemas.microsoft.com/office/drawing/2014/main" id="{4C4B9393-650F-0B1A-0586-8A6F2D7FDC4B}"/>
                </a:ext>
              </a:extLst>
            </p:cNvPr>
            <p:cNvSpPr/>
            <p:nvPr/>
          </p:nvSpPr>
          <p:spPr>
            <a:xfrm>
              <a:off x="5505550" y="2882850"/>
              <a:ext cx="8400" cy="658150"/>
            </a:xfrm>
            <a:custGeom>
              <a:avLst/>
              <a:gdLst/>
              <a:ahLst/>
              <a:cxnLst/>
              <a:rect l="l" t="t" r="r" b="b"/>
              <a:pathLst>
                <a:path w="336" h="26326" extrusionOk="0">
                  <a:moveTo>
                    <a:pt x="168" y="69"/>
                  </a:moveTo>
                  <a:cubicBezTo>
                    <a:pt x="222" y="69"/>
                    <a:pt x="265" y="113"/>
                    <a:pt x="265" y="167"/>
                  </a:cubicBezTo>
                  <a:lnTo>
                    <a:pt x="265" y="26157"/>
                  </a:lnTo>
                  <a:cubicBezTo>
                    <a:pt x="265" y="26222"/>
                    <a:pt x="217" y="26255"/>
                    <a:pt x="168" y="26255"/>
                  </a:cubicBezTo>
                  <a:cubicBezTo>
                    <a:pt x="119" y="26255"/>
                    <a:pt x="70" y="26222"/>
                    <a:pt x="70" y="26157"/>
                  </a:cubicBezTo>
                  <a:lnTo>
                    <a:pt x="70" y="167"/>
                  </a:lnTo>
                  <a:cubicBezTo>
                    <a:pt x="70" y="113"/>
                    <a:pt x="114" y="69"/>
                    <a:pt x="168" y="69"/>
                  </a:cubicBezTo>
                  <a:close/>
                  <a:moveTo>
                    <a:pt x="168" y="0"/>
                  </a:moveTo>
                  <a:cubicBezTo>
                    <a:pt x="84" y="0"/>
                    <a:pt x="0" y="56"/>
                    <a:pt x="0" y="167"/>
                  </a:cubicBezTo>
                  <a:lnTo>
                    <a:pt x="0" y="26157"/>
                  </a:lnTo>
                  <a:cubicBezTo>
                    <a:pt x="0" y="26249"/>
                    <a:pt x="76" y="26325"/>
                    <a:pt x="168" y="26325"/>
                  </a:cubicBezTo>
                  <a:cubicBezTo>
                    <a:pt x="260" y="26325"/>
                    <a:pt x="336" y="26249"/>
                    <a:pt x="336" y="26157"/>
                  </a:cubicBezTo>
                  <a:lnTo>
                    <a:pt x="336" y="167"/>
                  </a:lnTo>
                  <a:cubicBezTo>
                    <a:pt x="336" y="56"/>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86;p29">
              <a:extLst>
                <a:ext uri="{FF2B5EF4-FFF2-40B4-BE49-F238E27FC236}">
                  <a16:creationId xmlns:a16="http://schemas.microsoft.com/office/drawing/2014/main" id="{0B74D850-9724-C9E4-3747-F945BBD80692}"/>
                </a:ext>
              </a:extLst>
            </p:cNvPr>
            <p:cNvSpPr/>
            <p:nvPr/>
          </p:nvSpPr>
          <p:spPr>
            <a:xfrm>
              <a:off x="5525175" y="2886225"/>
              <a:ext cx="6650" cy="652875"/>
            </a:xfrm>
            <a:custGeom>
              <a:avLst/>
              <a:gdLst/>
              <a:ahLst/>
              <a:cxnLst/>
              <a:rect l="l" t="t" r="r" b="b"/>
              <a:pathLst>
                <a:path w="266" h="26115" extrusionOk="0">
                  <a:moveTo>
                    <a:pt x="133" y="1"/>
                  </a:moveTo>
                  <a:cubicBezTo>
                    <a:pt x="67" y="1"/>
                    <a:pt x="0" y="45"/>
                    <a:pt x="0" y="135"/>
                  </a:cubicBezTo>
                  <a:lnTo>
                    <a:pt x="0" y="25984"/>
                  </a:lnTo>
                  <a:cubicBezTo>
                    <a:pt x="0" y="26055"/>
                    <a:pt x="60" y="26114"/>
                    <a:pt x="136" y="26114"/>
                  </a:cubicBezTo>
                  <a:cubicBezTo>
                    <a:pt x="206" y="26114"/>
                    <a:pt x="266" y="26055"/>
                    <a:pt x="266" y="25984"/>
                  </a:cubicBezTo>
                  <a:lnTo>
                    <a:pt x="266" y="135"/>
                  </a:lnTo>
                  <a:cubicBezTo>
                    <a:pt x="266" y="45"/>
                    <a:pt x="199" y="1"/>
                    <a:pt x="13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87;p29">
              <a:extLst>
                <a:ext uri="{FF2B5EF4-FFF2-40B4-BE49-F238E27FC236}">
                  <a16:creationId xmlns:a16="http://schemas.microsoft.com/office/drawing/2014/main" id="{BD45CD60-3798-1F7E-C66F-A6E29D2CC3EA}"/>
                </a:ext>
              </a:extLst>
            </p:cNvPr>
            <p:cNvSpPr/>
            <p:nvPr/>
          </p:nvSpPr>
          <p:spPr>
            <a:xfrm>
              <a:off x="5524350" y="2885425"/>
              <a:ext cx="8300" cy="654475"/>
            </a:xfrm>
            <a:custGeom>
              <a:avLst/>
              <a:gdLst/>
              <a:ahLst/>
              <a:cxnLst/>
              <a:rect l="l" t="t" r="r" b="b"/>
              <a:pathLst>
                <a:path w="332" h="26179" extrusionOk="0">
                  <a:moveTo>
                    <a:pt x="169" y="69"/>
                  </a:moveTo>
                  <a:cubicBezTo>
                    <a:pt x="223" y="69"/>
                    <a:pt x="266" y="112"/>
                    <a:pt x="266" y="167"/>
                  </a:cubicBezTo>
                  <a:lnTo>
                    <a:pt x="266" y="26016"/>
                  </a:lnTo>
                  <a:cubicBezTo>
                    <a:pt x="266" y="26081"/>
                    <a:pt x="216" y="26114"/>
                    <a:pt x="166" y="26114"/>
                  </a:cubicBezTo>
                  <a:cubicBezTo>
                    <a:pt x="116" y="26114"/>
                    <a:pt x="66" y="26081"/>
                    <a:pt x="66" y="26016"/>
                  </a:cubicBezTo>
                  <a:lnTo>
                    <a:pt x="66" y="167"/>
                  </a:lnTo>
                  <a:cubicBezTo>
                    <a:pt x="66" y="112"/>
                    <a:pt x="109" y="69"/>
                    <a:pt x="169" y="69"/>
                  </a:cubicBezTo>
                  <a:close/>
                  <a:moveTo>
                    <a:pt x="166" y="0"/>
                  </a:moveTo>
                  <a:cubicBezTo>
                    <a:pt x="83" y="0"/>
                    <a:pt x="1" y="56"/>
                    <a:pt x="1" y="167"/>
                  </a:cubicBezTo>
                  <a:lnTo>
                    <a:pt x="1" y="26016"/>
                  </a:lnTo>
                  <a:cubicBezTo>
                    <a:pt x="1" y="26108"/>
                    <a:pt x="77" y="26179"/>
                    <a:pt x="169" y="26179"/>
                  </a:cubicBezTo>
                  <a:cubicBezTo>
                    <a:pt x="261" y="26179"/>
                    <a:pt x="331" y="26108"/>
                    <a:pt x="331" y="26016"/>
                  </a:cubicBezTo>
                  <a:lnTo>
                    <a:pt x="331" y="167"/>
                  </a:lnTo>
                  <a:cubicBezTo>
                    <a:pt x="331" y="56"/>
                    <a:pt x="249" y="0"/>
                    <a:pt x="1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88;p29">
              <a:extLst>
                <a:ext uri="{FF2B5EF4-FFF2-40B4-BE49-F238E27FC236}">
                  <a16:creationId xmlns:a16="http://schemas.microsoft.com/office/drawing/2014/main" id="{CB7B5F8E-3C13-8853-BF1A-3C6B56154464}"/>
                </a:ext>
              </a:extLst>
            </p:cNvPr>
            <p:cNvSpPr/>
            <p:nvPr/>
          </p:nvSpPr>
          <p:spPr>
            <a:xfrm>
              <a:off x="5073225" y="1576375"/>
              <a:ext cx="804800" cy="990975"/>
            </a:xfrm>
            <a:custGeom>
              <a:avLst/>
              <a:gdLst/>
              <a:ahLst/>
              <a:cxnLst/>
              <a:rect l="l" t="t" r="r" b="b"/>
              <a:pathLst>
                <a:path w="32192" h="39639" extrusionOk="0">
                  <a:moveTo>
                    <a:pt x="266" y="341"/>
                  </a:moveTo>
                  <a:lnTo>
                    <a:pt x="31927" y="14964"/>
                  </a:lnTo>
                  <a:lnTo>
                    <a:pt x="31927" y="39336"/>
                  </a:lnTo>
                  <a:lnTo>
                    <a:pt x="266" y="31558"/>
                  </a:lnTo>
                  <a:lnTo>
                    <a:pt x="266" y="341"/>
                  </a:lnTo>
                  <a:close/>
                  <a:moveTo>
                    <a:pt x="137" y="0"/>
                  </a:moveTo>
                  <a:cubicBezTo>
                    <a:pt x="67" y="0"/>
                    <a:pt x="0" y="57"/>
                    <a:pt x="0" y="136"/>
                  </a:cubicBezTo>
                  <a:lnTo>
                    <a:pt x="0" y="31667"/>
                  </a:lnTo>
                  <a:cubicBezTo>
                    <a:pt x="0" y="31726"/>
                    <a:pt x="44" y="31780"/>
                    <a:pt x="103" y="31797"/>
                  </a:cubicBezTo>
                  <a:lnTo>
                    <a:pt x="32030" y="39633"/>
                  </a:lnTo>
                  <a:cubicBezTo>
                    <a:pt x="32040" y="39639"/>
                    <a:pt x="32051" y="39639"/>
                    <a:pt x="32062" y="39639"/>
                  </a:cubicBezTo>
                  <a:cubicBezTo>
                    <a:pt x="32132" y="39639"/>
                    <a:pt x="32192" y="39579"/>
                    <a:pt x="32192" y="39503"/>
                  </a:cubicBezTo>
                  <a:lnTo>
                    <a:pt x="32192" y="14878"/>
                  </a:lnTo>
                  <a:cubicBezTo>
                    <a:pt x="32192" y="14823"/>
                    <a:pt x="32165" y="14780"/>
                    <a:pt x="32116" y="14758"/>
                  </a:cubicBezTo>
                  <a:lnTo>
                    <a:pt x="190" y="11"/>
                  </a:lnTo>
                  <a:cubicBezTo>
                    <a:pt x="173" y="4"/>
                    <a:pt x="155" y="0"/>
                    <a:pt x="13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9;p29">
              <a:extLst>
                <a:ext uri="{FF2B5EF4-FFF2-40B4-BE49-F238E27FC236}">
                  <a16:creationId xmlns:a16="http://schemas.microsoft.com/office/drawing/2014/main" id="{053A6F77-52E4-271A-31EE-9C49FA5003D2}"/>
                </a:ext>
              </a:extLst>
            </p:cNvPr>
            <p:cNvSpPr/>
            <p:nvPr/>
          </p:nvSpPr>
          <p:spPr>
            <a:xfrm>
              <a:off x="5072400" y="1575525"/>
              <a:ext cx="806450" cy="992650"/>
            </a:xfrm>
            <a:custGeom>
              <a:avLst/>
              <a:gdLst/>
              <a:ahLst/>
              <a:cxnLst/>
              <a:rect l="l" t="t" r="r" b="b"/>
              <a:pathLst>
                <a:path w="32258" h="39706" extrusionOk="0">
                  <a:moveTo>
                    <a:pt x="337" y="430"/>
                  </a:moveTo>
                  <a:lnTo>
                    <a:pt x="31927" y="15020"/>
                  </a:lnTo>
                  <a:lnTo>
                    <a:pt x="31927" y="39326"/>
                  </a:lnTo>
                  <a:lnTo>
                    <a:pt x="337" y="31565"/>
                  </a:lnTo>
                  <a:lnTo>
                    <a:pt x="337" y="430"/>
                  </a:lnTo>
                  <a:close/>
                  <a:moveTo>
                    <a:pt x="266" y="321"/>
                  </a:moveTo>
                  <a:lnTo>
                    <a:pt x="266" y="31619"/>
                  </a:lnTo>
                  <a:lnTo>
                    <a:pt x="31949" y="39402"/>
                  </a:lnTo>
                  <a:lnTo>
                    <a:pt x="31992" y="39413"/>
                  </a:lnTo>
                  <a:lnTo>
                    <a:pt x="31992" y="14977"/>
                  </a:lnTo>
                  <a:lnTo>
                    <a:pt x="315" y="343"/>
                  </a:lnTo>
                  <a:lnTo>
                    <a:pt x="266" y="321"/>
                  </a:lnTo>
                  <a:close/>
                  <a:moveTo>
                    <a:pt x="169" y="67"/>
                  </a:moveTo>
                  <a:cubicBezTo>
                    <a:pt x="179" y="67"/>
                    <a:pt x="196" y="72"/>
                    <a:pt x="207" y="78"/>
                  </a:cubicBezTo>
                  <a:lnTo>
                    <a:pt x="32133" y="14820"/>
                  </a:lnTo>
                  <a:cubicBezTo>
                    <a:pt x="32171" y="14836"/>
                    <a:pt x="32193" y="14874"/>
                    <a:pt x="32193" y="14912"/>
                  </a:cubicBezTo>
                  <a:lnTo>
                    <a:pt x="32193" y="39537"/>
                  </a:lnTo>
                  <a:cubicBezTo>
                    <a:pt x="32193" y="39570"/>
                    <a:pt x="32176" y="39597"/>
                    <a:pt x="32155" y="39619"/>
                  </a:cubicBezTo>
                  <a:cubicBezTo>
                    <a:pt x="32134" y="39631"/>
                    <a:pt x="32114" y="39637"/>
                    <a:pt x="32091" y="39637"/>
                  </a:cubicBezTo>
                  <a:cubicBezTo>
                    <a:pt x="32084" y="39637"/>
                    <a:pt x="32076" y="39636"/>
                    <a:pt x="32068" y="39635"/>
                  </a:cubicBezTo>
                  <a:lnTo>
                    <a:pt x="142" y="31798"/>
                  </a:lnTo>
                  <a:cubicBezTo>
                    <a:pt x="98" y="31787"/>
                    <a:pt x="66" y="31744"/>
                    <a:pt x="66" y="31701"/>
                  </a:cubicBezTo>
                  <a:lnTo>
                    <a:pt x="66" y="170"/>
                  </a:lnTo>
                  <a:cubicBezTo>
                    <a:pt x="66" y="132"/>
                    <a:pt x="87" y="105"/>
                    <a:pt x="115" y="83"/>
                  </a:cubicBezTo>
                  <a:cubicBezTo>
                    <a:pt x="131" y="72"/>
                    <a:pt x="147" y="67"/>
                    <a:pt x="169" y="67"/>
                  </a:cubicBezTo>
                  <a:close/>
                  <a:moveTo>
                    <a:pt x="165" y="1"/>
                  </a:moveTo>
                  <a:cubicBezTo>
                    <a:pt x="77" y="1"/>
                    <a:pt x="1" y="72"/>
                    <a:pt x="1" y="170"/>
                  </a:cubicBezTo>
                  <a:lnTo>
                    <a:pt x="1" y="31701"/>
                  </a:lnTo>
                  <a:cubicBezTo>
                    <a:pt x="1" y="31777"/>
                    <a:pt x="55" y="31842"/>
                    <a:pt x="125" y="31863"/>
                  </a:cubicBezTo>
                  <a:lnTo>
                    <a:pt x="32052" y="39700"/>
                  </a:lnTo>
                  <a:cubicBezTo>
                    <a:pt x="32068" y="39705"/>
                    <a:pt x="32079" y="39705"/>
                    <a:pt x="32095" y="39705"/>
                  </a:cubicBezTo>
                  <a:cubicBezTo>
                    <a:pt x="32187" y="39705"/>
                    <a:pt x="32257" y="39630"/>
                    <a:pt x="32257" y="39537"/>
                  </a:cubicBezTo>
                  <a:lnTo>
                    <a:pt x="32257" y="14912"/>
                  </a:lnTo>
                  <a:cubicBezTo>
                    <a:pt x="32257" y="14847"/>
                    <a:pt x="32220" y="14787"/>
                    <a:pt x="32160" y="14760"/>
                  </a:cubicBezTo>
                  <a:lnTo>
                    <a:pt x="239" y="18"/>
                  </a:lnTo>
                  <a:cubicBezTo>
                    <a:pt x="215" y="6"/>
                    <a:pt x="189" y="1"/>
                    <a:pt x="16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90;p29">
              <a:extLst>
                <a:ext uri="{FF2B5EF4-FFF2-40B4-BE49-F238E27FC236}">
                  <a16:creationId xmlns:a16="http://schemas.microsoft.com/office/drawing/2014/main" id="{9EFCA728-99F1-3C4D-28BA-4276B7300E57}"/>
                </a:ext>
              </a:extLst>
            </p:cNvPr>
            <p:cNvSpPr/>
            <p:nvPr/>
          </p:nvSpPr>
          <p:spPr>
            <a:xfrm>
              <a:off x="5071725" y="1620950"/>
              <a:ext cx="767450" cy="936800"/>
            </a:xfrm>
            <a:custGeom>
              <a:avLst/>
              <a:gdLst/>
              <a:ahLst/>
              <a:cxnLst/>
              <a:rect l="l" t="t" r="r" b="b"/>
              <a:pathLst>
                <a:path w="30698" h="37472" extrusionOk="0">
                  <a:moveTo>
                    <a:pt x="189" y="1"/>
                  </a:moveTo>
                  <a:cubicBezTo>
                    <a:pt x="63" y="1"/>
                    <a:pt x="0" y="193"/>
                    <a:pt x="142" y="259"/>
                  </a:cubicBezTo>
                  <a:lnTo>
                    <a:pt x="30427" y="13571"/>
                  </a:lnTo>
                  <a:lnTo>
                    <a:pt x="30427" y="37341"/>
                  </a:lnTo>
                  <a:cubicBezTo>
                    <a:pt x="30427" y="37412"/>
                    <a:pt x="30486" y="37471"/>
                    <a:pt x="30562" y="37471"/>
                  </a:cubicBezTo>
                  <a:cubicBezTo>
                    <a:pt x="30638" y="37471"/>
                    <a:pt x="30698" y="37412"/>
                    <a:pt x="30698" y="37341"/>
                  </a:cubicBezTo>
                  <a:lnTo>
                    <a:pt x="30698" y="13485"/>
                  </a:lnTo>
                  <a:cubicBezTo>
                    <a:pt x="30698" y="13430"/>
                    <a:pt x="30665" y="13382"/>
                    <a:pt x="30616" y="13360"/>
                  </a:cubicBezTo>
                  <a:lnTo>
                    <a:pt x="250" y="15"/>
                  </a:lnTo>
                  <a:cubicBezTo>
                    <a:pt x="228" y="5"/>
                    <a:pt x="208" y="1"/>
                    <a:pt x="1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91;p29">
              <a:extLst>
                <a:ext uri="{FF2B5EF4-FFF2-40B4-BE49-F238E27FC236}">
                  <a16:creationId xmlns:a16="http://schemas.microsoft.com/office/drawing/2014/main" id="{BB6FEA7A-EFC6-3D47-F61B-4BD75509A577}"/>
                </a:ext>
              </a:extLst>
            </p:cNvPr>
            <p:cNvSpPr/>
            <p:nvPr/>
          </p:nvSpPr>
          <p:spPr>
            <a:xfrm>
              <a:off x="5070475" y="1620075"/>
              <a:ext cx="769525" cy="938625"/>
            </a:xfrm>
            <a:custGeom>
              <a:avLst/>
              <a:gdLst/>
              <a:ahLst/>
              <a:cxnLst/>
              <a:rect l="l" t="t" r="r" b="b"/>
              <a:pathLst>
                <a:path w="30781" h="37545" extrusionOk="0">
                  <a:moveTo>
                    <a:pt x="246" y="72"/>
                  </a:moveTo>
                  <a:cubicBezTo>
                    <a:pt x="256" y="72"/>
                    <a:pt x="273" y="72"/>
                    <a:pt x="284" y="77"/>
                  </a:cubicBezTo>
                  <a:lnTo>
                    <a:pt x="30650" y="13427"/>
                  </a:lnTo>
                  <a:cubicBezTo>
                    <a:pt x="30688" y="13444"/>
                    <a:pt x="30710" y="13476"/>
                    <a:pt x="30710" y="13520"/>
                  </a:cubicBezTo>
                  <a:lnTo>
                    <a:pt x="30710" y="37376"/>
                  </a:lnTo>
                  <a:cubicBezTo>
                    <a:pt x="30710" y="37441"/>
                    <a:pt x="30661" y="37474"/>
                    <a:pt x="30612" y="37474"/>
                  </a:cubicBezTo>
                  <a:cubicBezTo>
                    <a:pt x="30564" y="37474"/>
                    <a:pt x="30515" y="37441"/>
                    <a:pt x="30515" y="37376"/>
                  </a:cubicBezTo>
                  <a:lnTo>
                    <a:pt x="30515" y="13579"/>
                  </a:lnTo>
                  <a:lnTo>
                    <a:pt x="202" y="262"/>
                  </a:lnTo>
                  <a:cubicBezTo>
                    <a:pt x="154" y="240"/>
                    <a:pt x="132" y="180"/>
                    <a:pt x="154" y="132"/>
                  </a:cubicBezTo>
                  <a:cubicBezTo>
                    <a:pt x="170" y="94"/>
                    <a:pt x="202" y="72"/>
                    <a:pt x="246" y="72"/>
                  </a:cubicBezTo>
                  <a:close/>
                  <a:moveTo>
                    <a:pt x="238" y="1"/>
                  </a:moveTo>
                  <a:cubicBezTo>
                    <a:pt x="81" y="1"/>
                    <a:pt x="0" y="245"/>
                    <a:pt x="175" y="321"/>
                  </a:cubicBezTo>
                  <a:lnTo>
                    <a:pt x="30444" y="13628"/>
                  </a:lnTo>
                  <a:lnTo>
                    <a:pt x="30444" y="37376"/>
                  </a:lnTo>
                  <a:cubicBezTo>
                    <a:pt x="30444" y="37468"/>
                    <a:pt x="30520" y="37544"/>
                    <a:pt x="30612" y="37544"/>
                  </a:cubicBezTo>
                  <a:cubicBezTo>
                    <a:pt x="30704" y="37544"/>
                    <a:pt x="30780" y="37468"/>
                    <a:pt x="30780" y="37376"/>
                  </a:cubicBezTo>
                  <a:lnTo>
                    <a:pt x="30780" y="13520"/>
                  </a:lnTo>
                  <a:cubicBezTo>
                    <a:pt x="30780" y="13449"/>
                    <a:pt x="30742" y="13390"/>
                    <a:pt x="30677" y="13362"/>
                  </a:cubicBezTo>
                  <a:lnTo>
                    <a:pt x="311" y="18"/>
                  </a:lnTo>
                  <a:cubicBezTo>
                    <a:pt x="285" y="6"/>
                    <a:pt x="261" y="1"/>
                    <a:pt x="23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92;p29">
              <a:extLst>
                <a:ext uri="{FF2B5EF4-FFF2-40B4-BE49-F238E27FC236}">
                  <a16:creationId xmlns:a16="http://schemas.microsoft.com/office/drawing/2014/main" id="{EB99DE94-4944-F94E-63B8-431FC4706CB4}"/>
                </a:ext>
              </a:extLst>
            </p:cNvPr>
            <p:cNvSpPr/>
            <p:nvPr/>
          </p:nvSpPr>
          <p:spPr>
            <a:xfrm>
              <a:off x="5831175" y="1944925"/>
              <a:ext cx="47275" cy="16400"/>
            </a:xfrm>
            <a:custGeom>
              <a:avLst/>
              <a:gdLst/>
              <a:ahLst/>
              <a:cxnLst/>
              <a:rect l="l" t="t" r="r" b="b"/>
              <a:pathLst>
                <a:path w="1891" h="656" extrusionOk="0">
                  <a:moveTo>
                    <a:pt x="1746" y="0"/>
                  </a:moveTo>
                  <a:cubicBezTo>
                    <a:pt x="1734" y="0"/>
                    <a:pt x="1723" y="2"/>
                    <a:pt x="1712" y="6"/>
                  </a:cubicBezTo>
                  <a:lnTo>
                    <a:pt x="152" y="396"/>
                  </a:lnTo>
                  <a:cubicBezTo>
                    <a:pt x="0" y="433"/>
                    <a:pt x="27" y="656"/>
                    <a:pt x="184" y="656"/>
                  </a:cubicBezTo>
                  <a:cubicBezTo>
                    <a:pt x="195" y="656"/>
                    <a:pt x="206" y="656"/>
                    <a:pt x="217" y="650"/>
                  </a:cubicBezTo>
                  <a:lnTo>
                    <a:pt x="1777" y="266"/>
                  </a:lnTo>
                  <a:cubicBezTo>
                    <a:pt x="1847" y="249"/>
                    <a:pt x="1890" y="173"/>
                    <a:pt x="1869" y="103"/>
                  </a:cubicBezTo>
                  <a:cubicBezTo>
                    <a:pt x="1855" y="44"/>
                    <a:pt x="1803" y="0"/>
                    <a:pt x="174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93;p29">
              <a:extLst>
                <a:ext uri="{FF2B5EF4-FFF2-40B4-BE49-F238E27FC236}">
                  <a16:creationId xmlns:a16="http://schemas.microsoft.com/office/drawing/2014/main" id="{AAA28F61-8B51-E4CA-4D77-A83D07952B10}"/>
                </a:ext>
              </a:extLst>
            </p:cNvPr>
            <p:cNvSpPr/>
            <p:nvPr/>
          </p:nvSpPr>
          <p:spPr>
            <a:xfrm>
              <a:off x="5831175" y="1944100"/>
              <a:ext cx="48225" cy="18025"/>
            </a:xfrm>
            <a:custGeom>
              <a:avLst/>
              <a:gdLst/>
              <a:ahLst/>
              <a:cxnLst/>
              <a:rect l="l" t="t" r="r" b="b"/>
              <a:pathLst>
                <a:path w="1929" h="721" extrusionOk="0">
                  <a:moveTo>
                    <a:pt x="1744" y="66"/>
                  </a:moveTo>
                  <a:cubicBezTo>
                    <a:pt x="1760" y="66"/>
                    <a:pt x="1777" y="71"/>
                    <a:pt x="1787" y="77"/>
                  </a:cubicBezTo>
                  <a:cubicBezTo>
                    <a:pt x="1814" y="93"/>
                    <a:pt x="1831" y="114"/>
                    <a:pt x="1836" y="147"/>
                  </a:cubicBezTo>
                  <a:cubicBezTo>
                    <a:pt x="1852" y="196"/>
                    <a:pt x="1820" y="250"/>
                    <a:pt x="1766" y="266"/>
                  </a:cubicBezTo>
                  <a:lnTo>
                    <a:pt x="206" y="651"/>
                  </a:lnTo>
                  <a:cubicBezTo>
                    <a:pt x="201" y="656"/>
                    <a:pt x="190" y="656"/>
                    <a:pt x="184" y="656"/>
                  </a:cubicBezTo>
                  <a:cubicBezTo>
                    <a:pt x="141" y="656"/>
                    <a:pt x="98" y="624"/>
                    <a:pt x="87" y="580"/>
                  </a:cubicBezTo>
                  <a:cubicBezTo>
                    <a:pt x="81" y="553"/>
                    <a:pt x="87" y="526"/>
                    <a:pt x="98" y="504"/>
                  </a:cubicBezTo>
                  <a:cubicBezTo>
                    <a:pt x="114" y="483"/>
                    <a:pt x="136" y="466"/>
                    <a:pt x="163" y="461"/>
                  </a:cubicBezTo>
                  <a:lnTo>
                    <a:pt x="1717" y="71"/>
                  </a:lnTo>
                  <a:cubicBezTo>
                    <a:pt x="1728" y="71"/>
                    <a:pt x="1739" y="66"/>
                    <a:pt x="1744" y="66"/>
                  </a:cubicBezTo>
                  <a:close/>
                  <a:moveTo>
                    <a:pt x="1741" y="1"/>
                  </a:moveTo>
                  <a:cubicBezTo>
                    <a:pt x="1727" y="1"/>
                    <a:pt x="1713" y="2"/>
                    <a:pt x="1701" y="6"/>
                  </a:cubicBezTo>
                  <a:lnTo>
                    <a:pt x="146" y="396"/>
                  </a:lnTo>
                  <a:cubicBezTo>
                    <a:pt x="54" y="418"/>
                    <a:pt x="0" y="504"/>
                    <a:pt x="22" y="596"/>
                  </a:cubicBezTo>
                  <a:cubicBezTo>
                    <a:pt x="38" y="672"/>
                    <a:pt x="108" y="721"/>
                    <a:pt x="184" y="721"/>
                  </a:cubicBezTo>
                  <a:cubicBezTo>
                    <a:pt x="201" y="721"/>
                    <a:pt x="211" y="721"/>
                    <a:pt x="222" y="716"/>
                  </a:cubicBezTo>
                  <a:lnTo>
                    <a:pt x="1782" y="331"/>
                  </a:lnTo>
                  <a:cubicBezTo>
                    <a:pt x="1874" y="309"/>
                    <a:pt x="1928" y="217"/>
                    <a:pt x="1901" y="125"/>
                  </a:cubicBezTo>
                  <a:cubicBezTo>
                    <a:pt x="1890" y="82"/>
                    <a:pt x="1863" y="44"/>
                    <a:pt x="1820" y="22"/>
                  </a:cubicBezTo>
                  <a:cubicBezTo>
                    <a:pt x="1798" y="8"/>
                    <a:pt x="1769" y="1"/>
                    <a:pt x="174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94;p29">
              <a:extLst>
                <a:ext uri="{FF2B5EF4-FFF2-40B4-BE49-F238E27FC236}">
                  <a16:creationId xmlns:a16="http://schemas.microsoft.com/office/drawing/2014/main" id="{43FD38E4-FE37-25F4-5AFF-8AC0D8E9B2C7}"/>
                </a:ext>
              </a:extLst>
            </p:cNvPr>
            <p:cNvSpPr/>
            <p:nvPr/>
          </p:nvSpPr>
          <p:spPr>
            <a:xfrm>
              <a:off x="5525175" y="1819575"/>
              <a:ext cx="6650" cy="662750"/>
            </a:xfrm>
            <a:custGeom>
              <a:avLst/>
              <a:gdLst/>
              <a:ahLst/>
              <a:cxnLst/>
              <a:rect l="l" t="t" r="r" b="b"/>
              <a:pathLst>
                <a:path w="266" h="26510" extrusionOk="0">
                  <a:moveTo>
                    <a:pt x="133" y="0"/>
                  </a:moveTo>
                  <a:cubicBezTo>
                    <a:pt x="67" y="0"/>
                    <a:pt x="0" y="45"/>
                    <a:pt x="0" y="135"/>
                  </a:cubicBezTo>
                  <a:lnTo>
                    <a:pt x="0" y="26374"/>
                  </a:lnTo>
                  <a:cubicBezTo>
                    <a:pt x="0" y="26450"/>
                    <a:pt x="60" y="26510"/>
                    <a:pt x="136" y="26510"/>
                  </a:cubicBezTo>
                  <a:cubicBezTo>
                    <a:pt x="206" y="26510"/>
                    <a:pt x="266" y="26450"/>
                    <a:pt x="266" y="26374"/>
                  </a:cubicBezTo>
                  <a:lnTo>
                    <a:pt x="266" y="135"/>
                  </a:lnTo>
                  <a:cubicBezTo>
                    <a:pt x="266" y="45"/>
                    <a:pt x="199"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95;p29">
              <a:extLst>
                <a:ext uri="{FF2B5EF4-FFF2-40B4-BE49-F238E27FC236}">
                  <a16:creationId xmlns:a16="http://schemas.microsoft.com/office/drawing/2014/main" id="{608DB7AB-57F3-A030-5AB4-D0FA5A1DEBCB}"/>
                </a:ext>
              </a:extLst>
            </p:cNvPr>
            <p:cNvSpPr/>
            <p:nvPr/>
          </p:nvSpPr>
          <p:spPr>
            <a:xfrm>
              <a:off x="5524350" y="1818750"/>
              <a:ext cx="8350" cy="664400"/>
            </a:xfrm>
            <a:custGeom>
              <a:avLst/>
              <a:gdLst/>
              <a:ahLst/>
              <a:cxnLst/>
              <a:rect l="l" t="t" r="r" b="b"/>
              <a:pathLst>
                <a:path w="334" h="26576" extrusionOk="0">
                  <a:moveTo>
                    <a:pt x="169" y="70"/>
                  </a:moveTo>
                  <a:cubicBezTo>
                    <a:pt x="223" y="70"/>
                    <a:pt x="266" y="113"/>
                    <a:pt x="266" y="168"/>
                  </a:cubicBezTo>
                  <a:lnTo>
                    <a:pt x="266" y="26407"/>
                  </a:lnTo>
                  <a:cubicBezTo>
                    <a:pt x="266" y="26475"/>
                    <a:pt x="216" y="26509"/>
                    <a:pt x="166" y="26509"/>
                  </a:cubicBezTo>
                  <a:cubicBezTo>
                    <a:pt x="116" y="26509"/>
                    <a:pt x="66" y="26475"/>
                    <a:pt x="66" y="26407"/>
                  </a:cubicBezTo>
                  <a:lnTo>
                    <a:pt x="66" y="168"/>
                  </a:lnTo>
                  <a:cubicBezTo>
                    <a:pt x="66" y="113"/>
                    <a:pt x="109" y="70"/>
                    <a:pt x="169" y="70"/>
                  </a:cubicBezTo>
                  <a:close/>
                  <a:moveTo>
                    <a:pt x="168" y="1"/>
                  </a:moveTo>
                  <a:cubicBezTo>
                    <a:pt x="85" y="1"/>
                    <a:pt x="1" y="56"/>
                    <a:pt x="1" y="168"/>
                  </a:cubicBezTo>
                  <a:lnTo>
                    <a:pt x="1" y="26407"/>
                  </a:lnTo>
                  <a:cubicBezTo>
                    <a:pt x="1" y="26499"/>
                    <a:pt x="77" y="26575"/>
                    <a:pt x="169" y="26575"/>
                  </a:cubicBezTo>
                  <a:cubicBezTo>
                    <a:pt x="261" y="26575"/>
                    <a:pt x="331" y="26499"/>
                    <a:pt x="331" y="26407"/>
                  </a:cubicBezTo>
                  <a:lnTo>
                    <a:pt x="331" y="168"/>
                  </a:lnTo>
                  <a:cubicBezTo>
                    <a:pt x="334" y="56"/>
                    <a:pt x="251"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96;p29">
              <a:extLst>
                <a:ext uri="{FF2B5EF4-FFF2-40B4-BE49-F238E27FC236}">
                  <a16:creationId xmlns:a16="http://schemas.microsoft.com/office/drawing/2014/main" id="{1CD227BF-A265-E3BC-85E3-4B814EA7319E}"/>
                </a:ext>
              </a:extLst>
            </p:cNvPr>
            <p:cNvSpPr/>
            <p:nvPr/>
          </p:nvSpPr>
          <p:spPr>
            <a:xfrm>
              <a:off x="5506350" y="1811325"/>
              <a:ext cx="6800" cy="666400"/>
            </a:xfrm>
            <a:custGeom>
              <a:avLst/>
              <a:gdLst/>
              <a:ahLst/>
              <a:cxnLst/>
              <a:rect l="l" t="t" r="r" b="b"/>
              <a:pathLst>
                <a:path w="272" h="26656" extrusionOk="0">
                  <a:moveTo>
                    <a:pt x="136" y="0"/>
                  </a:moveTo>
                  <a:cubicBezTo>
                    <a:pt x="68" y="0"/>
                    <a:pt x="1" y="45"/>
                    <a:pt x="1" y="134"/>
                  </a:cubicBezTo>
                  <a:lnTo>
                    <a:pt x="1" y="26520"/>
                  </a:lnTo>
                  <a:cubicBezTo>
                    <a:pt x="1" y="26596"/>
                    <a:pt x="66" y="26656"/>
                    <a:pt x="136" y="26656"/>
                  </a:cubicBezTo>
                  <a:cubicBezTo>
                    <a:pt x="212" y="26656"/>
                    <a:pt x="271" y="26596"/>
                    <a:pt x="271" y="26520"/>
                  </a:cubicBezTo>
                  <a:lnTo>
                    <a:pt x="271" y="134"/>
                  </a:lnTo>
                  <a:cubicBezTo>
                    <a:pt x="271" y="45"/>
                    <a:pt x="204"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97;p29">
              <a:extLst>
                <a:ext uri="{FF2B5EF4-FFF2-40B4-BE49-F238E27FC236}">
                  <a16:creationId xmlns:a16="http://schemas.microsoft.com/office/drawing/2014/main" id="{C3822050-296B-09A0-0E13-9CEC3985A8A9}"/>
                </a:ext>
              </a:extLst>
            </p:cNvPr>
            <p:cNvSpPr/>
            <p:nvPr/>
          </p:nvSpPr>
          <p:spPr>
            <a:xfrm>
              <a:off x="5505550" y="1810500"/>
              <a:ext cx="8400" cy="668050"/>
            </a:xfrm>
            <a:custGeom>
              <a:avLst/>
              <a:gdLst/>
              <a:ahLst/>
              <a:cxnLst/>
              <a:rect l="l" t="t" r="r" b="b"/>
              <a:pathLst>
                <a:path w="336" h="26722" extrusionOk="0">
                  <a:moveTo>
                    <a:pt x="168" y="70"/>
                  </a:moveTo>
                  <a:cubicBezTo>
                    <a:pt x="222" y="70"/>
                    <a:pt x="265" y="113"/>
                    <a:pt x="265" y="167"/>
                  </a:cubicBezTo>
                  <a:lnTo>
                    <a:pt x="265" y="26553"/>
                  </a:lnTo>
                  <a:cubicBezTo>
                    <a:pt x="265" y="26621"/>
                    <a:pt x="217" y="26655"/>
                    <a:pt x="168" y="26655"/>
                  </a:cubicBezTo>
                  <a:cubicBezTo>
                    <a:pt x="119" y="26655"/>
                    <a:pt x="70" y="26621"/>
                    <a:pt x="70" y="26553"/>
                  </a:cubicBezTo>
                  <a:lnTo>
                    <a:pt x="70" y="167"/>
                  </a:lnTo>
                  <a:cubicBezTo>
                    <a:pt x="70" y="113"/>
                    <a:pt x="114" y="70"/>
                    <a:pt x="168" y="70"/>
                  </a:cubicBezTo>
                  <a:close/>
                  <a:moveTo>
                    <a:pt x="168" y="1"/>
                  </a:moveTo>
                  <a:cubicBezTo>
                    <a:pt x="84" y="1"/>
                    <a:pt x="0" y="56"/>
                    <a:pt x="0" y="167"/>
                  </a:cubicBezTo>
                  <a:lnTo>
                    <a:pt x="0" y="26553"/>
                  </a:lnTo>
                  <a:cubicBezTo>
                    <a:pt x="0" y="26645"/>
                    <a:pt x="76" y="26721"/>
                    <a:pt x="168" y="26721"/>
                  </a:cubicBezTo>
                  <a:cubicBezTo>
                    <a:pt x="260" y="26721"/>
                    <a:pt x="336" y="26645"/>
                    <a:pt x="336" y="26553"/>
                  </a:cubicBezTo>
                  <a:lnTo>
                    <a:pt x="336" y="167"/>
                  </a:lnTo>
                  <a:cubicBezTo>
                    <a:pt x="336" y="56"/>
                    <a:pt x="252"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98;p29">
              <a:extLst>
                <a:ext uri="{FF2B5EF4-FFF2-40B4-BE49-F238E27FC236}">
                  <a16:creationId xmlns:a16="http://schemas.microsoft.com/office/drawing/2014/main" id="{BABC09F4-A414-8ADB-188A-EE2F0EAD1B97}"/>
                </a:ext>
              </a:extLst>
            </p:cNvPr>
            <p:cNvSpPr/>
            <p:nvPr/>
          </p:nvSpPr>
          <p:spPr>
            <a:xfrm>
              <a:off x="3249975" y="501875"/>
              <a:ext cx="1156850" cy="1044050"/>
            </a:xfrm>
            <a:custGeom>
              <a:avLst/>
              <a:gdLst/>
              <a:ahLst/>
              <a:cxnLst/>
              <a:rect l="l" t="t" r="r" b="b"/>
              <a:pathLst>
                <a:path w="46274" h="41762" extrusionOk="0">
                  <a:moveTo>
                    <a:pt x="21578" y="1"/>
                  </a:moveTo>
                  <a:cubicBezTo>
                    <a:pt x="21554" y="1"/>
                    <a:pt x="21530" y="7"/>
                    <a:pt x="21507" y="22"/>
                  </a:cubicBezTo>
                  <a:lnTo>
                    <a:pt x="66" y="12744"/>
                  </a:lnTo>
                  <a:cubicBezTo>
                    <a:pt x="28" y="12771"/>
                    <a:pt x="1" y="12814"/>
                    <a:pt x="1" y="12863"/>
                  </a:cubicBezTo>
                  <a:lnTo>
                    <a:pt x="1" y="15473"/>
                  </a:lnTo>
                  <a:cubicBezTo>
                    <a:pt x="1" y="15527"/>
                    <a:pt x="33" y="15576"/>
                    <a:pt x="87" y="15592"/>
                  </a:cubicBezTo>
                  <a:lnTo>
                    <a:pt x="7984" y="18706"/>
                  </a:lnTo>
                  <a:lnTo>
                    <a:pt x="7984" y="41626"/>
                  </a:lnTo>
                  <a:cubicBezTo>
                    <a:pt x="7984" y="41702"/>
                    <a:pt x="8043" y="41762"/>
                    <a:pt x="8114" y="41762"/>
                  </a:cubicBezTo>
                  <a:cubicBezTo>
                    <a:pt x="8189" y="41762"/>
                    <a:pt x="8249" y="41702"/>
                    <a:pt x="8249" y="41626"/>
                  </a:cubicBezTo>
                  <a:lnTo>
                    <a:pt x="8249" y="18614"/>
                  </a:lnTo>
                  <a:cubicBezTo>
                    <a:pt x="8249" y="18560"/>
                    <a:pt x="8216" y="18511"/>
                    <a:pt x="8162" y="18490"/>
                  </a:cubicBezTo>
                  <a:lnTo>
                    <a:pt x="266" y="15381"/>
                  </a:lnTo>
                  <a:lnTo>
                    <a:pt x="266" y="12939"/>
                  </a:lnTo>
                  <a:lnTo>
                    <a:pt x="21577" y="287"/>
                  </a:lnTo>
                  <a:lnTo>
                    <a:pt x="46008" y="13653"/>
                  </a:lnTo>
                  <a:lnTo>
                    <a:pt x="46008" y="17650"/>
                  </a:lnTo>
                  <a:cubicBezTo>
                    <a:pt x="46008" y="17740"/>
                    <a:pt x="46074" y="17784"/>
                    <a:pt x="46141" y="17784"/>
                  </a:cubicBezTo>
                  <a:cubicBezTo>
                    <a:pt x="46207" y="17784"/>
                    <a:pt x="46274" y="17740"/>
                    <a:pt x="46274" y="17650"/>
                  </a:cubicBezTo>
                  <a:lnTo>
                    <a:pt x="46274" y="13578"/>
                  </a:lnTo>
                  <a:cubicBezTo>
                    <a:pt x="46274" y="13529"/>
                    <a:pt x="46246" y="13486"/>
                    <a:pt x="46203" y="13458"/>
                  </a:cubicBezTo>
                  <a:lnTo>
                    <a:pt x="21642" y="16"/>
                  </a:lnTo>
                  <a:cubicBezTo>
                    <a:pt x="21622" y="6"/>
                    <a:pt x="21600" y="1"/>
                    <a:pt x="2157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99;p29">
              <a:extLst>
                <a:ext uri="{FF2B5EF4-FFF2-40B4-BE49-F238E27FC236}">
                  <a16:creationId xmlns:a16="http://schemas.microsoft.com/office/drawing/2014/main" id="{C3384772-C33A-54EB-F4E5-927536F5869D}"/>
                </a:ext>
              </a:extLst>
            </p:cNvPr>
            <p:cNvSpPr/>
            <p:nvPr/>
          </p:nvSpPr>
          <p:spPr>
            <a:xfrm>
              <a:off x="3249175" y="501075"/>
              <a:ext cx="1158450" cy="1045675"/>
            </a:xfrm>
            <a:custGeom>
              <a:avLst/>
              <a:gdLst/>
              <a:ahLst/>
              <a:cxnLst/>
              <a:rect l="l" t="t" r="r" b="b"/>
              <a:pathLst>
                <a:path w="46338" h="41827" extrusionOk="0">
                  <a:moveTo>
                    <a:pt x="21609" y="65"/>
                  </a:moveTo>
                  <a:cubicBezTo>
                    <a:pt x="21626" y="65"/>
                    <a:pt x="21642" y="70"/>
                    <a:pt x="21658" y="81"/>
                  </a:cubicBezTo>
                  <a:lnTo>
                    <a:pt x="46219" y="13523"/>
                  </a:lnTo>
                  <a:cubicBezTo>
                    <a:pt x="46251" y="13539"/>
                    <a:pt x="46273" y="13572"/>
                    <a:pt x="46273" y="13610"/>
                  </a:cubicBezTo>
                  <a:lnTo>
                    <a:pt x="46273" y="17682"/>
                  </a:lnTo>
                  <a:cubicBezTo>
                    <a:pt x="46270" y="17747"/>
                    <a:pt x="46220" y="17780"/>
                    <a:pt x="46171" y="17780"/>
                  </a:cubicBezTo>
                  <a:cubicBezTo>
                    <a:pt x="46121" y="17780"/>
                    <a:pt x="46073" y="17747"/>
                    <a:pt x="46073" y="17682"/>
                  </a:cubicBezTo>
                  <a:lnTo>
                    <a:pt x="46073" y="13669"/>
                  </a:lnTo>
                  <a:lnTo>
                    <a:pt x="21626" y="292"/>
                  </a:lnTo>
                  <a:lnTo>
                    <a:pt x="21609" y="281"/>
                  </a:lnTo>
                  <a:lnTo>
                    <a:pt x="282" y="12938"/>
                  </a:lnTo>
                  <a:lnTo>
                    <a:pt x="265" y="12949"/>
                  </a:lnTo>
                  <a:lnTo>
                    <a:pt x="265" y="15435"/>
                  </a:lnTo>
                  <a:lnTo>
                    <a:pt x="8183" y="18554"/>
                  </a:lnTo>
                  <a:cubicBezTo>
                    <a:pt x="8221" y="18571"/>
                    <a:pt x="8248" y="18608"/>
                    <a:pt x="8248" y="18646"/>
                  </a:cubicBezTo>
                  <a:lnTo>
                    <a:pt x="8248" y="41658"/>
                  </a:lnTo>
                  <a:cubicBezTo>
                    <a:pt x="8248" y="41726"/>
                    <a:pt x="8198" y="41760"/>
                    <a:pt x="8148" y="41760"/>
                  </a:cubicBezTo>
                  <a:cubicBezTo>
                    <a:pt x="8098" y="41760"/>
                    <a:pt x="8048" y="41726"/>
                    <a:pt x="8048" y="41658"/>
                  </a:cubicBezTo>
                  <a:lnTo>
                    <a:pt x="8048" y="18717"/>
                  </a:lnTo>
                  <a:lnTo>
                    <a:pt x="130" y="15597"/>
                  </a:lnTo>
                  <a:cubicBezTo>
                    <a:pt x="92" y="15581"/>
                    <a:pt x="65" y="15543"/>
                    <a:pt x="65" y="15505"/>
                  </a:cubicBezTo>
                  <a:lnTo>
                    <a:pt x="65" y="12895"/>
                  </a:lnTo>
                  <a:cubicBezTo>
                    <a:pt x="65" y="12857"/>
                    <a:pt x="87" y="12824"/>
                    <a:pt x="114" y="12808"/>
                  </a:cubicBezTo>
                  <a:lnTo>
                    <a:pt x="21555" y="81"/>
                  </a:lnTo>
                  <a:cubicBezTo>
                    <a:pt x="21571" y="70"/>
                    <a:pt x="21593" y="65"/>
                    <a:pt x="21609" y="65"/>
                  </a:cubicBezTo>
                  <a:close/>
                  <a:moveTo>
                    <a:pt x="21605" y="1"/>
                  </a:moveTo>
                  <a:cubicBezTo>
                    <a:pt x="21575" y="1"/>
                    <a:pt x="21547" y="8"/>
                    <a:pt x="21523" y="21"/>
                  </a:cubicBezTo>
                  <a:lnTo>
                    <a:pt x="81" y="12748"/>
                  </a:lnTo>
                  <a:cubicBezTo>
                    <a:pt x="33" y="12781"/>
                    <a:pt x="0" y="12835"/>
                    <a:pt x="0" y="12895"/>
                  </a:cubicBezTo>
                  <a:lnTo>
                    <a:pt x="0" y="15505"/>
                  </a:lnTo>
                  <a:cubicBezTo>
                    <a:pt x="0" y="15570"/>
                    <a:pt x="43" y="15635"/>
                    <a:pt x="103" y="15657"/>
                  </a:cubicBezTo>
                  <a:lnTo>
                    <a:pt x="7978" y="18760"/>
                  </a:lnTo>
                  <a:lnTo>
                    <a:pt x="7978" y="41658"/>
                  </a:lnTo>
                  <a:cubicBezTo>
                    <a:pt x="7978" y="41756"/>
                    <a:pt x="8053" y="41826"/>
                    <a:pt x="8146" y="41826"/>
                  </a:cubicBezTo>
                  <a:cubicBezTo>
                    <a:pt x="8238" y="41826"/>
                    <a:pt x="8313" y="41756"/>
                    <a:pt x="8313" y="41658"/>
                  </a:cubicBezTo>
                  <a:lnTo>
                    <a:pt x="8313" y="18646"/>
                  </a:lnTo>
                  <a:cubicBezTo>
                    <a:pt x="8313" y="18576"/>
                    <a:pt x="8270" y="18516"/>
                    <a:pt x="8211" y="18489"/>
                  </a:cubicBezTo>
                  <a:lnTo>
                    <a:pt x="336" y="15391"/>
                  </a:lnTo>
                  <a:lnTo>
                    <a:pt x="336" y="12987"/>
                  </a:lnTo>
                  <a:lnTo>
                    <a:pt x="21609" y="357"/>
                  </a:lnTo>
                  <a:lnTo>
                    <a:pt x="46002" y="13707"/>
                  </a:lnTo>
                  <a:lnTo>
                    <a:pt x="46002" y="17682"/>
                  </a:lnTo>
                  <a:cubicBezTo>
                    <a:pt x="46002" y="17793"/>
                    <a:pt x="46086" y="17849"/>
                    <a:pt x="46170" y="17849"/>
                  </a:cubicBezTo>
                  <a:cubicBezTo>
                    <a:pt x="46254" y="17849"/>
                    <a:pt x="46338" y="17793"/>
                    <a:pt x="46338" y="17682"/>
                  </a:cubicBezTo>
                  <a:lnTo>
                    <a:pt x="46338" y="13610"/>
                  </a:lnTo>
                  <a:cubicBezTo>
                    <a:pt x="46338" y="13550"/>
                    <a:pt x="46306" y="13490"/>
                    <a:pt x="46251" y="13463"/>
                  </a:cubicBezTo>
                  <a:lnTo>
                    <a:pt x="21691" y="21"/>
                  </a:lnTo>
                  <a:cubicBezTo>
                    <a:pt x="21663" y="8"/>
                    <a:pt x="21634" y="1"/>
                    <a:pt x="216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100;p29">
              <a:extLst>
                <a:ext uri="{FF2B5EF4-FFF2-40B4-BE49-F238E27FC236}">
                  <a16:creationId xmlns:a16="http://schemas.microsoft.com/office/drawing/2014/main" id="{8AA5A71F-36FC-E2AE-24A1-9B2695A3B710}"/>
                </a:ext>
              </a:extLst>
            </p:cNvPr>
            <p:cNvSpPr/>
            <p:nvPr/>
          </p:nvSpPr>
          <p:spPr>
            <a:xfrm>
              <a:off x="3447950" y="936675"/>
              <a:ext cx="59700" cy="589225"/>
            </a:xfrm>
            <a:custGeom>
              <a:avLst/>
              <a:gdLst/>
              <a:ahLst/>
              <a:cxnLst/>
              <a:rect l="l" t="t" r="r" b="b"/>
              <a:pathLst>
                <a:path w="2388" h="23569" extrusionOk="0">
                  <a:moveTo>
                    <a:pt x="2248" y="1"/>
                  </a:moveTo>
                  <a:cubicBezTo>
                    <a:pt x="2228" y="1"/>
                    <a:pt x="2207" y="5"/>
                    <a:pt x="2188" y="15"/>
                  </a:cubicBezTo>
                  <a:lnTo>
                    <a:pt x="135" y="1103"/>
                  </a:lnTo>
                  <a:cubicBezTo>
                    <a:pt x="1" y="1177"/>
                    <a:pt x="72" y="1358"/>
                    <a:pt x="194" y="1358"/>
                  </a:cubicBezTo>
                  <a:cubicBezTo>
                    <a:pt x="215" y="1358"/>
                    <a:pt x="237" y="1353"/>
                    <a:pt x="260" y="1341"/>
                  </a:cubicBezTo>
                  <a:lnTo>
                    <a:pt x="2117" y="356"/>
                  </a:lnTo>
                  <a:lnTo>
                    <a:pt x="2117" y="23438"/>
                  </a:lnTo>
                  <a:cubicBezTo>
                    <a:pt x="2117" y="23509"/>
                    <a:pt x="2177" y="23568"/>
                    <a:pt x="2253" y="23568"/>
                  </a:cubicBezTo>
                  <a:cubicBezTo>
                    <a:pt x="2323" y="23568"/>
                    <a:pt x="2383" y="23509"/>
                    <a:pt x="2388" y="23438"/>
                  </a:cubicBezTo>
                  <a:lnTo>
                    <a:pt x="2388" y="134"/>
                  </a:lnTo>
                  <a:cubicBezTo>
                    <a:pt x="2384" y="57"/>
                    <a:pt x="2320" y="1"/>
                    <a:pt x="224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101;p29">
              <a:extLst>
                <a:ext uri="{FF2B5EF4-FFF2-40B4-BE49-F238E27FC236}">
                  <a16:creationId xmlns:a16="http://schemas.microsoft.com/office/drawing/2014/main" id="{5EB70F39-0E19-E878-F4D1-9679D88E26E4}"/>
                </a:ext>
              </a:extLst>
            </p:cNvPr>
            <p:cNvSpPr/>
            <p:nvPr/>
          </p:nvSpPr>
          <p:spPr>
            <a:xfrm>
              <a:off x="3446650" y="935850"/>
              <a:ext cx="61825" cy="591000"/>
            </a:xfrm>
            <a:custGeom>
              <a:avLst/>
              <a:gdLst/>
              <a:ahLst/>
              <a:cxnLst/>
              <a:rect l="l" t="t" r="r" b="b"/>
              <a:pathLst>
                <a:path w="2473" h="23640" extrusionOk="0">
                  <a:moveTo>
                    <a:pt x="2304" y="67"/>
                  </a:moveTo>
                  <a:cubicBezTo>
                    <a:pt x="2355" y="67"/>
                    <a:pt x="2402" y="109"/>
                    <a:pt x="2402" y="167"/>
                  </a:cubicBezTo>
                  <a:lnTo>
                    <a:pt x="2402" y="23471"/>
                  </a:lnTo>
                  <a:cubicBezTo>
                    <a:pt x="2402" y="23536"/>
                    <a:pt x="2352" y="23569"/>
                    <a:pt x="2303" y="23569"/>
                  </a:cubicBezTo>
                  <a:cubicBezTo>
                    <a:pt x="2253" y="23569"/>
                    <a:pt x="2204" y="23536"/>
                    <a:pt x="2207" y="23471"/>
                  </a:cubicBezTo>
                  <a:lnTo>
                    <a:pt x="2207" y="335"/>
                  </a:lnTo>
                  <a:lnTo>
                    <a:pt x="295" y="1342"/>
                  </a:lnTo>
                  <a:cubicBezTo>
                    <a:pt x="279" y="1351"/>
                    <a:pt x="262" y="1355"/>
                    <a:pt x="246" y="1355"/>
                  </a:cubicBezTo>
                  <a:cubicBezTo>
                    <a:pt x="211" y="1355"/>
                    <a:pt x="178" y="1337"/>
                    <a:pt x="160" y="1304"/>
                  </a:cubicBezTo>
                  <a:cubicBezTo>
                    <a:pt x="133" y="1255"/>
                    <a:pt x="154" y="1196"/>
                    <a:pt x="203" y="1169"/>
                  </a:cubicBezTo>
                  <a:lnTo>
                    <a:pt x="2256" y="80"/>
                  </a:lnTo>
                  <a:cubicBezTo>
                    <a:pt x="2271" y="71"/>
                    <a:pt x="2288" y="67"/>
                    <a:pt x="2304" y="67"/>
                  </a:cubicBezTo>
                  <a:close/>
                  <a:moveTo>
                    <a:pt x="2303" y="1"/>
                  </a:moveTo>
                  <a:cubicBezTo>
                    <a:pt x="2277" y="1"/>
                    <a:pt x="2249" y="7"/>
                    <a:pt x="2223" y="21"/>
                  </a:cubicBezTo>
                  <a:lnTo>
                    <a:pt x="171" y="1109"/>
                  </a:lnTo>
                  <a:cubicBezTo>
                    <a:pt x="0" y="1197"/>
                    <a:pt x="88" y="1425"/>
                    <a:pt x="242" y="1425"/>
                  </a:cubicBezTo>
                  <a:cubicBezTo>
                    <a:pt x="269" y="1425"/>
                    <a:pt x="298" y="1418"/>
                    <a:pt x="328" y="1402"/>
                  </a:cubicBezTo>
                  <a:lnTo>
                    <a:pt x="2137" y="443"/>
                  </a:lnTo>
                  <a:lnTo>
                    <a:pt x="2137" y="23471"/>
                  </a:lnTo>
                  <a:cubicBezTo>
                    <a:pt x="2137" y="23563"/>
                    <a:pt x="2212" y="23639"/>
                    <a:pt x="2305" y="23639"/>
                  </a:cubicBezTo>
                  <a:cubicBezTo>
                    <a:pt x="2397" y="23639"/>
                    <a:pt x="2472" y="23563"/>
                    <a:pt x="2472" y="23471"/>
                  </a:cubicBezTo>
                  <a:lnTo>
                    <a:pt x="2472" y="167"/>
                  </a:lnTo>
                  <a:cubicBezTo>
                    <a:pt x="2472" y="71"/>
                    <a:pt x="2392" y="1"/>
                    <a:pt x="230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102;p29">
              <a:extLst>
                <a:ext uri="{FF2B5EF4-FFF2-40B4-BE49-F238E27FC236}">
                  <a16:creationId xmlns:a16="http://schemas.microsoft.com/office/drawing/2014/main" id="{586318BE-E12B-8AAB-2950-53C5DF176266}"/>
                </a:ext>
              </a:extLst>
            </p:cNvPr>
            <p:cNvSpPr/>
            <p:nvPr/>
          </p:nvSpPr>
          <p:spPr>
            <a:xfrm>
              <a:off x="3499325" y="936575"/>
              <a:ext cx="405575" cy="179075"/>
            </a:xfrm>
            <a:custGeom>
              <a:avLst/>
              <a:gdLst/>
              <a:ahLst/>
              <a:cxnLst/>
              <a:rect l="l" t="t" r="r" b="b"/>
              <a:pathLst>
                <a:path w="16223" h="7163" extrusionOk="0">
                  <a:moveTo>
                    <a:pt x="195" y="1"/>
                  </a:moveTo>
                  <a:cubicBezTo>
                    <a:pt x="67" y="1"/>
                    <a:pt x="1" y="200"/>
                    <a:pt x="143" y="262"/>
                  </a:cubicBezTo>
                  <a:lnTo>
                    <a:pt x="15985" y="7151"/>
                  </a:lnTo>
                  <a:cubicBezTo>
                    <a:pt x="16001" y="7162"/>
                    <a:pt x="16017" y="7162"/>
                    <a:pt x="16039" y="7162"/>
                  </a:cubicBezTo>
                  <a:cubicBezTo>
                    <a:pt x="16185" y="7162"/>
                    <a:pt x="16223" y="6967"/>
                    <a:pt x="16093" y="6908"/>
                  </a:cubicBezTo>
                  <a:lnTo>
                    <a:pt x="252" y="13"/>
                  </a:lnTo>
                  <a:cubicBezTo>
                    <a:pt x="232" y="5"/>
                    <a:pt x="213" y="1"/>
                    <a:pt x="19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03;p29">
              <a:extLst>
                <a:ext uri="{FF2B5EF4-FFF2-40B4-BE49-F238E27FC236}">
                  <a16:creationId xmlns:a16="http://schemas.microsoft.com/office/drawing/2014/main" id="{B7C859D5-D73D-40A2-6D28-2D9120B45A57}"/>
                </a:ext>
              </a:extLst>
            </p:cNvPr>
            <p:cNvSpPr/>
            <p:nvPr/>
          </p:nvSpPr>
          <p:spPr>
            <a:xfrm>
              <a:off x="3498125" y="935800"/>
              <a:ext cx="408000" cy="180800"/>
            </a:xfrm>
            <a:custGeom>
              <a:avLst/>
              <a:gdLst/>
              <a:ahLst/>
              <a:cxnLst/>
              <a:rect l="l" t="t" r="r" b="b"/>
              <a:pathLst>
                <a:path w="16320" h="7232" extrusionOk="0">
                  <a:moveTo>
                    <a:pt x="246" y="71"/>
                  </a:moveTo>
                  <a:cubicBezTo>
                    <a:pt x="256" y="71"/>
                    <a:pt x="273" y="71"/>
                    <a:pt x="283" y="77"/>
                  </a:cubicBezTo>
                  <a:lnTo>
                    <a:pt x="16125" y="6971"/>
                  </a:lnTo>
                  <a:cubicBezTo>
                    <a:pt x="16174" y="6993"/>
                    <a:pt x="16201" y="7052"/>
                    <a:pt x="16179" y="7101"/>
                  </a:cubicBezTo>
                  <a:cubicBezTo>
                    <a:pt x="16158" y="7139"/>
                    <a:pt x="16120" y="7161"/>
                    <a:pt x="16079" y="7161"/>
                  </a:cubicBezTo>
                  <a:cubicBezTo>
                    <a:pt x="16068" y="7161"/>
                    <a:pt x="16056" y="7159"/>
                    <a:pt x="16044" y="7155"/>
                  </a:cubicBezTo>
                  <a:lnTo>
                    <a:pt x="208" y="261"/>
                  </a:lnTo>
                  <a:cubicBezTo>
                    <a:pt x="153" y="239"/>
                    <a:pt x="132" y="180"/>
                    <a:pt x="153" y="131"/>
                  </a:cubicBezTo>
                  <a:cubicBezTo>
                    <a:pt x="170" y="93"/>
                    <a:pt x="208" y="71"/>
                    <a:pt x="246" y="71"/>
                  </a:cubicBezTo>
                  <a:close/>
                  <a:moveTo>
                    <a:pt x="236" y="0"/>
                  </a:moveTo>
                  <a:cubicBezTo>
                    <a:pt x="77" y="0"/>
                    <a:pt x="1" y="245"/>
                    <a:pt x="181" y="320"/>
                  </a:cubicBezTo>
                  <a:lnTo>
                    <a:pt x="16022" y="7215"/>
                  </a:lnTo>
                  <a:cubicBezTo>
                    <a:pt x="16038" y="7226"/>
                    <a:pt x="16065" y="7231"/>
                    <a:pt x="16087" y="7231"/>
                  </a:cubicBezTo>
                  <a:cubicBezTo>
                    <a:pt x="16266" y="7231"/>
                    <a:pt x="16320" y="6982"/>
                    <a:pt x="16152" y="6906"/>
                  </a:cubicBezTo>
                  <a:lnTo>
                    <a:pt x="311" y="17"/>
                  </a:lnTo>
                  <a:cubicBezTo>
                    <a:pt x="284" y="5"/>
                    <a:pt x="259" y="0"/>
                    <a:pt x="2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04;p29">
              <a:extLst>
                <a:ext uri="{FF2B5EF4-FFF2-40B4-BE49-F238E27FC236}">
                  <a16:creationId xmlns:a16="http://schemas.microsoft.com/office/drawing/2014/main" id="{21F9FDB6-B778-3454-97F0-27E755325FED}"/>
                </a:ext>
              </a:extLst>
            </p:cNvPr>
            <p:cNvSpPr/>
            <p:nvPr/>
          </p:nvSpPr>
          <p:spPr>
            <a:xfrm>
              <a:off x="3896900" y="692650"/>
              <a:ext cx="77325" cy="473900"/>
            </a:xfrm>
            <a:custGeom>
              <a:avLst/>
              <a:gdLst/>
              <a:ahLst/>
              <a:cxnLst/>
              <a:rect l="l" t="t" r="r" b="b"/>
              <a:pathLst>
                <a:path w="3093" h="18956" extrusionOk="0">
                  <a:moveTo>
                    <a:pt x="2963" y="0"/>
                  </a:moveTo>
                  <a:cubicBezTo>
                    <a:pt x="2940" y="0"/>
                    <a:pt x="2917" y="5"/>
                    <a:pt x="2898" y="16"/>
                  </a:cubicBezTo>
                  <a:lnTo>
                    <a:pt x="71" y="1495"/>
                  </a:lnTo>
                  <a:cubicBezTo>
                    <a:pt x="28" y="1516"/>
                    <a:pt x="0" y="1560"/>
                    <a:pt x="0" y="1609"/>
                  </a:cubicBezTo>
                  <a:lnTo>
                    <a:pt x="0" y="18820"/>
                  </a:lnTo>
                  <a:cubicBezTo>
                    <a:pt x="0" y="18896"/>
                    <a:pt x="60" y="18955"/>
                    <a:pt x="136" y="18955"/>
                  </a:cubicBezTo>
                  <a:cubicBezTo>
                    <a:pt x="206" y="18955"/>
                    <a:pt x="266" y="18896"/>
                    <a:pt x="266" y="18820"/>
                  </a:cubicBezTo>
                  <a:lnTo>
                    <a:pt x="266" y="1690"/>
                  </a:lnTo>
                  <a:lnTo>
                    <a:pt x="2828" y="352"/>
                  </a:lnTo>
                  <a:lnTo>
                    <a:pt x="2828" y="17585"/>
                  </a:lnTo>
                  <a:cubicBezTo>
                    <a:pt x="2828" y="17675"/>
                    <a:pt x="2894" y="17719"/>
                    <a:pt x="2960" y="17719"/>
                  </a:cubicBezTo>
                  <a:cubicBezTo>
                    <a:pt x="3027" y="17719"/>
                    <a:pt x="3093" y="17675"/>
                    <a:pt x="3093" y="17585"/>
                  </a:cubicBezTo>
                  <a:lnTo>
                    <a:pt x="3093" y="130"/>
                  </a:lnTo>
                  <a:cubicBezTo>
                    <a:pt x="3093" y="87"/>
                    <a:pt x="3066" y="43"/>
                    <a:pt x="3028" y="16"/>
                  </a:cubicBezTo>
                  <a:cubicBezTo>
                    <a:pt x="3009" y="5"/>
                    <a:pt x="2986" y="0"/>
                    <a:pt x="29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5;p29">
              <a:extLst>
                <a:ext uri="{FF2B5EF4-FFF2-40B4-BE49-F238E27FC236}">
                  <a16:creationId xmlns:a16="http://schemas.microsoft.com/office/drawing/2014/main" id="{076BB43A-3B1F-7A53-3FCA-BD5726E67A2B}"/>
                </a:ext>
              </a:extLst>
            </p:cNvPr>
            <p:cNvSpPr/>
            <p:nvPr/>
          </p:nvSpPr>
          <p:spPr>
            <a:xfrm>
              <a:off x="3896075" y="691725"/>
              <a:ext cx="78975" cy="475625"/>
            </a:xfrm>
            <a:custGeom>
              <a:avLst/>
              <a:gdLst/>
              <a:ahLst/>
              <a:cxnLst/>
              <a:rect l="l" t="t" r="r" b="b"/>
              <a:pathLst>
                <a:path w="3159" h="19025" extrusionOk="0">
                  <a:moveTo>
                    <a:pt x="2991" y="69"/>
                  </a:moveTo>
                  <a:cubicBezTo>
                    <a:pt x="3045" y="69"/>
                    <a:pt x="3093" y="113"/>
                    <a:pt x="3093" y="167"/>
                  </a:cubicBezTo>
                  <a:lnTo>
                    <a:pt x="3093" y="17622"/>
                  </a:lnTo>
                  <a:cubicBezTo>
                    <a:pt x="3093" y="17687"/>
                    <a:pt x="3043" y="17720"/>
                    <a:pt x="2993" y="17720"/>
                  </a:cubicBezTo>
                  <a:cubicBezTo>
                    <a:pt x="2943" y="17720"/>
                    <a:pt x="2893" y="17687"/>
                    <a:pt x="2893" y="17622"/>
                  </a:cubicBezTo>
                  <a:lnTo>
                    <a:pt x="2893" y="335"/>
                  </a:lnTo>
                  <a:lnTo>
                    <a:pt x="266" y="1705"/>
                  </a:lnTo>
                  <a:lnTo>
                    <a:pt x="266" y="18857"/>
                  </a:lnTo>
                  <a:cubicBezTo>
                    <a:pt x="266" y="18922"/>
                    <a:pt x="216" y="18955"/>
                    <a:pt x="166" y="18955"/>
                  </a:cubicBezTo>
                  <a:cubicBezTo>
                    <a:pt x="116" y="18955"/>
                    <a:pt x="66" y="18922"/>
                    <a:pt x="66" y="18857"/>
                  </a:cubicBezTo>
                  <a:lnTo>
                    <a:pt x="66" y="1646"/>
                  </a:lnTo>
                  <a:cubicBezTo>
                    <a:pt x="66" y="1613"/>
                    <a:pt x="88" y="1575"/>
                    <a:pt x="120" y="1559"/>
                  </a:cubicBezTo>
                  <a:lnTo>
                    <a:pt x="2947" y="80"/>
                  </a:lnTo>
                  <a:cubicBezTo>
                    <a:pt x="2958" y="75"/>
                    <a:pt x="2974" y="69"/>
                    <a:pt x="2991" y="69"/>
                  </a:cubicBezTo>
                  <a:close/>
                  <a:moveTo>
                    <a:pt x="2992" y="1"/>
                  </a:moveTo>
                  <a:cubicBezTo>
                    <a:pt x="2966" y="1"/>
                    <a:pt x="2940" y="7"/>
                    <a:pt x="2915" y="21"/>
                  </a:cubicBezTo>
                  <a:lnTo>
                    <a:pt x="88" y="1499"/>
                  </a:lnTo>
                  <a:cubicBezTo>
                    <a:pt x="33" y="1526"/>
                    <a:pt x="1" y="1586"/>
                    <a:pt x="1" y="1646"/>
                  </a:cubicBezTo>
                  <a:lnTo>
                    <a:pt x="1" y="18857"/>
                  </a:lnTo>
                  <a:cubicBezTo>
                    <a:pt x="1" y="18949"/>
                    <a:pt x="77" y="19025"/>
                    <a:pt x="169" y="19025"/>
                  </a:cubicBezTo>
                  <a:cubicBezTo>
                    <a:pt x="261" y="19025"/>
                    <a:pt x="337" y="18949"/>
                    <a:pt x="337" y="18857"/>
                  </a:cubicBezTo>
                  <a:lnTo>
                    <a:pt x="337" y="1748"/>
                  </a:lnTo>
                  <a:lnTo>
                    <a:pt x="2823" y="443"/>
                  </a:lnTo>
                  <a:lnTo>
                    <a:pt x="2823" y="17622"/>
                  </a:lnTo>
                  <a:cubicBezTo>
                    <a:pt x="2823" y="17733"/>
                    <a:pt x="2907" y="17789"/>
                    <a:pt x="2991" y="17789"/>
                  </a:cubicBezTo>
                  <a:cubicBezTo>
                    <a:pt x="3074" y="17789"/>
                    <a:pt x="3158" y="17733"/>
                    <a:pt x="3158" y="17622"/>
                  </a:cubicBezTo>
                  <a:lnTo>
                    <a:pt x="3158" y="167"/>
                  </a:lnTo>
                  <a:cubicBezTo>
                    <a:pt x="3158" y="71"/>
                    <a:pt x="3078" y="1"/>
                    <a:pt x="299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06;p29">
              <a:extLst>
                <a:ext uri="{FF2B5EF4-FFF2-40B4-BE49-F238E27FC236}">
                  <a16:creationId xmlns:a16="http://schemas.microsoft.com/office/drawing/2014/main" id="{A4F75FDF-0AAC-BFA3-6A52-06AFE65A8D0F}"/>
                </a:ext>
              </a:extLst>
            </p:cNvPr>
            <p:cNvSpPr/>
            <p:nvPr/>
          </p:nvSpPr>
          <p:spPr>
            <a:xfrm>
              <a:off x="3248750" y="591100"/>
              <a:ext cx="727050" cy="300875"/>
            </a:xfrm>
            <a:custGeom>
              <a:avLst/>
              <a:gdLst/>
              <a:ahLst/>
              <a:cxnLst/>
              <a:rect l="l" t="t" r="r" b="b"/>
              <a:pathLst>
                <a:path w="29082" h="12035" extrusionOk="0">
                  <a:moveTo>
                    <a:pt x="21634" y="0"/>
                  </a:moveTo>
                  <a:cubicBezTo>
                    <a:pt x="21611" y="0"/>
                    <a:pt x="21588" y="6"/>
                    <a:pt x="21567" y="16"/>
                  </a:cubicBezTo>
                  <a:lnTo>
                    <a:pt x="120" y="11785"/>
                  </a:lnTo>
                  <a:cubicBezTo>
                    <a:pt x="1" y="11850"/>
                    <a:pt x="44" y="12034"/>
                    <a:pt x="185" y="12034"/>
                  </a:cubicBezTo>
                  <a:cubicBezTo>
                    <a:pt x="207" y="12034"/>
                    <a:pt x="228" y="12029"/>
                    <a:pt x="245" y="12018"/>
                  </a:cubicBezTo>
                  <a:lnTo>
                    <a:pt x="21632" y="287"/>
                  </a:lnTo>
                  <a:lnTo>
                    <a:pt x="28819" y="4311"/>
                  </a:lnTo>
                  <a:cubicBezTo>
                    <a:pt x="28842" y="4324"/>
                    <a:pt x="28866" y="4330"/>
                    <a:pt x="28888" y="4330"/>
                  </a:cubicBezTo>
                  <a:cubicBezTo>
                    <a:pt x="29009" y="4330"/>
                    <a:pt x="29082" y="4152"/>
                    <a:pt x="28949" y="4078"/>
                  </a:cubicBezTo>
                  <a:lnTo>
                    <a:pt x="21697" y="16"/>
                  </a:lnTo>
                  <a:cubicBezTo>
                    <a:pt x="21678" y="6"/>
                    <a:pt x="21656" y="0"/>
                    <a:pt x="216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07;p29">
              <a:extLst>
                <a:ext uri="{FF2B5EF4-FFF2-40B4-BE49-F238E27FC236}">
                  <a16:creationId xmlns:a16="http://schemas.microsoft.com/office/drawing/2014/main" id="{AB89ADCD-CFCD-748D-F3B4-48F520AF6520}"/>
                </a:ext>
              </a:extLst>
            </p:cNvPr>
            <p:cNvSpPr/>
            <p:nvPr/>
          </p:nvSpPr>
          <p:spPr>
            <a:xfrm>
              <a:off x="3247550" y="590300"/>
              <a:ext cx="728575" cy="302475"/>
            </a:xfrm>
            <a:custGeom>
              <a:avLst/>
              <a:gdLst/>
              <a:ahLst/>
              <a:cxnLst/>
              <a:rect l="l" t="t" r="r" b="b"/>
              <a:pathLst>
                <a:path w="29143" h="12099" extrusionOk="0">
                  <a:moveTo>
                    <a:pt x="21680" y="65"/>
                  </a:moveTo>
                  <a:cubicBezTo>
                    <a:pt x="21696" y="65"/>
                    <a:pt x="21712" y="70"/>
                    <a:pt x="21728" y="81"/>
                  </a:cubicBezTo>
                  <a:lnTo>
                    <a:pt x="28980" y="4137"/>
                  </a:lnTo>
                  <a:cubicBezTo>
                    <a:pt x="29029" y="4164"/>
                    <a:pt x="29045" y="4229"/>
                    <a:pt x="29018" y="4273"/>
                  </a:cubicBezTo>
                  <a:cubicBezTo>
                    <a:pt x="29007" y="4300"/>
                    <a:pt x="28986" y="4316"/>
                    <a:pt x="28959" y="4321"/>
                  </a:cubicBezTo>
                  <a:cubicBezTo>
                    <a:pt x="28949" y="4323"/>
                    <a:pt x="28939" y="4325"/>
                    <a:pt x="28929" y="4325"/>
                  </a:cubicBezTo>
                  <a:cubicBezTo>
                    <a:pt x="28912" y="4325"/>
                    <a:pt x="28897" y="4321"/>
                    <a:pt x="28883" y="4311"/>
                  </a:cubicBezTo>
                  <a:lnTo>
                    <a:pt x="21696" y="292"/>
                  </a:lnTo>
                  <a:lnTo>
                    <a:pt x="21680" y="281"/>
                  </a:lnTo>
                  <a:lnTo>
                    <a:pt x="276" y="12023"/>
                  </a:lnTo>
                  <a:cubicBezTo>
                    <a:pt x="264" y="12029"/>
                    <a:pt x="250" y="12032"/>
                    <a:pt x="235" y="12032"/>
                  </a:cubicBezTo>
                  <a:cubicBezTo>
                    <a:pt x="201" y="12032"/>
                    <a:pt x="166" y="12014"/>
                    <a:pt x="146" y="11979"/>
                  </a:cubicBezTo>
                  <a:cubicBezTo>
                    <a:pt x="119" y="11936"/>
                    <a:pt x="136" y="11871"/>
                    <a:pt x="184" y="11849"/>
                  </a:cubicBezTo>
                  <a:lnTo>
                    <a:pt x="21636" y="81"/>
                  </a:lnTo>
                  <a:cubicBezTo>
                    <a:pt x="21647" y="70"/>
                    <a:pt x="21663" y="65"/>
                    <a:pt x="21680" y="65"/>
                  </a:cubicBezTo>
                  <a:close/>
                  <a:moveTo>
                    <a:pt x="21682" y="1"/>
                  </a:moveTo>
                  <a:cubicBezTo>
                    <a:pt x="21654" y="1"/>
                    <a:pt x="21626" y="8"/>
                    <a:pt x="21598" y="21"/>
                  </a:cubicBezTo>
                  <a:lnTo>
                    <a:pt x="152" y="11790"/>
                  </a:lnTo>
                  <a:cubicBezTo>
                    <a:pt x="0" y="11871"/>
                    <a:pt x="60" y="12099"/>
                    <a:pt x="233" y="12099"/>
                  </a:cubicBezTo>
                  <a:cubicBezTo>
                    <a:pt x="260" y="12099"/>
                    <a:pt x="287" y="12093"/>
                    <a:pt x="309" y="12082"/>
                  </a:cubicBezTo>
                  <a:lnTo>
                    <a:pt x="21680" y="357"/>
                  </a:lnTo>
                  <a:lnTo>
                    <a:pt x="28850" y="4370"/>
                  </a:lnTo>
                  <a:cubicBezTo>
                    <a:pt x="28876" y="4385"/>
                    <a:pt x="28906" y="4392"/>
                    <a:pt x="28934" y="4392"/>
                  </a:cubicBezTo>
                  <a:cubicBezTo>
                    <a:pt x="28948" y="4392"/>
                    <a:pt x="28962" y="4390"/>
                    <a:pt x="28975" y="4386"/>
                  </a:cubicBezTo>
                  <a:cubicBezTo>
                    <a:pt x="29121" y="4349"/>
                    <a:pt x="29143" y="4154"/>
                    <a:pt x="29013" y="4083"/>
                  </a:cubicBezTo>
                  <a:lnTo>
                    <a:pt x="21761" y="21"/>
                  </a:lnTo>
                  <a:cubicBezTo>
                    <a:pt x="21737" y="8"/>
                    <a:pt x="21710" y="1"/>
                    <a:pt x="2168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08;p29">
              <a:extLst>
                <a:ext uri="{FF2B5EF4-FFF2-40B4-BE49-F238E27FC236}">
                  <a16:creationId xmlns:a16="http://schemas.microsoft.com/office/drawing/2014/main" id="{C4E56C75-674E-8845-0DAC-C3C1F965DAED}"/>
                </a:ext>
              </a:extLst>
            </p:cNvPr>
            <p:cNvSpPr/>
            <p:nvPr/>
          </p:nvSpPr>
          <p:spPr>
            <a:xfrm>
              <a:off x="3786000" y="501875"/>
              <a:ext cx="6950" cy="96000"/>
            </a:xfrm>
            <a:custGeom>
              <a:avLst/>
              <a:gdLst/>
              <a:ahLst/>
              <a:cxnLst/>
              <a:rect l="l" t="t" r="r" b="b"/>
              <a:pathLst>
                <a:path w="278" h="3840" extrusionOk="0">
                  <a:moveTo>
                    <a:pt x="136" y="0"/>
                  </a:moveTo>
                  <a:cubicBezTo>
                    <a:pt x="60" y="0"/>
                    <a:pt x="1" y="60"/>
                    <a:pt x="1" y="135"/>
                  </a:cubicBezTo>
                  <a:lnTo>
                    <a:pt x="12" y="3705"/>
                  </a:lnTo>
                  <a:cubicBezTo>
                    <a:pt x="12" y="3780"/>
                    <a:pt x="71" y="3840"/>
                    <a:pt x="142" y="3840"/>
                  </a:cubicBezTo>
                  <a:cubicBezTo>
                    <a:pt x="218" y="3834"/>
                    <a:pt x="277" y="3775"/>
                    <a:pt x="277" y="3705"/>
                  </a:cubicBezTo>
                  <a:lnTo>
                    <a:pt x="266" y="135"/>
                  </a:lnTo>
                  <a:cubicBezTo>
                    <a:pt x="266" y="60"/>
                    <a:pt x="207"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09;p29">
              <a:extLst>
                <a:ext uri="{FF2B5EF4-FFF2-40B4-BE49-F238E27FC236}">
                  <a16:creationId xmlns:a16="http://schemas.microsoft.com/office/drawing/2014/main" id="{C87AD00A-DC86-4B99-65D6-FB6C40488DA3}"/>
                </a:ext>
              </a:extLst>
            </p:cNvPr>
            <p:cNvSpPr/>
            <p:nvPr/>
          </p:nvSpPr>
          <p:spPr>
            <a:xfrm>
              <a:off x="3785200" y="501075"/>
              <a:ext cx="8550" cy="97625"/>
            </a:xfrm>
            <a:custGeom>
              <a:avLst/>
              <a:gdLst/>
              <a:ahLst/>
              <a:cxnLst/>
              <a:rect l="l" t="t" r="r" b="b"/>
              <a:pathLst>
                <a:path w="342" h="3905" extrusionOk="0">
                  <a:moveTo>
                    <a:pt x="168" y="65"/>
                  </a:moveTo>
                  <a:cubicBezTo>
                    <a:pt x="222" y="65"/>
                    <a:pt x="266" y="113"/>
                    <a:pt x="266" y="167"/>
                  </a:cubicBezTo>
                  <a:lnTo>
                    <a:pt x="277" y="3737"/>
                  </a:lnTo>
                  <a:cubicBezTo>
                    <a:pt x="277" y="3791"/>
                    <a:pt x="233" y="3834"/>
                    <a:pt x="174" y="3834"/>
                  </a:cubicBezTo>
                  <a:cubicBezTo>
                    <a:pt x="120" y="3834"/>
                    <a:pt x="76" y="3791"/>
                    <a:pt x="76" y="3737"/>
                  </a:cubicBezTo>
                  <a:lnTo>
                    <a:pt x="65" y="167"/>
                  </a:lnTo>
                  <a:cubicBezTo>
                    <a:pt x="65" y="113"/>
                    <a:pt x="114" y="65"/>
                    <a:pt x="168" y="65"/>
                  </a:cubicBezTo>
                  <a:close/>
                  <a:moveTo>
                    <a:pt x="166" y="1"/>
                  </a:moveTo>
                  <a:cubicBezTo>
                    <a:pt x="83" y="1"/>
                    <a:pt x="0" y="56"/>
                    <a:pt x="0" y="167"/>
                  </a:cubicBezTo>
                  <a:lnTo>
                    <a:pt x="6" y="3737"/>
                  </a:lnTo>
                  <a:cubicBezTo>
                    <a:pt x="6" y="3829"/>
                    <a:pt x="82" y="3904"/>
                    <a:pt x="174" y="3904"/>
                  </a:cubicBezTo>
                  <a:cubicBezTo>
                    <a:pt x="266" y="3904"/>
                    <a:pt x="342" y="3829"/>
                    <a:pt x="342" y="3737"/>
                  </a:cubicBezTo>
                  <a:lnTo>
                    <a:pt x="336" y="167"/>
                  </a:lnTo>
                  <a:cubicBezTo>
                    <a:pt x="333"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10;p29">
              <a:extLst>
                <a:ext uri="{FF2B5EF4-FFF2-40B4-BE49-F238E27FC236}">
                  <a16:creationId xmlns:a16="http://schemas.microsoft.com/office/drawing/2014/main" id="{39D89FBC-99AF-EF48-BB16-F81FA9E33DA6}"/>
                </a:ext>
              </a:extLst>
            </p:cNvPr>
            <p:cNvSpPr/>
            <p:nvPr/>
          </p:nvSpPr>
          <p:spPr>
            <a:xfrm>
              <a:off x="2395900" y="2917575"/>
              <a:ext cx="869125" cy="577250"/>
            </a:xfrm>
            <a:custGeom>
              <a:avLst/>
              <a:gdLst/>
              <a:ahLst/>
              <a:cxnLst/>
              <a:rect l="l" t="t" r="r" b="b"/>
              <a:pathLst>
                <a:path w="34765" h="23090" extrusionOk="0">
                  <a:moveTo>
                    <a:pt x="34494" y="283"/>
                  </a:moveTo>
                  <a:lnTo>
                    <a:pt x="34494" y="22813"/>
                  </a:lnTo>
                  <a:lnTo>
                    <a:pt x="266" y="21335"/>
                  </a:lnTo>
                  <a:lnTo>
                    <a:pt x="266" y="3462"/>
                  </a:lnTo>
                  <a:lnTo>
                    <a:pt x="34494" y="283"/>
                  </a:lnTo>
                  <a:close/>
                  <a:moveTo>
                    <a:pt x="34633" y="1"/>
                  </a:moveTo>
                  <a:cubicBezTo>
                    <a:pt x="34629" y="1"/>
                    <a:pt x="34624" y="1"/>
                    <a:pt x="34619" y="2"/>
                  </a:cubicBezTo>
                  <a:lnTo>
                    <a:pt x="120" y="3208"/>
                  </a:lnTo>
                  <a:cubicBezTo>
                    <a:pt x="55" y="3219"/>
                    <a:pt x="1" y="3273"/>
                    <a:pt x="1" y="3343"/>
                  </a:cubicBezTo>
                  <a:lnTo>
                    <a:pt x="1" y="21459"/>
                  </a:lnTo>
                  <a:cubicBezTo>
                    <a:pt x="1" y="21530"/>
                    <a:pt x="55" y="21589"/>
                    <a:pt x="130" y="21595"/>
                  </a:cubicBezTo>
                  <a:lnTo>
                    <a:pt x="34624" y="23089"/>
                  </a:lnTo>
                  <a:lnTo>
                    <a:pt x="34629" y="23089"/>
                  </a:lnTo>
                  <a:cubicBezTo>
                    <a:pt x="34705" y="23089"/>
                    <a:pt x="34765" y="23030"/>
                    <a:pt x="34765" y="22954"/>
                  </a:cubicBezTo>
                  <a:lnTo>
                    <a:pt x="34765" y="132"/>
                  </a:lnTo>
                  <a:cubicBezTo>
                    <a:pt x="34765" y="99"/>
                    <a:pt x="34749" y="61"/>
                    <a:pt x="34721" y="34"/>
                  </a:cubicBezTo>
                  <a:cubicBezTo>
                    <a:pt x="34698" y="15"/>
                    <a:pt x="34666" y="1"/>
                    <a:pt x="3463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11;p29">
              <a:extLst>
                <a:ext uri="{FF2B5EF4-FFF2-40B4-BE49-F238E27FC236}">
                  <a16:creationId xmlns:a16="http://schemas.microsoft.com/office/drawing/2014/main" id="{8BBEC079-3C09-DC99-A9A3-30477231E6FA}"/>
                </a:ext>
              </a:extLst>
            </p:cNvPr>
            <p:cNvSpPr/>
            <p:nvPr/>
          </p:nvSpPr>
          <p:spPr>
            <a:xfrm>
              <a:off x="2395100" y="2916775"/>
              <a:ext cx="870750" cy="578850"/>
            </a:xfrm>
            <a:custGeom>
              <a:avLst/>
              <a:gdLst/>
              <a:ahLst/>
              <a:cxnLst/>
              <a:rect l="l" t="t" r="r" b="b"/>
              <a:pathLst>
                <a:path w="34830" h="23154" extrusionOk="0">
                  <a:moveTo>
                    <a:pt x="34493" y="348"/>
                  </a:moveTo>
                  <a:lnTo>
                    <a:pt x="34493" y="22813"/>
                  </a:lnTo>
                  <a:lnTo>
                    <a:pt x="330" y="21334"/>
                  </a:lnTo>
                  <a:lnTo>
                    <a:pt x="330" y="3527"/>
                  </a:lnTo>
                  <a:lnTo>
                    <a:pt x="34493" y="348"/>
                  </a:lnTo>
                  <a:close/>
                  <a:moveTo>
                    <a:pt x="34564" y="277"/>
                  </a:moveTo>
                  <a:lnTo>
                    <a:pt x="298" y="3462"/>
                  </a:lnTo>
                  <a:lnTo>
                    <a:pt x="265" y="3467"/>
                  </a:lnTo>
                  <a:lnTo>
                    <a:pt x="265" y="21399"/>
                  </a:lnTo>
                  <a:lnTo>
                    <a:pt x="34526" y="22883"/>
                  </a:lnTo>
                  <a:lnTo>
                    <a:pt x="34564" y="22883"/>
                  </a:lnTo>
                  <a:lnTo>
                    <a:pt x="34564" y="277"/>
                  </a:lnTo>
                  <a:close/>
                  <a:moveTo>
                    <a:pt x="34661" y="66"/>
                  </a:moveTo>
                  <a:cubicBezTo>
                    <a:pt x="34688" y="66"/>
                    <a:pt x="34710" y="77"/>
                    <a:pt x="34732" y="93"/>
                  </a:cubicBezTo>
                  <a:cubicBezTo>
                    <a:pt x="34748" y="109"/>
                    <a:pt x="34764" y="137"/>
                    <a:pt x="34759" y="164"/>
                  </a:cubicBezTo>
                  <a:lnTo>
                    <a:pt x="34759" y="22986"/>
                  </a:lnTo>
                  <a:cubicBezTo>
                    <a:pt x="34759" y="23013"/>
                    <a:pt x="34748" y="23040"/>
                    <a:pt x="34732" y="23056"/>
                  </a:cubicBezTo>
                  <a:cubicBezTo>
                    <a:pt x="34710" y="23078"/>
                    <a:pt x="34688" y="23083"/>
                    <a:pt x="34661" y="23083"/>
                  </a:cubicBezTo>
                  <a:lnTo>
                    <a:pt x="34661" y="23121"/>
                  </a:lnTo>
                  <a:lnTo>
                    <a:pt x="34656" y="23083"/>
                  </a:lnTo>
                  <a:lnTo>
                    <a:pt x="162" y="21594"/>
                  </a:lnTo>
                  <a:cubicBezTo>
                    <a:pt x="108" y="21589"/>
                    <a:pt x="65" y="21545"/>
                    <a:pt x="65" y="21491"/>
                  </a:cubicBezTo>
                  <a:lnTo>
                    <a:pt x="65" y="3375"/>
                  </a:lnTo>
                  <a:cubicBezTo>
                    <a:pt x="65" y="3321"/>
                    <a:pt x="103" y="3283"/>
                    <a:pt x="157" y="3278"/>
                  </a:cubicBezTo>
                  <a:lnTo>
                    <a:pt x="34656" y="66"/>
                  </a:lnTo>
                  <a:close/>
                  <a:moveTo>
                    <a:pt x="34663" y="0"/>
                  </a:moveTo>
                  <a:cubicBezTo>
                    <a:pt x="34657" y="0"/>
                    <a:pt x="34651" y="0"/>
                    <a:pt x="34645" y="1"/>
                  </a:cubicBezTo>
                  <a:lnTo>
                    <a:pt x="152" y="3207"/>
                  </a:lnTo>
                  <a:cubicBezTo>
                    <a:pt x="65" y="3218"/>
                    <a:pt x="0" y="3289"/>
                    <a:pt x="0" y="3375"/>
                  </a:cubicBezTo>
                  <a:lnTo>
                    <a:pt x="0" y="21491"/>
                  </a:lnTo>
                  <a:cubicBezTo>
                    <a:pt x="0" y="21583"/>
                    <a:pt x="70" y="21654"/>
                    <a:pt x="157" y="21659"/>
                  </a:cubicBezTo>
                  <a:lnTo>
                    <a:pt x="34656" y="23154"/>
                  </a:lnTo>
                  <a:lnTo>
                    <a:pt x="34661" y="23154"/>
                  </a:lnTo>
                  <a:cubicBezTo>
                    <a:pt x="34705" y="23154"/>
                    <a:pt x="34748" y="23138"/>
                    <a:pt x="34775" y="23105"/>
                  </a:cubicBezTo>
                  <a:cubicBezTo>
                    <a:pt x="34813" y="23073"/>
                    <a:pt x="34829" y="23029"/>
                    <a:pt x="34829" y="22986"/>
                  </a:cubicBezTo>
                  <a:lnTo>
                    <a:pt x="34829" y="164"/>
                  </a:lnTo>
                  <a:cubicBezTo>
                    <a:pt x="34829" y="120"/>
                    <a:pt x="34808" y="72"/>
                    <a:pt x="34775" y="44"/>
                  </a:cubicBezTo>
                  <a:cubicBezTo>
                    <a:pt x="34742" y="16"/>
                    <a:pt x="34705" y="0"/>
                    <a:pt x="346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12;p29">
              <a:extLst>
                <a:ext uri="{FF2B5EF4-FFF2-40B4-BE49-F238E27FC236}">
                  <a16:creationId xmlns:a16="http://schemas.microsoft.com/office/drawing/2014/main" id="{DC557156-5F55-C04A-9B28-25B8FAF6B585}"/>
                </a:ext>
              </a:extLst>
            </p:cNvPr>
            <p:cNvSpPr/>
            <p:nvPr/>
          </p:nvSpPr>
          <p:spPr>
            <a:xfrm>
              <a:off x="2394450" y="2928275"/>
              <a:ext cx="870725" cy="83850"/>
            </a:xfrm>
            <a:custGeom>
              <a:avLst/>
              <a:gdLst/>
              <a:ahLst/>
              <a:cxnLst/>
              <a:rect l="l" t="t" r="r" b="b"/>
              <a:pathLst>
                <a:path w="34829" h="3354" extrusionOk="0">
                  <a:moveTo>
                    <a:pt x="34695" y="0"/>
                  </a:moveTo>
                  <a:cubicBezTo>
                    <a:pt x="34689" y="0"/>
                    <a:pt x="34683" y="1"/>
                    <a:pt x="34677" y="1"/>
                  </a:cubicBezTo>
                  <a:lnTo>
                    <a:pt x="1375" y="3083"/>
                  </a:lnTo>
                  <a:lnTo>
                    <a:pt x="226" y="2785"/>
                  </a:lnTo>
                  <a:cubicBezTo>
                    <a:pt x="213" y="2782"/>
                    <a:pt x="201" y="2780"/>
                    <a:pt x="189" y="2780"/>
                  </a:cubicBezTo>
                  <a:cubicBezTo>
                    <a:pt x="45" y="2780"/>
                    <a:pt x="1" y="3005"/>
                    <a:pt x="156" y="3045"/>
                  </a:cubicBezTo>
                  <a:lnTo>
                    <a:pt x="1331" y="3348"/>
                  </a:lnTo>
                  <a:cubicBezTo>
                    <a:pt x="1342" y="3348"/>
                    <a:pt x="1353" y="3354"/>
                    <a:pt x="1364" y="3354"/>
                  </a:cubicBezTo>
                  <a:lnTo>
                    <a:pt x="1375" y="3354"/>
                  </a:lnTo>
                  <a:lnTo>
                    <a:pt x="34698" y="267"/>
                  </a:lnTo>
                  <a:cubicBezTo>
                    <a:pt x="34774" y="256"/>
                    <a:pt x="34828" y="191"/>
                    <a:pt x="34823" y="121"/>
                  </a:cubicBezTo>
                  <a:cubicBezTo>
                    <a:pt x="34813" y="51"/>
                    <a:pt x="34758" y="0"/>
                    <a:pt x="346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13;p29">
              <a:extLst>
                <a:ext uri="{FF2B5EF4-FFF2-40B4-BE49-F238E27FC236}">
                  <a16:creationId xmlns:a16="http://schemas.microsoft.com/office/drawing/2014/main" id="{90A0F402-A4A3-B7D3-BBB7-A490C9F5ED1E}"/>
                </a:ext>
              </a:extLst>
            </p:cNvPr>
            <p:cNvSpPr/>
            <p:nvPr/>
          </p:nvSpPr>
          <p:spPr>
            <a:xfrm>
              <a:off x="2393200" y="2927325"/>
              <a:ext cx="872775" cy="85625"/>
            </a:xfrm>
            <a:custGeom>
              <a:avLst/>
              <a:gdLst/>
              <a:ahLst/>
              <a:cxnLst/>
              <a:rect l="l" t="t" r="r" b="b"/>
              <a:pathLst>
                <a:path w="34911" h="3425" extrusionOk="0">
                  <a:moveTo>
                    <a:pt x="34749" y="70"/>
                  </a:moveTo>
                  <a:cubicBezTo>
                    <a:pt x="34766" y="70"/>
                    <a:pt x="34785" y="76"/>
                    <a:pt x="34797" y="88"/>
                  </a:cubicBezTo>
                  <a:cubicBezTo>
                    <a:pt x="34819" y="104"/>
                    <a:pt x="34835" y="132"/>
                    <a:pt x="34835" y="159"/>
                  </a:cubicBezTo>
                  <a:cubicBezTo>
                    <a:pt x="34840" y="213"/>
                    <a:pt x="34802" y="262"/>
                    <a:pt x="34748" y="267"/>
                  </a:cubicBezTo>
                  <a:lnTo>
                    <a:pt x="1419" y="3354"/>
                  </a:lnTo>
                  <a:cubicBezTo>
                    <a:pt x="1419" y="3359"/>
                    <a:pt x="1419" y="3359"/>
                    <a:pt x="1414" y="3359"/>
                  </a:cubicBezTo>
                  <a:cubicBezTo>
                    <a:pt x="1408" y="3359"/>
                    <a:pt x="1397" y="3354"/>
                    <a:pt x="1387" y="3354"/>
                  </a:cubicBezTo>
                  <a:lnTo>
                    <a:pt x="217" y="3051"/>
                  </a:lnTo>
                  <a:cubicBezTo>
                    <a:pt x="103" y="3018"/>
                    <a:pt x="125" y="2856"/>
                    <a:pt x="244" y="2856"/>
                  </a:cubicBezTo>
                  <a:lnTo>
                    <a:pt x="266" y="2856"/>
                  </a:lnTo>
                  <a:lnTo>
                    <a:pt x="1419" y="3159"/>
                  </a:lnTo>
                  <a:lnTo>
                    <a:pt x="34732" y="72"/>
                  </a:lnTo>
                  <a:cubicBezTo>
                    <a:pt x="34737" y="71"/>
                    <a:pt x="34743" y="70"/>
                    <a:pt x="34749" y="70"/>
                  </a:cubicBezTo>
                  <a:close/>
                  <a:moveTo>
                    <a:pt x="34743" y="0"/>
                  </a:moveTo>
                  <a:cubicBezTo>
                    <a:pt x="34736" y="0"/>
                    <a:pt x="34728" y="1"/>
                    <a:pt x="34721" y="2"/>
                  </a:cubicBezTo>
                  <a:lnTo>
                    <a:pt x="1425" y="3089"/>
                  </a:lnTo>
                  <a:lnTo>
                    <a:pt x="282" y="2791"/>
                  </a:lnTo>
                  <a:cubicBezTo>
                    <a:pt x="265" y="2787"/>
                    <a:pt x="249" y="2785"/>
                    <a:pt x="235" y="2785"/>
                  </a:cubicBezTo>
                  <a:cubicBezTo>
                    <a:pt x="55" y="2785"/>
                    <a:pt x="1" y="3066"/>
                    <a:pt x="201" y="3116"/>
                  </a:cubicBezTo>
                  <a:lnTo>
                    <a:pt x="1370" y="3419"/>
                  </a:lnTo>
                  <a:cubicBezTo>
                    <a:pt x="1387" y="3424"/>
                    <a:pt x="1397" y="3424"/>
                    <a:pt x="1414" y="3424"/>
                  </a:cubicBezTo>
                  <a:lnTo>
                    <a:pt x="1430" y="3424"/>
                  </a:lnTo>
                  <a:lnTo>
                    <a:pt x="34754" y="337"/>
                  </a:lnTo>
                  <a:cubicBezTo>
                    <a:pt x="34846" y="327"/>
                    <a:pt x="34911" y="245"/>
                    <a:pt x="34905" y="153"/>
                  </a:cubicBezTo>
                  <a:cubicBezTo>
                    <a:pt x="34900" y="104"/>
                    <a:pt x="34878" y="67"/>
                    <a:pt x="34840" y="34"/>
                  </a:cubicBezTo>
                  <a:cubicBezTo>
                    <a:pt x="34813" y="12"/>
                    <a:pt x="34779" y="0"/>
                    <a:pt x="3474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14;p29">
              <a:extLst>
                <a:ext uri="{FF2B5EF4-FFF2-40B4-BE49-F238E27FC236}">
                  <a16:creationId xmlns:a16="http://schemas.microsoft.com/office/drawing/2014/main" id="{57BED652-63F1-7548-1712-E01AB7804843}"/>
                </a:ext>
              </a:extLst>
            </p:cNvPr>
            <p:cNvSpPr/>
            <p:nvPr/>
          </p:nvSpPr>
          <p:spPr>
            <a:xfrm>
              <a:off x="2425150" y="3005375"/>
              <a:ext cx="6650" cy="453300"/>
            </a:xfrm>
            <a:custGeom>
              <a:avLst/>
              <a:gdLst/>
              <a:ahLst/>
              <a:cxnLst/>
              <a:rect l="l" t="t" r="r" b="b"/>
              <a:pathLst>
                <a:path w="266" h="18132" extrusionOk="0">
                  <a:moveTo>
                    <a:pt x="133" y="0"/>
                  </a:moveTo>
                  <a:cubicBezTo>
                    <a:pt x="67" y="0"/>
                    <a:pt x="0" y="45"/>
                    <a:pt x="0" y="135"/>
                  </a:cubicBezTo>
                  <a:lnTo>
                    <a:pt x="0" y="18001"/>
                  </a:lnTo>
                  <a:cubicBezTo>
                    <a:pt x="0" y="18072"/>
                    <a:pt x="60" y="18131"/>
                    <a:pt x="136" y="18131"/>
                  </a:cubicBezTo>
                  <a:cubicBezTo>
                    <a:pt x="206" y="18131"/>
                    <a:pt x="266" y="18072"/>
                    <a:pt x="266" y="18001"/>
                  </a:cubicBezTo>
                  <a:lnTo>
                    <a:pt x="266" y="135"/>
                  </a:lnTo>
                  <a:cubicBezTo>
                    <a:pt x="266" y="45"/>
                    <a:pt x="199"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15;p29">
              <a:extLst>
                <a:ext uri="{FF2B5EF4-FFF2-40B4-BE49-F238E27FC236}">
                  <a16:creationId xmlns:a16="http://schemas.microsoft.com/office/drawing/2014/main" id="{529F4F91-FB72-2F4B-21C9-2430DF966965}"/>
                </a:ext>
              </a:extLst>
            </p:cNvPr>
            <p:cNvSpPr/>
            <p:nvPr/>
          </p:nvSpPr>
          <p:spPr>
            <a:xfrm>
              <a:off x="2424325" y="3004550"/>
              <a:ext cx="8425" cy="454925"/>
            </a:xfrm>
            <a:custGeom>
              <a:avLst/>
              <a:gdLst/>
              <a:ahLst/>
              <a:cxnLst/>
              <a:rect l="l" t="t" r="r" b="b"/>
              <a:pathLst>
                <a:path w="337" h="18197" extrusionOk="0">
                  <a:moveTo>
                    <a:pt x="169" y="70"/>
                  </a:moveTo>
                  <a:cubicBezTo>
                    <a:pt x="223" y="70"/>
                    <a:pt x="266" y="113"/>
                    <a:pt x="266" y="168"/>
                  </a:cubicBezTo>
                  <a:lnTo>
                    <a:pt x="266" y="18034"/>
                  </a:lnTo>
                  <a:cubicBezTo>
                    <a:pt x="266" y="18099"/>
                    <a:pt x="216" y="18132"/>
                    <a:pt x="166" y="18132"/>
                  </a:cubicBezTo>
                  <a:cubicBezTo>
                    <a:pt x="116" y="18132"/>
                    <a:pt x="66" y="18099"/>
                    <a:pt x="66" y="18034"/>
                  </a:cubicBezTo>
                  <a:lnTo>
                    <a:pt x="66" y="168"/>
                  </a:lnTo>
                  <a:cubicBezTo>
                    <a:pt x="66" y="113"/>
                    <a:pt x="115" y="70"/>
                    <a:pt x="169" y="70"/>
                  </a:cubicBezTo>
                  <a:close/>
                  <a:moveTo>
                    <a:pt x="169" y="1"/>
                  </a:moveTo>
                  <a:cubicBezTo>
                    <a:pt x="85" y="1"/>
                    <a:pt x="1" y="56"/>
                    <a:pt x="1" y="168"/>
                  </a:cubicBezTo>
                  <a:lnTo>
                    <a:pt x="1" y="18034"/>
                  </a:lnTo>
                  <a:cubicBezTo>
                    <a:pt x="1" y="18126"/>
                    <a:pt x="77" y="18197"/>
                    <a:pt x="169" y="18197"/>
                  </a:cubicBezTo>
                  <a:cubicBezTo>
                    <a:pt x="261" y="18197"/>
                    <a:pt x="337" y="18126"/>
                    <a:pt x="337" y="18034"/>
                  </a:cubicBezTo>
                  <a:lnTo>
                    <a:pt x="337" y="168"/>
                  </a:lnTo>
                  <a:cubicBezTo>
                    <a:pt x="337" y="56"/>
                    <a:pt x="253" y="1"/>
                    <a:pt x="1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16;p29">
              <a:extLst>
                <a:ext uri="{FF2B5EF4-FFF2-40B4-BE49-F238E27FC236}">
                  <a16:creationId xmlns:a16="http://schemas.microsoft.com/office/drawing/2014/main" id="{130AB4D1-B328-97F8-71E0-DE71ED121A60}"/>
                </a:ext>
              </a:extLst>
            </p:cNvPr>
            <p:cNvSpPr/>
            <p:nvPr/>
          </p:nvSpPr>
          <p:spPr>
            <a:xfrm>
              <a:off x="2804650" y="2970300"/>
              <a:ext cx="6800" cy="504900"/>
            </a:xfrm>
            <a:custGeom>
              <a:avLst/>
              <a:gdLst/>
              <a:ahLst/>
              <a:cxnLst/>
              <a:rect l="l" t="t" r="r" b="b"/>
              <a:pathLst>
                <a:path w="272" h="20196" extrusionOk="0">
                  <a:moveTo>
                    <a:pt x="136" y="1"/>
                  </a:moveTo>
                  <a:cubicBezTo>
                    <a:pt x="69" y="1"/>
                    <a:pt x="1" y="45"/>
                    <a:pt x="1" y="135"/>
                  </a:cubicBezTo>
                  <a:lnTo>
                    <a:pt x="1" y="20060"/>
                  </a:lnTo>
                  <a:cubicBezTo>
                    <a:pt x="1" y="20136"/>
                    <a:pt x="60" y="20195"/>
                    <a:pt x="136" y="20195"/>
                  </a:cubicBezTo>
                  <a:cubicBezTo>
                    <a:pt x="212" y="20195"/>
                    <a:pt x="272" y="20136"/>
                    <a:pt x="272" y="20060"/>
                  </a:cubicBezTo>
                  <a:lnTo>
                    <a:pt x="272" y="135"/>
                  </a:lnTo>
                  <a:cubicBezTo>
                    <a:pt x="272"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17;p29">
              <a:extLst>
                <a:ext uri="{FF2B5EF4-FFF2-40B4-BE49-F238E27FC236}">
                  <a16:creationId xmlns:a16="http://schemas.microsoft.com/office/drawing/2014/main" id="{24D45393-FE5A-692F-B453-6F32A70553DE}"/>
                </a:ext>
              </a:extLst>
            </p:cNvPr>
            <p:cNvSpPr/>
            <p:nvPr/>
          </p:nvSpPr>
          <p:spPr>
            <a:xfrm>
              <a:off x="2803850" y="2969400"/>
              <a:ext cx="8425" cy="506600"/>
            </a:xfrm>
            <a:custGeom>
              <a:avLst/>
              <a:gdLst/>
              <a:ahLst/>
              <a:cxnLst/>
              <a:rect l="l" t="t" r="r" b="b"/>
              <a:pathLst>
                <a:path w="337" h="20264" extrusionOk="0">
                  <a:moveTo>
                    <a:pt x="168" y="68"/>
                  </a:moveTo>
                  <a:cubicBezTo>
                    <a:pt x="222" y="68"/>
                    <a:pt x="266" y="111"/>
                    <a:pt x="266" y="171"/>
                  </a:cubicBezTo>
                  <a:lnTo>
                    <a:pt x="266" y="20096"/>
                  </a:lnTo>
                  <a:cubicBezTo>
                    <a:pt x="266" y="20161"/>
                    <a:pt x="217" y="20193"/>
                    <a:pt x="168" y="20193"/>
                  </a:cubicBezTo>
                  <a:cubicBezTo>
                    <a:pt x="120" y="20193"/>
                    <a:pt x="71" y="20161"/>
                    <a:pt x="71" y="20096"/>
                  </a:cubicBezTo>
                  <a:lnTo>
                    <a:pt x="71" y="171"/>
                  </a:lnTo>
                  <a:cubicBezTo>
                    <a:pt x="71" y="111"/>
                    <a:pt x="114" y="68"/>
                    <a:pt x="168" y="68"/>
                  </a:cubicBezTo>
                  <a:close/>
                  <a:moveTo>
                    <a:pt x="168" y="0"/>
                  </a:moveTo>
                  <a:cubicBezTo>
                    <a:pt x="84" y="0"/>
                    <a:pt x="0" y="57"/>
                    <a:pt x="0" y="171"/>
                  </a:cubicBezTo>
                  <a:lnTo>
                    <a:pt x="0" y="20096"/>
                  </a:lnTo>
                  <a:cubicBezTo>
                    <a:pt x="0" y="20188"/>
                    <a:pt x="76" y="20264"/>
                    <a:pt x="168" y="20264"/>
                  </a:cubicBezTo>
                  <a:cubicBezTo>
                    <a:pt x="260" y="20264"/>
                    <a:pt x="336" y="20188"/>
                    <a:pt x="336" y="20096"/>
                  </a:cubicBezTo>
                  <a:lnTo>
                    <a:pt x="336" y="171"/>
                  </a:lnTo>
                  <a:cubicBezTo>
                    <a:pt x="336" y="57"/>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18;p29">
              <a:extLst>
                <a:ext uri="{FF2B5EF4-FFF2-40B4-BE49-F238E27FC236}">
                  <a16:creationId xmlns:a16="http://schemas.microsoft.com/office/drawing/2014/main" id="{83E36504-524E-18FE-DEA2-0BD93FFC6D7F}"/>
                </a:ext>
              </a:extLst>
            </p:cNvPr>
            <p:cNvSpPr/>
            <p:nvPr/>
          </p:nvSpPr>
          <p:spPr>
            <a:xfrm>
              <a:off x="2784475" y="2972175"/>
              <a:ext cx="6675" cy="502075"/>
            </a:xfrm>
            <a:custGeom>
              <a:avLst/>
              <a:gdLst/>
              <a:ahLst/>
              <a:cxnLst/>
              <a:rect l="l" t="t" r="r" b="b"/>
              <a:pathLst>
                <a:path w="267" h="20083" extrusionOk="0">
                  <a:moveTo>
                    <a:pt x="134" y="0"/>
                  </a:moveTo>
                  <a:cubicBezTo>
                    <a:pt x="67" y="0"/>
                    <a:pt x="1" y="44"/>
                    <a:pt x="1" y="130"/>
                  </a:cubicBezTo>
                  <a:lnTo>
                    <a:pt x="1" y="19952"/>
                  </a:lnTo>
                  <a:cubicBezTo>
                    <a:pt x="1" y="20023"/>
                    <a:pt x="61" y="20082"/>
                    <a:pt x="136" y="20082"/>
                  </a:cubicBezTo>
                  <a:cubicBezTo>
                    <a:pt x="207" y="20082"/>
                    <a:pt x="266" y="20023"/>
                    <a:pt x="266" y="19952"/>
                  </a:cubicBezTo>
                  <a:lnTo>
                    <a:pt x="266" y="130"/>
                  </a:lnTo>
                  <a:cubicBezTo>
                    <a:pt x="266" y="44"/>
                    <a:pt x="20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19;p29">
              <a:extLst>
                <a:ext uri="{FF2B5EF4-FFF2-40B4-BE49-F238E27FC236}">
                  <a16:creationId xmlns:a16="http://schemas.microsoft.com/office/drawing/2014/main" id="{628DFACE-3825-18F5-9783-C336475EB83A}"/>
                </a:ext>
              </a:extLst>
            </p:cNvPr>
            <p:cNvSpPr/>
            <p:nvPr/>
          </p:nvSpPr>
          <p:spPr>
            <a:xfrm>
              <a:off x="2783675" y="2971250"/>
              <a:ext cx="8425" cy="503800"/>
            </a:xfrm>
            <a:custGeom>
              <a:avLst/>
              <a:gdLst/>
              <a:ahLst/>
              <a:cxnLst/>
              <a:rect l="l" t="t" r="r" b="b"/>
              <a:pathLst>
                <a:path w="337" h="20152" extrusionOk="0">
                  <a:moveTo>
                    <a:pt x="168" y="70"/>
                  </a:moveTo>
                  <a:cubicBezTo>
                    <a:pt x="223" y="70"/>
                    <a:pt x="266" y="113"/>
                    <a:pt x="266" y="167"/>
                  </a:cubicBezTo>
                  <a:lnTo>
                    <a:pt x="266" y="19989"/>
                  </a:lnTo>
                  <a:cubicBezTo>
                    <a:pt x="266" y="20054"/>
                    <a:pt x="216" y="20087"/>
                    <a:pt x="166" y="20087"/>
                  </a:cubicBezTo>
                  <a:cubicBezTo>
                    <a:pt x="116" y="20087"/>
                    <a:pt x="65" y="20054"/>
                    <a:pt x="65" y="19989"/>
                  </a:cubicBezTo>
                  <a:lnTo>
                    <a:pt x="65" y="167"/>
                  </a:lnTo>
                  <a:cubicBezTo>
                    <a:pt x="65" y="113"/>
                    <a:pt x="114" y="70"/>
                    <a:pt x="168" y="70"/>
                  </a:cubicBezTo>
                  <a:close/>
                  <a:moveTo>
                    <a:pt x="166" y="1"/>
                  </a:moveTo>
                  <a:cubicBezTo>
                    <a:pt x="83" y="1"/>
                    <a:pt x="0" y="56"/>
                    <a:pt x="0" y="167"/>
                  </a:cubicBezTo>
                  <a:lnTo>
                    <a:pt x="0" y="19989"/>
                  </a:lnTo>
                  <a:cubicBezTo>
                    <a:pt x="0" y="20081"/>
                    <a:pt x="76" y="20152"/>
                    <a:pt x="168" y="20152"/>
                  </a:cubicBezTo>
                  <a:cubicBezTo>
                    <a:pt x="260" y="20152"/>
                    <a:pt x="336" y="20081"/>
                    <a:pt x="336" y="19989"/>
                  </a:cubicBezTo>
                  <a:lnTo>
                    <a:pt x="336" y="167"/>
                  </a:lnTo>
                  <a:cubicBezTo>
                    <a:pt x="334"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20;p29">
              <a:extLst>
                <a:ext uri="{FF2B5EF4-FFF2-40B4-BE49-F238E27FC236}">
                  <a16:creationId xmlns:a16="http://schemas.microsoft.com/office/drawing/2014/main" id="{03B9BCFC-2E3C-29DF-02B0-89C084389343}"/>
                </a:ext>
              </a:extLst>
            </p:cNvPr>
            <p:cNvSpPr/>
            <p:nvPr/>
          </p:nvSpPr>
          <p:spPr>
            <a:xfrm>
              <a:off x="2395900" y="1828625"/>
              <a:ext cx="869125" cy="720725"/>
            </a:xfrm>
            <a:custGeom>
              <a:avLst/>
              <a:gdLst/>
              <a:ahLst/>
              <a:cxnLst/>
              <a:rect l="l" t="t" r="r" b="b"/>
              <a:pathLst>
                <a:path w="34765" h="28829" extrusionOk="0">
                  <a:moveTo>
                    <a:pt x="34494" y="320"/>
                  </a:moveTo>
                  <a:lnTo>
                    <a:pt x="34494" y="20954"/>
                  </a:lnTo>
                  <a:lnTo>
                    <a:pt x="266" y="28525"/>
                  </a:lnTo>
                  <a:lnTo>
                    <a:pt x="266" y="12267"/>
                  </a:lnTo>
                  <a:lnTo>
                    <a:pt x="34494" y="320"/>
                  </a:lnTo>
                  <a:close/>
                  <a:moveTo>
                    <a:pt x="34627" y="0"/>
                  </a:moveTo>
                  <a:cubicBezTo>
                    <a:pt x="34613" y="0"/>
                    <a:pt x="34600" y="2"/>
                    <a:pt x="34586" y="5"/>
                  </a:cubicBezTo>
                  <a:lnTo>
                    <a:pt x="93" y="12045"/>
                  </a:lnTo>
                  <a:cubicBezTo>
                    <a:pt x="38" y="12066"/>
                    <a:pt x="1" y="12115"/>
                    <a:pt x="1" y="12175"/>
                  </a:cubicBezTo>
                  <a:lnTo>
                    <a:pt x="1" y="28693"/>
                  </a:lnTo>
                  <a:cubicBezTo>
                    <a:pt x="1" y="28736"/>
                    <a:pt x="17" y="28774"/>
                    <a:pt x="49" y="28796"/>
                  </a:cubicBezTo>
                  <a:cubicBezTo>
                    <a:pt x="76" y="28818"/>
                    <a:pt x="103" y="28829"/>
                    <a:pt x="136" y="28829"/>
                  </a:cubicBezTo>
                  <a:cubicBezTo>
                    <a:pt x="141" y="28829"/>
                    <a:pt x="152" y="28829"/>
                    <a:pt x="163" y="28823"/>
                  </a:cubicBezTo>
                  <a:lnTo>
                    <a:pt x="34656" y="21187"/>
                  </a:lnTo>
                  <a:cubicBezTo>
                    <a:pt x="34721" y="21176"/>
                    <a:pt x="34765" y="21122"/>
                    <a:pt x="34765" y="21057"/>
                  </a:cubicBezTo>
                  <a:lnTo>
                    <a:pt x="34765" y="135"/>
                  </a:lnTo>
                  <a:cubicBezTo>
                    <a:pt x="34765" y="92"/>
                    <a:pt x="34743" y="49"/>
                    <a:pt x="34705" y="27"/>
                  </a:cubicBezTo>
                  <a:cubicBezTo>
                    <a:pt x="34683" y="9"/>
                    <a:pt x="34656" y="0"/>
                    <a:pt x="3462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21;p29">
              <a:extLst>
                <a:ext uri="{FF2B5EF4-FFF2-40B4-BE49-F238E27FC236}">
                  <a16:creationId xmlns:a16="http://schemas.microsoft.com/office/drawing/2014/main" id="{96D4DF59-767F-8A17-D373-39289E7F3E92}"/>
                </a:ext>
              </a:extLst>
            </p:cNvPr>
            <p:cNvSpPr/>
            <p:nvPr/>
          </p:nvSpPr>
          <p:spPr>
            <a:xfrm>
              <a:off x="2395100" y="1827775"/>
              <a:ext cx="870750" cy="722400"/>
            </a:xfrm>
            <a:custGeom>
              <a:avLst/>
              <a:gdLst/>
              <a:ahLst/>
              <a:cxnLst/>
              <a:rect l="l" t="t" r="r" b="b"/>
              <a:pathLst>
                <a:path w="34830" h="28896" extrusionOk="0">
                  <a:moveTo>
                    <a:pt x="34493" y="402"/>
                  </a:moveTo>
                  <a:lnTo>
                    <a:pt x="34493" y="20961"/>
                  </a:lnTo>
                  <a:lnTo>
                    <a:pt x="330" y="28521"/>
                  </a:lnTo>
                  <a:lnTo>
                    <a:pt x="330" y="12323"/>
                  </a:lnTo>
                  <a:lnTo>
                    <a:pt x="34493" y="402"/>
                  </a:lnTo>
                  <a:close/>
                  <a:moveTo>
                    <a:pt x="34564" y="310"/>
                  </a:moveTo>
                  <a:lnTo>
                    <a:pt x="287" y="12268"/>
                  </a:lnTo>
                  <a:lnTo>
                    <a:pt x="265" y="12279"/>
                  </a:lnTo>
                  <a:lnTo>
                    <a:pt x="265" y="28603"/>
                  </a:lnTo>
                  <a:lnTo>
                    <a:pt x="34537" y="21020"/>
                  </a:lnTo>
                  <a:lnTo>
                    <a:pt x="34564" y="21015"/>
                  </a:lnTo>
                  <a:lnTo>
                    <a:pt x="34564" y="310"/>
                  </a:lnTo>
                  <a:close/>
                  <a:moveTo>
                    <a:pt x="34661" y="66"/>
                  </a:moveTo>
                  <a:cubicBezTo>
                    <a:pt x="34683" y="66"/>
                    <a:pt x="34705" y="77"/>
                    <a:pt x="34721" y="88"/>
                  </a:cubicBezTo>
                  <a:cubicBezTo>
                    <a:pt x="34748" y="104"/>
                    <a:pt x="34764" y="137"/>
                    <a:pt x="34759" y="169"/>
                  </a:cubicBezTo>
                  <a:lnTo>
                    <a:pt x="34759" y="21091"/>
                  </a:lnTo>
                  <a:cubicBezTo>
                    <a:pt x="34764" y="21140"/>
                    <a:pt x="34732" y="21183"/>
                    <a:pt x="34683" y="21188"/>
                  </a:cubicBezTo>
                  <a:lnTo>
                    <a:pt x="190" y="28825"/>
                  </a:lnTo>
                  <a:cubicBezTo>
                    <a:pt x="181" y="28826"/>
                    <a:pt x="173" y="28827"/>
                    <a:pt x="165" y="28827"/>
                  </a:cubicBezTo>
                  <a:cubicBezTo>
                    <a:pt x="142" y="28827"/>
                    <a:pt x="119" y="28821"/>
                    <a:pt x="103" y="28808"/>
                  </a:cubicBezTo>
                  <a:cubicBezTo>
                    <a:pt x="81" y="28787"/>
                    <a:pt x="65" y="28760"/>
                    <a:pt x="65" y="28727"/>
                  </a:cubicBezTo>
                  <a:lnTo>
                    <a:pt x="65" y="12209"/>
                  </a:lnTo>
                  <a:cubicBezTo>
                    <a:pt x="65" y="12165"/>
                    <a:pt x="92" y="12128"/>
                    <a:pt x="135" y="12111"/>
                  </a:cubicBezTo>
                  <a:lnTo>
                    <a:pt x="34629" y="72"/>
                  </a:lnTo>
                  <a:cubicBezTo>
                    <a:pt x="34640" y="72"/>
                    <a:pt x="34651" y="66"/>
                    <a:pt x="34661" y="66"/>
                  </a:cubicBezTo>
                  <a:close/>
                  <a:moveTo>
                    <a:pt x="34664" y="1"/>
                  </a:moveTo>
                  <a:cubicBezTo>
                    <a:pt x="34644" y="1"/>
                    <a:pt x="34625" y="4"/>
                    <a:pt x="34607" y="12"/>
                  </a:cubicBezTo>
                  <a:lnTo>
                    <a:pt x="108" y="12046"/>
                  </a:lnTo>
                  <a:cubicBezTo>
                    <a:pt x="43" y="12073"/>
                    <a:pt x="0" y="12133"/>
                    <a:pt x="0" y="12209"/>
                  </a:cubicBezTo>
                  <a:lnTo>
                    <a:pt x="0" y="28727"/>
                  </a:lnTo>
                  <a:cubicBezTo>
                    <a:pt x="0" y="28781"/>
                    <a:pt x="22" y="28825"/>
                    <a:pt x="60" y="28857"/>
                  </a:cubicBezTo>
                  <a:cubicBezTo>
                    <a:pt x="92" y="28884"/>
                    <a:pt x="130" y="28895"/>
                    <a:pt x="168" y="28895"/>
                  </a:cubicBezTo>
                  <a:cubicBezTo>
                    <a:pt x="179" y="28895"/>
                    <a:pt x="190" y="28895"/>
                    <a:pt x="200" y="28890"/>
                  </a:cubicBezTo>
                  <a:lnTo>
                    <a:pt x="34699" y="21259"/>
                  </a:lnTo>
                  <a:cubicBezTo>
                    <a:pt x="34775" y="21237"/>
                    <a:pt x="34829" y="21172"/>
                    <a:pt x="34829" y="21091"/>
                  </a:cubicBezTo>
                  <a:lnTo>
                    <a:pt x="34829" y="169"/>
                  </a:lnTo>
                  <a:cubicBezTo>
                    <a:pt x="34829" y="115"/>
                    <a:pt x="34802" y="61"/>
                    <a:pt x="34759" y="29"/>
                  </a:cubicBezTo>
                  <a:cubicBezTo>
                    <a:pt x="34731" y="11"/>
                    <a:pt x="34697" y="1"/>
                    <a:pt x="3466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22;p29">
              <a:extLst>
                <a:ext uri="{FF2B5EF4-FFF2-40B4-BE49-F238E27FC236}">
                  <a16:creationId xmlns:a16="http://schemas.microsoft.com/office/drawing/2014/main" id="{1D89D09E-3964-5D63-1D7E-E1DD9D00B98A}"/>
                </a:ext>
              </a:extLst>
            </p:cNvPr>
            <p:cNvSpPr/>
            <p:nvPr/>
          </p:nvSpPr>
          <p:spPr>
            <a:xfrm>
              <a:off x="2804650" y="2010200"/>
              <a:ext cx="6800" cy="448575"/>
            </a:xfrm>
            <a:custGeom>
              <a:avLst/>
              <a:gdLst/>
              <a:ahLst/>
              <a:cxnLst/>
              <a:rect l="l" t="t" r="r" b="b"/>
              <a:pathLst>
                <a:path w="272" h="17943" extrusionOk="0">
                  <a:moveTo>
                    <a:pt x="136" y="1"/>
                  </a:moveTo>
                  <a:cubicBezTo>
                    <a:pt x="69" y="1"/>
                    <a:pt x="1" y="46"/>
                    <a:pt x="1" y="135"/>
                  </a:cubicBezTo>
                  <a:lnTo>
                    <a:pt x="1" y="17812"/>
                  </a:lnTo>
                  <a:cubicBezTo>
                    <a:pt x="1" y="17883"/>
                    <a:pt x="60" y="17942"/>
                    <a:pt x="136" y="17942"/>
                  </a:cubicBezTo>
                  <a:cubicBezTo>
                    <a:pt x="212" y="17942"/>
                    <a:pt x="272" y="17883"/>
                    <a:pt x="272" y="17812"/>
                  </a:cubicBezTo>
                  <a:lnTo>
                    <a:pt x="272" y="135"/>
                  </a:lnTo>
                  <a:cubicBezTo>
                    <a:pt x="272" y="46"/>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23;p29">
              <a:extLst>
                <a:ext uri="{FF2B5EF4-FFF2-40B4-BE49-F238E27FC236}">
                  <a16:creationId xmlns:a16="http://schemas.microsoft.com/office/drawing/2014/main" id="{1FC2EEB8-15D4-1AE6-81B5-7B30335BABC8}"/>
                </a:ext>
              </a:extLst>
            </p:cNvPr>
            <p:cNvSpPr/>
            <p:nvPr/>
          </p:nvSpPr>
          <p:spPr>
            <a:xfrm>
              <a:off x="2803850" y="2009300"/>
              <a:ext cx="8425" cy="450425"/>
            </a:xfrm>
            <a:custGeom>
              <a:avLst/>
              <a:gdLst/>
              <a:ahLst/>
              <a:cxnLst/>
              <a:rect l="l" t="t" r="r" b="b"/>
              <a:pathLst>
                <a:path w="337" h="18017" extrusionOk="0">
                  <a:moveTo>
                    <a:pt x="168" y="68"/>
                  </a:moveTo>
                  <a:cubicBezTo>
                    <a:pt x="222" y="68"/>
                    <a:pt x="266" y="117"/>
                    <a:pt x="266" y="171"/>
                  </a:cubicBezTo>
                  <a:lnTo>
                    <a:pt x="266" y="17848"/>
                  </a:lnTo>
                  <a:cubicBezTo>
                    <a:pt x="266" y="17913"/>
                    <a:pt x="217" y="17946"/>
                    <a:pt x="168" y="17946"/>
                  </a:cubicBezTo>
                  <a:cubicBezTo>
                    <a:pt x="120" y="17946"/>
                    <a:pt x="71" y="17913"/>
                    <a:pt x="71" y="17848"/>
                  </a:cubicBezTo>
                  <a:lnTo>
                    <a:pt x="71" y="171"/>
                  </a:lnTo>
                  <a:cubicBezTo>
                    <a:pt x="71" y="117"/>
                    <a:pt x="114" y="68"/>
                    <a:pt x="168" y="68"/>
                  </a:cubicBezTo>
                  <a:close/>
                  <a:moveTo>
                    <a:pt x="168" y="0"/>
                  </a:moveTo>
                  <a:cubicBezTo>
                    <a:pt x="84" y="0"/>
                    <a:pt x="0" y="57"/>
                    <a:pt x="0" y="171"/>
                  </a:cubicBezTo>
                  <a:lnTo>
                    <a:pt x="0" y="17848"/>
                  </a:lnTo>
                  <a:cubicBezTo>
                    <a:pt x="0" y="17940"/>
                    <a:pt x="76" y="18016"/>
                    <a:pt x="168" y="18016"/>
                  </a:cubicBezTo>
                  <a:cubicBezTo>
                    <a:pt x="260" y="18016"/>
                    <a:pt x="336" y="17940"/>
                    <a:pt x="336" y="17848"/>
                  </a:cubicBezTo>
                  <a:lnTo>
                    <a:pt x="336" y="171"/>
                  </a:lnTo>
                  <a:cubicBezTo>
                    <a:pt x="336" y="57"/>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24;p29">
              <a:extLst>
                <a:ext uri="{FF2B5EF4-FFF2-40B4-BE49-F238E27FC236}">
                  <a16:creationId xmlns:a16="http://schemas.microsoft.com/office/drawing/2014/main" id="{AFA1C3A3-BF7F-0170-6009-C48E084C05D6}"/>
                </a:ext>
              </a:extLst>
            </p:cNvPr>
            <p:cNvSpPr/>
            <p:nvPr/>
          </p:nvSpPr>
          <p:spPr>
            <a:xfrm>
              <a:off x="2784475" y="2017125"/>
              <a:ext cx="6675" cy="446250"/>
            </a:xfrm>
            <a:custGeom>
              <a:avLst/>
              <a:gdLst/>
              <a:ahLst/>
              <a:cxnLst/>
              <a:rect l="l" t="t" r="r" b="b"/>
              <a:pathLst>
                <a:path w="267" h="17850" extrusionOk="0">
                  <a:moveTo>
                    <a:pt x="134" y="0"/>
                  </a:moveTo>
                  <a:cubicBezTo>
                    <a:pt x="67" y="0"/>
                    <a:pt x="1" y="45"/>
                    <a:pt x="1" y="134"/>
                  </a:cubicBezTo>
                  <a:lnTo>
                    <a:pt x="1" y="17714"/>
                  </a:lnTo>
                  <a:cubicBezTo>
                    <a:pt x="1" y="17790"/>
                    <a:pt x="61" y="17849"/>
                    <a:pt x="136" y="17849"/>
                  </a:cubicBezTo>
                  <a:cubicBezTo>
                    <a:pt x="207" y="17849"/>
                    <a:pt x="266" y="17790"/>
                    <a:pt x="266" y="17714"/>
                  </a:cubicBezTo>
                  <a:lnTo>
                    <a:pt x="266" y="134"/>
                  </a:lnTo>
                  <a:cubicBezTo>
                    <a:pt x="266" y="45"/>
                    <a:pt x="20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25;p29">
              <a:extLst>
                <a:ext uri="{FF2B5EF4-FFF2-40B4-BE49-F238E27FC236}">
                  <a16:creationId xmlns:a16="http://schemas.microsoft.com/office/drawing/2014/main" id="{46CA12CF-4D07-FE26-474F-F18C3EDE7FF0}"/>
                </a:ext>
              </a:extLst>
            </p:cNvPr>
            <p:cNvSpPr/>
            <p:nvPr/>
          </p:nvSpPr>
          <p:spPr>
            <a:xfrm>
              <a:off x="2783675" y="2016300"/>
              <a:ext cx="8425" cy="447875"/>
            </a:xfrm>
            <a:custGeom>
              <a:avLst/>
              <a:gdLst/>
              <a:ahLst/>
              <a:cxnLst/>
              <a:rect l="l" t="t" r="r" b="b"/>
              <a:pathLst>
                <a:path w="337" h="17915" extrusionOk="0">
                  <a:moveTo>
                    <a:pt x="168" y="64"/>
                  </a:moveTo>
                  <a:cubicBezTo>
                    <a:pt x="223" y="64"/>
                    <a:pt x="266" y="113"/>
                    <a:pt x="266" y="167"/>
                  </a:cubicBezTo>
                  <a:lnTo>
                    <a:pt x="266" y="17747"/>
                  </a:lnTo>
                  <a:cubicBezTo>
                    <a:pt x="266" y="17812"/>
                    <a:pt x="216" y="17845"/>
                    <a:pt x="166" y="17845"/>
                  </a:cubicBezTo>
                  <a:cubicBezTo>
                    <a:pt x="116" y="17845"/>
                    <a:pt x="65" y="17812"/>
                    <a:pt x="65" y="17747"/>
                  </a:cubicBezTo>
                  <a:lnTo>
                    <a:pt x="65" y="167"/>
                  </a:lnTo>
                  <a:cubicBezTo>
                    <a:pt x="65" y="113"/>
                    <a:pt x="114" y="64"/>
                    <a:pt x="168" y="64"/>
                  </a:cubicBezTo>
                  <a:close/>
                  <a:moveTo>
                    <a:pt x="166" y="1"/>
                  </a:moveTo>
                  <a:cubicBezTo>
                    <a:pt x="83" y="1"/>
                    <a:pt x="0" y="56"/>
                    <a:pt x="0" y="167"/>
                  </a:cubicBezTo>
                  <a:lnTo>
                    <a:pt x="0" y="17747"/>
                  </a:lnTo>
                  <a:cubicBezTo>
                    <a:pt x="0" y="17839"/>
                    <a:pt x="76" y="17915"/>
                    <a:pt x="168" y="17915"/>
                  </a:cubicBezTo>
                  <a:cubicBezTo>
                    <a:pt x="260" y="17915"/>
                    <a:pt x="336" y="17839"/>
                    <a:pt x="336" y="17747"/>
                  </a:cubicBezTo>
                  <a:lnTo>
                    <a:pt x="336" y="167"/>
                  </a:lnTo>
                  <a:cubicBezTo>
                    <a:pt x="334"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26;p29">
              <a:extLst>
                <a:ext uri="{FF2B5EF4-FFF2-40B4-BE49-F238E27FC236}">
                  <a16:creationId xmlns:a16="http://schemas.microsoft.com/office/drawing/2014/main" id="{54271D6B-B494-2DAB-5667-A471B03A1647}"/>
                </a:ext>
              </a:extLst>
            </p:cNvPr>
            <p:cNvSpPr/>
            <p:nvPr/>
          </p:nvSpPr>
          <p:spPr>
            <a:xfrm>
              <a:off x="2421075" y="1855475"/>
              <a:ext cx="844375" cy="688325"/>
            </a:xfrm>
            <a:custGeom>
              <a:avLst/>
              <a:gdLst/>
              <a:ahLst/>
              <a:cxnLst/>
              <a:rect l="l" t="t" r="r" b="b"/>
              <a:pathLst>
                <a:path w="33775" h="27533" extrusionOk="0">
                  <a:moveTo>
                    <a:pt x="33626" y="0"/>
                  </a:moveTo>
                  <a:cubicBezTo>
                    <a:pt x="33610" y="0"/>
                    <a:pt x="33595" y="3"/>
                    <a:pt x="33579" y="9"/>
                  </a:cubicBezTo>
                  <a:lnTo>
                    <a:pt x="93" y="11431"/>
                  </a:lnTo>
                  <a:cubicBezTo>
                    <a:pt x="39" y="11447"/>
                    <a:pt x="1" y="11502"/>
                    <a:pt x="1" y="11556"/>
                  </a:cubicBezTo>
                  <a:lnTo>
                    <a:pt x="1" y="27397"/>
                  </a:lnTo>
                  <a:cubicBezTo>
                    <a:pt x="1" y="27473"/>
                    <a:pt x="60" y="27532"/>
                    <a:pt x="136" y="27532"/>
                  </a:cubicBezTo>
                  <a:cubicBezTo>
                    <a:pt x="207" y="27532"/>
                    <a:pt x="266" y="27473"/>
                    <a:pt x="266" y="27397"/>
                  </a:cubicBezTo>
                  <a:lnTo>
                    <a:pt x="266" y="11653"/>
                  </a:lnTo>
                  <a:lnTo>
                    <a:pt x="33666" y="258"/>
                  </a:lnTo>
                  <a:cubicBezTo>
                    <a:pt x="33736" y="237"/>
                    <a:pt x="33774" y="161"/>
                    <a:pt x="33747" y="90"/>
                  </a:cubicBezTo>
                  <a:cubicBezTo>
                    <a:pt x="33730" y="35"/>
                    <a:pt x="33680" y="0"/>
                    <a:pt x="336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27;p29">
              <a:extLst>
                <a:ext uri="{FF2B5EF4-FFF2-40B4-BE49-F238E27FC236}">
                  <a16:creationId xmlns:a16="http://schemas.microsoft.com/office/drawing/2014/main" id="{252E61C8-FA35-9FBE-8916-708CA1559F41}"/>
                </a:ext>
              </a:extLst>
            </p:cNvPr>
            <p:cNvSpPr/>
            <p:nvPr/>
          </p:nvSpPr>
          <p:spPr>
            <a:xfrm>
              <a:off x="2420275" y="1854600"/>
              <a:ext cx="847450" cy="690000"/>
            </a:xfrm>
            <a:custGeom>
              <a:avLst/>
              <a:gdLst/>
              <a:ahLst/>
              <a:cxnLst/>
              <a:rect l="l" t="t" r="r" b="b"/>
              <a:pathLst>
                <a:path w="33898" h="27600" extrusionOk="0">
                  <a:moveTo>
                    <a:pt x="33654" y="71"/>
                  </a:moveTo>
                  <a:cubicBezTo>
                    <a:pt x="33671" y="71"/>
                    <a:pt x="33687" y="71"/>
                    <a:pt x="33698" y="77"/>
                  </a:cubicBezTo>
                  <a:cubicBezTo>
                    <a:pt x="33746" y="104"/>
                    <a:pt x="33768" y="163"/>
                    <a:pt x="33746" y="212"/>
                  </a:cubicBezTo>
                  <a:cubicBezTo>
                    <a:pt x="33730" y="234"/>
                    <a:pt x="33714" y="255"/>
                    <a:pt x="33687" y="261"/>
                  </a:cubicBezTo>
                  <a:lnTo>
                    <a:pt x="287" y="11656"/>
                  </a:lnTo>
                  <a:lnTo>
                    <a:pt x="266" y="11661"/>
                  </a:lnTo>
                  <a:lnTo>
                    <a:pt x="266" y="27432"/>
                  </a:lnTo>
                  <a:cubicBezTo>
                    <a:pt x="266" y="27500"/>
                    <a:pt x="216" y="27534"/>
                    <a:pt x="166" y="27534"/>
                  </a:cubicBezTo>
                  <a:cubicBezTo>
                    <a:pt x="115" y="27534"/>
                    <a:pt x="65" y="27500"/>
                    <a:pt x="65" y="27432"/>
                  </a:cubicBezTo>
                  <a:lnTo>
                    <a:pt x="65" y="11591"/>
                  </a:lnTo>
                  <a:cubicBezTo>
                    <a:pt x="65" y="11547"/>
                    <a:pt x="92" y="11509"/>
                    <a:pt x="136" y="11499"/>
                  </a:cubicBezTo>
                  <a:lnTo>
                    <a:pt x="33622" y="77"/>
                  </a:lnTo>
                  <a:cubicBezTo>
                    <a:pt x="33633" y="71"/>
                    <a:pt x="33644" y="71"/>
                    <a:pt x="33654" y="71"/>
                  </a:cubicBezTo>
                  <a:close/>
                  <a:moveTo>
                    <a:pt x="33663" y="0"/>
                  </a:moveTo>
                  <a:cubicBezTo>
                    <a:pt x="33643" y="0"/>
                    <a:pt x="33622" y="4"/>
                    <a:pt x="33600" y="12"/>
                  </a:cubicBezTo>
                  <a:lnTo>
                    <a:pt x="114" y="11434"/>
                  </a:lnTo>
                  <a:cubicBezTo>
                    <a:pt x="44" y="11455"/>
                    <a:pt x="0" y="11520"/>
                    <a:pt x="0" y="11591"/>
                  </a:cubicBezTo>
                  <a:lnTo>
                    <a:pt x="0" y="27432"/>
                  </a:lnTo>
                  <a:cubicBezTo>
                    <a:pt x="0" y="27524"/>
                    <a:pt x="76" y="27600"/>
                    <a:pt x="168" y="27600"/>
                  </a:cubicBezTo>
                  <a:cubicBezTo>
                    <a:pt x="260" y="27600"/>
                    <a:pt x="336" y="27524"/>
                    <a:pt x="336" y="27432"/>
                  </a:cubicBezTo>
                  <a:lnTo>
                    <a:pt x="336" y="11710"/>
                  </a:lnTo>
                  <a:lnTo>
                    <a:pt x="33709" y="326"/>
                  </a:lnTo>
                  <a:cubicBezTo>
                    <a:pt x="33898" y="263"/>
                    <a:pt x="33831" y="0"/>
                    <a:pt x="336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28;p29">
              <a:extLst>
                <a:ext uri="{FF2B5EF4-FFF2-40B4-BE49-F238E27FC236}">
                  <a16:creationId xmlns:a16="http://schemas.microsoft.com/office/drawing/2014/main" id="{C789C856-EFDE-CCE8-5877-F4C3A55B6F75}"/>
                </a:ext>
              </a:extLst>
            </p:cNvPr>
            <p:cNvSpPr/>
            <p:nvPr/>
          </p:nvSpPr>
          <p:spPr>
            <a:xfrm>
              <a:off x="2178725" y="1492200"/>
              <a:ext cx="1398800" cy="570275"/>
            </a:xfrm>
            <a:custGeom>
              <a:avLst/>
              <a:gdLst/>
              <a:ahLst/>
              <a:cxnLst/>
              <a:rect l="l" t="t" r="r" b="b"/>
              <a:pathLst>
                <a:path w="55952" h="22811" extrusionOk="0">
                  <a:moveTo>
                    <a:pt x="55798" y="1"/>
                  </a:moveTo>
                  <a:cubicBezTo>
                    <a:pt x="55783" y="1"/>
                    <a:pt x="55767" y="3"/>
                    <a:pt x="55751" y="9"/>
                  </a:cubicBezTo>
                  <a:lnTo>
                    <a:pt x="87" y="21667"/>
                  </a:lnTo>
                  <a:cubicBezTo>
                    <a:pt x="38" y="21684"/>
                    <a:pt x="6" y="21727"/>
                    <a:pt x="6" y="21781"/>
                  </a:cubicBezTo>
                  <a:cubicBezTo>
                    <a:pt x="1" y="21830"/>
                    <a:pt x="22" y="21879"/>
                    <a:pt x="65" y="21906"/>
                  </a:cubicBezTo>
                  <a:lnTo>
                    <a:pt x="1484" y="22788"/>
                  </a:lnTo>
                  <a:cubicBezTo>
                    <a:pt x="1506" y="22805"/>
                    <a:pt x="1533" y="22810"/>
                    <a:pt x="1555" y="22810"/>
                  </a:cubicBezTo>
                  <a:cubicBezTo>
                    <a:pt x="1690" y="22810"/>
                    <a:pt x="1739" y="22631"/>
                    <a:pt x="1625" y="22561"/>
                  </a:cubicBezTo>
                  <a:lnTo>
                    <a:pt x="434" y="21819"/>
                  </a:lnTo>
                  <a:lnTo>
                    <a:pt x="55849" y="259"/>
                  </a:lnTo>
                  <a:cubicBezTo>
                    <a:pt x="55919" y="231"/>
                    <a:pt x="55952" y="156"/>
                    <a:pt x="55924" y="85"/>
                  </a:cubicBezTo>
                  <a:cubicBezTo>
                    <a:pt x="55903" y="35"/>
                    <a:pt x="55853" y="1"/>
                    <a:pt x="5579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29;p29">
              <a:extLst>
                <a:ext uri="{FF2B5EF4-FFF2-40B4-BE49-F238E27FC236}">
                  <a16:creationId xmlns:a16="http://schemas.microsoft.com/office/drawing/2014/main" id="{FEE4D45F-3C5C-CE61-A82E-EBADF6DCFEAF}"/>
                </a:ext>
              </a:extLst>
            </p:cNvPr>
            <p:cNvSpPr/>
            <p:nvPr/>
          </p:nvSpPr>
          <p:spPr>
            <a:xfrm>
              <a:off x="2177775" y="1491275"/>
              <a:ext cx="1402125" cy="572000"/>
            </a:xfrm>
            <a:custGeom>
              <a:avLst/>
              <a:gdLst/>
              <a:ahLst/>
              <a:cxnLst/>
              <a:rect l="l" t="t" r="r" b="b"/>
              <a:pathLst>
                <a:path w="56085" h="22880" extrusionOk="0">
                  <a:moveTo>
                    <a:pt x="55838" y="73"/>
                  </a:moveTo>
                  <a:cubicBezTo>
                    <a:pt x="55946" y="73"/>
                    <a:pt x="55979" y="225"/>
                    <a:pt x="55876" y="263"/>
                  </a:cubicBezTo>
                  <a:lnTo>
                    <a:pt x="461" y="21824"/>
                  </a:lnTo>
                  <a:lnTo>
                    <a:pt x="396" y="21851"/>
                  </a:lnTo>
                  <a:lnTo>
                    <a:pt x="1647" y="22631"/>
                  </a:lnTo>
                  <a:cubicBezTo>
                    <a:pt x="1696" y="22658"/>
                    <a:pt x="1707" y="22717"/>
                    <a:pt x="1680" y="22766"/>
                  </a:cubicBezTo>
                  <a:cubicBezTo>
                    <a:pt x="1658" y="22795"/>
                    <a:pt x="1624" y="22812"/>
                    <a:pt x="1591" y="22812"/>
                  </a:cubicBezTo>
                  <a:cubicBezTo>
                    <a:pt x="1575" y="22812"/>
                    <a:pt x="1559" y="22807"/>
                    <a:pt x="1544" y="22798"/>
                  </a:cubicBezTo>
                  <a:lnTo>
                    <a:pt x="120" y="21910"/>
                  </a:lnTo>
                  <a:cubicBezTo>
                    <a:pt x="87" y="21894"/>
                    <a:pt x="71" y="21856"/>
                    <a:pt x="76" y="21818"/>
                  </a:cubicBezTo>
                  <a:cubicBezTo>
                    <a:pt x="76" y="21780"/>
                    <a:pt x="103" y="21748"/>
                    <a:pt x="136" y="21737"/>
                  </a:cubicBezTo>
                  <a:lnTo>
                    <a:pt x="55800" y="79"/>
                  </a:lnTo>
                  <a:cubicBezTo>
                    <a:pt x="55811" y="73"/>
                    <a:pt x="55827" y="73"/>
                    <a:pt x="55838" y="73"/>
                  </a:cubicBezTo>
                  <a:close/>
                  <a:moveTo>
                    <a:pt x="55845" y="1"/>
                  </a:moveTo>
                  <a:cubicBezTo>
                    <a:pt x="55824" y="1"/>
                    <a:pt x="55802" y="5"/>
                    <a:pt x="55778" y="14"/>
                  </a:cubicBezTo>
                  <a:lnTo>
                    <a:pt x="114" y="21672"/>
                  </a:lnTo>
                  <a:cubicBezTo>
                    <a:pt x="55" y="21694"/>
                    <a:pt x="11" y="21748"/>
                    <a:pt x="6" y="21813"/>
                  </a:cubicBezTo>
                  <a:cubicBezTo>
                    <a:pt x="1" y="21878"/>
                    <a:pt x="33" y="21937"/>
                    <a:pt x="87" y="21970"/>
                  </a:cubicBezTo>
                  <a:lnTo>
                    <a:pt x="1506" y="22853"/>
                  </a:lnTo>
                  <a:cubicBezTo>
                    <a:pt x="1533" y="22874"/>
                    <a:pt x="1566" y="22880"/>
                    <a:pt x="1593" y="22880"/>
                  </a:cubicBezTo>
                  <a:cubicBezTo>
                    <a:pt x="1652" y="22880"/>
                    <a:pt x="1707" y="22853"/>
                    <a:pt x="1739" y="22804"/>
                  </a:cubicBezTo>
                  <a:cubicBezTo>
                    <a:pt x="1788" y="22723"/>
                    <a:pt x="1761" y="22620"/>
                    <a:pt x="1685" y="22571"/>
                  </a:cubicBezTo>
                  <a:lnTo>
                    <a:pt x="548" y="21861"/>
                  </a:lnTo>
                  <a:lnTo>
                    <a:pt x="55897" y="328"/>
                  </a:lnTo>
                  <a:cubicBezTo>
                    <a:pt x="56085" y="256"/>
                    <a:pt x="56008" y="1"/>
                    <a:pt x="558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30;p29">
              <a:extLst>
                <a:ext uri="{FF2B5EF4-FFF2-40B4-BE49-F238E27FC236}">
                  <a16:creationId xmlns:a16="http://schemas.microsoft.com/office/drawing/2014/main" id="{99829553-9138-0C87-2D56-66728BB9E17D}"/>
                </a:ext>
              </a:extLst>
            </p:cNvPr>
            <p:cNvSpPr/>
            <p:nvPr/>
          </p:nvSpPr>
          <p:spPr>
            <a:xfrm>
              <a:off x="2394375" y="2129550"/>
              <a:ext cx="34725" cy="18225"/>
            </a:xfrm>
            <a:custGeom>
              <a:avLst/>
              <a:gdLst/>
              <a:ahLst/>
              <a:cxnLst/>
              <a:rect l="l" t="t" r="r" b="b"/>
              <a:pathLst>
                <a:path w="1389" h="729" extrusionOk="0">
                  <a:moveTo>
                    <a:pt x="193" y="0"/>
                  </a:moveTo>
                  <a:cubicBezTo>
                    <a:pt x="65" y="0"/>
                    <a:pt x="0" y="191"/>
                    <a:pt x="137" y="257"/>
                  </a:cubicBezTo>
                  <a:lnTo>
                    <a:pt x="1150" y="717"/>
                  </a:lnTo>
                  <a:cubicBezTo>
                    <a:pt x="1166" y="723"/>
                    <a:pt x="1183" y="728"/>
                    <a:pt x="1204" y="728"/>
                  </a:cubicBezTo>
                  <a:cubicBezTo>
                    <a:pt x="1345" y="728"/>
                    <a:pt x="1388" y="533"/>
                    <a:pt x="1258" y="474"/>
                  </a:cubicBezTo>
                  <a:lnTo>
                    <a:pt x="251" y="13"/>
                  </a:lnTo>
                  <a:cubicBezTo>
                    <a:pt x="231" y="4"/>
                    <a:pt x="211"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31;p29">
              <a:extLst>
                <a:ext uri="{FF2B5EF4-FFF2-40B4-BE49-F238E27FC236}">
                  <a16:creationId xmlns:a16="http://schemas.microsoft.com/office/drawing/2014/main" id="{25B85B70-0A3D-CF8B-DBEF-7049B89A4C6C}"/>
                </a:ext>
              </a:extLst>
            </p:cNvPr>
            <p:cNvSpPr/>
            <p:nvPr/>
          </p:nvSpPr>
          <p:spPr>
            <a:xfrm>
              <a:off x="2393025" y="2128625"/>
              <a:ext cx="36200" cy="19950"/>
            </a:xfrm>
            <a:custGeom>
              <a:avLst/>
              <a:gdLst/>
              <a:ahLst/>
              <a:cxnLst/>
              <a:rect l="l" t="t" r="r" b="b"/>
              <a:pathLst>
                <a:path w="1448" h="798" extrusionOk="0">
                  <a:moveTo>
                    <a:pt x="251" y="72"/>
                  </a:moveTo>
                  <a:cubicBezTo>
                    <a:pt x="262" y="72"/>
                    <a:pt x="278" y="77"/>
                    <a:pt x="289" y="83"/>
                  </a:cubicBezTo>
                  <a:lnTo>
                    <a:pt x="1296" y="538"/>
                  </a:lnTo>
                  <a:cubicBezTo>
                    <a:pt x="1350" y="565"/>
                    <a:pt x="1372" y="624"/>
                    <a:pt x="1345" y="673"/>
                  </a:cubicBezTo>
                  <a:cubicBezTo>
                    <a:pt x="1329" y="709"/>
                    <a:pt x="1292" y="730"/>
                    <a:pt x="1255" y="730"/>
                  </a:cubicBezTo>
                  <a:cubicBezTo>
                    <a:pt x="1241" y="730"/>
                    <a:pt x="1228" y="727"/>
                    <a:pt x="1215" y="722"/>
                  </a:cubicBezTo>
                  <a:lnTo>
                    <a:pt x="208" y="261"/>
                  </a:lnTo>
                  <a:cubicBezTo>
                    <a:pt x="159" y="240"/>
                    <a:pt x="137" y="180"/>
                    <a:pt x="159" y="131"/>
                  </a:cubicBezTo>
                  <a:cubicBezTo>
                    <a:pt x="175" y="94"/>
                    <a:pt x="208" y="72"/>
                    <a:pt x="251" y="72"/>
                  </a:cubicBezTo>
                  <a:close/>
                  <a:moveTo>
                    <a:pt x="243" y="1"/>
                  </a:moveTo>
                  <a:cubicBezTo>
                    <a:pt x="85" y="1"/>
                    <a:pt x="1" y="246"/>
                    <a:pt x="180" y="326"/>
                  </a:cubicBezTo>
                  <a:lnTo>
                    <a:pt x="1188" y="781"/>
                  </a:lnTo>
                  <a:cubicBezTo>
                    <a:pt x="1210" y="792"/>
                    <a:pt x="1231" y="798"/>
                    <a:pt x="1258" y="798"/>
                  </a:cubicBezTo>
                  <a:cubicBezTo>
                    <a:pt x="1323" y="798"/>
                    <a:pt x="1383" y="760"/>
                    <a:pt x="1410" y="700"/>
                  </a:cubicBezTo>
                  <a:cubicBezTo>
                    <a:pt x="1448" y="613"/>
                    <a:pt x="1410" y="516"/>
                    <a:pt x="1329" y="478"/>
                  </a:cubicBezTo>
                  <a:lnTo>
                    <a:pt x="316" y="18"/>
                  </a:lnTo>
                  <a:cubicBezTo>
                    <a:pt x="290" y="6"/>
                    <a:pt x="266" y="1"/>
                    <a:pt x="2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32;p29">
              <a:extLst>
                <a:ext uri="{FF2B5EF4-FFF2-40B4-BE49-F238E27FC236}">
                  <a16:creationId xmlns:a16="http://schemas.microsoft.com/office/drawing/2014/main" id="{E847FAB9-4ED4-C385-4A60-D58D048E68EF}"/>
                </a:ext>
              </a:extLst>
            </p:cNvPr>
            <p:cNvSpPr/>
            <p:nvPr/>
          </p:nvSpPr>
          <p:spPr>
            <a:xfrm>
              <a:off x="3737675" y="1467425"/>
              <a:ext cx="264050" cy="718375"/>
            </a:xfrm>
            <a:custGeom>
              <a:avLst/>
              <a:gdLst/>
              <a:ahLst/>
              <a:cxnLst/>
              <a:rect l="l" t="t" r="r" b="b"/>
              <a:pathLst>
                <a:path w="10562" h="28735" extrusionOk="0">
                  <a:moveTo>
                    <a:pt x="10291" y="329"/>
                  </a:moveTo>
                  <a:lnTo>
                    <a:pt x="10291" y="26179"/>
                  </a:lnTo>
                  <a:lnTo>
                    <a:pt x="266" y="28437"/>
                  </a:lnTo>
                  <a:lnTo>
                    <a:pt x="266" y="4120"/>
                  </a:lnTo>
                  <a:lnTo>
                    <a:pt x="10291" y="329"/>
                  </a:lnTo>
                  <a:close/>
                  <a:moveTo>
                    <a:pt x="10426" y="0"/>
                  </a:moveTo>
                  <a:cubicBezTo>
                    <a:pt x="10410" y="0"/>
                    <a:pt x="10393" y="3"/>
                    <a:pt x="10377" y="9"/>
                  </a:cubicBezTo>
                  <a:lnTo>
                    <a:pt x="87" y="3903"/>
                  </a:lnTo>
                  <a:cubicBezTo>
                    <a:pt x="33" y="3925"/>
                    <a:pt x="0" y="3974"/>
                    <a:pt x="0" y="4028"/>
                  </a:cubicBezTo>
                  <a:lnTo>
                    <a:pt x="0" y="28605"/>
                  </a:lnTo>
                  <a:cubicBezTo>
                    <a:pt x="0" y="28675"/>
                    <a:pt x="60" y="28735"/>
                    <a:pt x="136" y="28735"/>
                  </a:cubicBezTo>
                  <a:lnTo>
                    <a:pt x="163" y="28735"/>
                  </a:lnTo>
                  <a:lnTo>
                    <a:pt x="10453" y="26417"/>
                  </a:lnTo>
                  <a:cubicBezTo>
                    <a:pt x="10518" y="26401"/>
                    <a:pt x="10561" y="26347"/>
                    <a:pt x="10561" y="26287"/>
                  </a:cubicBezTo>
                  <a:lnTo>
                    <a:pt x="10561" y="134"/>
                  </a:lnTo>
                  <a:cubicBezTo>
                    <a:pt x="10561" y="91"/>
                    <a:pt x="10540" y="47"/>
                    <a:pt x="10502" y="26"/>
                  </a:cubicBezTo>
                  <a:cubicBezTo>
                    <a:pt x="10478" y="9"/>
                    <a:pt x="10452" y="0"/>
                    <a:pt x="104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133;p29">
              <a:extLst>
                <a:ext uri="{FF2B5EF4-FFF2-40B4-BE49-F238E27FC236}">
                  <a16:creationId xmlns:a16="http://schemas.microsoft.com/office/drawing/2014/main" id="{2E834744-51F6-6447-E362-049C846EB0BC}"/>
                </a:ext>
              </a:extLst>
            </p:cNvPr>
            <p:cNvSpPr/>
            <p:nvPr/>
          </p:nvSpPr>
          <p:spPr>
            <a:xfrm>
              <a:off x="3736850" y="1466550"/>
              <a:ext cx="265675" cy="720200"/>
            </a:xfrm>
            <a:custGeom>
              <a:avLst/>
              <a:gdLst/>
              <a:ahLst/>
              <a:cxnLst/>
              <a:rect l="l" t="t" r="r" b="b"/>
              <a:pathLst>
                <a:path w="10627" h="28808" extrusionOk="0">
                  <a:moveTo>
                    <a:pt x="10291" y="413"/>
                  </a:moveTo>
                  <a:lnTo>
                    <a:pt x="10291" y="26187"/>
                  </a:lnTo>
                  <a:lnTo>
                    <a:pt x="331" y="28429"/>
                  </a:lnTo>
                  <a:lnTo>
                    <a:pt x="331" y="4177"/>
                  </a:lnTo>
                  <a:lnTo>
                    <a:pt x="10291" y="413"/>
                  </a:lnTo>
                  <a:close/>
                  <a:moveTo>
                    <a:pt x="10361" y="315"/>
                  </a:moveTo>
                  <a:lnTo>
                    <a:pt x="288" y="4122"/>
                  </a:lnTo>
                  <a:lnTo>
                    <a:pt x="266" y="4133"/>
                  </a:lnTo>
                  <a:lnTo>
                    <a:pt x="266" y="28515"/>
                  </a:lnTo>
                  <a:lnTo>
                    <a:pt x="10361" y="26241"/>
                  </a:lnTo>
                  <a:lnTo>
                    <a:pt x="10361" y="315"/>
                  </a:lnTo>
                  <a:close/>
                  <a:moveTo>
                    <a:pt x="10459" y="71"/>
                  </a:moveTo>
                  <a:cubicBezTo>
                    <a:pt x="10481" y="71"/>
                    <a:pt x="10497" y="77"/>
                    <a:pt x="10513" y="88"/>
                  </a:cubicBezTo>
                  <a:cubicBezTo>
                    <a:pt x="10540" y="104"/>
                    <a:pt x="10556" y="136"/>
                    <a:pt x="10556" y="169"/>
                  </a:cubicBezTo>
                  <a:lnTo>
                    <a:pt x="10556" y="26322"/>
                  </a:lnTo>
                  <a:cubicBezTo>
                    <a:pt x="10556" y="26365"/>
                    <a:pt x="10524" y="26409"/>
                    <a:pt x="10481" y="26420"/>
                  </a:cubicBezTo>
                  <a:lnTo>
                    <a:pt x="191" y="28737"/>
                  </a:lnTo>
                  <a:cubicBezTo>
                    <a:pt x="183" y="28739"/>
                    <a:pt x="175" y="28739"/>
                    <a:pt x="168" y="28739"/>
                  </a:cubicBezTo>
                  <a:cubicBezTo>
                    <a:pt x="143" y="28739"/>
                    <a:pt x="120" y="28732"/>
                    <a:pt x="104" y="28716"/>
                  </a:cubicBezTo>
                  <a:cubicBezTo>
                    <a:pt x="82" y="28700"/>
                    <a:pt x="66" y="28667"/>
                    <a:pt x="66" y="28640"/>
                  </a:cubicBezTo>
                  <a:lnTo>
                    <a:pt x="66" y="4063"/>
                  </a:lnTo>
                  <a:cubicBezTo>
                    <a:pt x="66" y="4020"/>
                    <a:pt x="93" y="3987"/>
                    <a:pt x="131" y="3971"/>
                  </a:cubicBezTo>
                  <a:lnTo>
                    <a:pt x="10421" y="77"/>
                  </a:lnTo>
                  <a:cubicBezTo>
                    <a:pt x="10437" y="71"/>
                    <a:pt x="10448" y="71"/>
                    <a:pt x="10459" y="71"/>
                  </a:cubicBezTo>
                  <a:close/>
                  <a:moveTo>
                    <a:pt x="10454" y="1"/>
                  </a:moveTo>
                  <a:cubicBezTo>
                    <a:pt x="10435" y="1"/>
                    <a:pt x="10417" y="4"/>
                    <a:pt x="10399" y="12"/>
                  </a:cubicBezTo>
                  <a:lnTo>
                    <a:pt x="109" y="3906"/>
                  </a:lnTo>
                  <a:cubicBezTo>
                    <a:pt x="44" y="3933"/>
                    <a:pt x="1" y="3992"/>
                    <a:pt x="1" y="4063"/>
                  </a:cubicBezTo>
                  <a:lnTo>
                    <a:pt x="1" y="28640"/>
                  </a:lnTo>
                  <a:cubicBezTo>
                    <a:pt x="1" y="28732"/>
                    <a:pt x="77" y="28808"/>
                    <a:pt x="169" y="28808"/>
                  </a:cubicBezTo>
                  <a:cubicBezTo>
                    <a:pt x="180" y="28808"/>
                    <a:pt x="191" y="28802"/>
                    <a:pt x="201" y="28802"/>
                  </a:cubicBezTo>
                  <a:lnTo>
                    <a:pt x="10497" y="26484"/>
                  </a:lnTo>
                  <a:cubicBezTo>
                    <a:pt x="10573" y="26468"/>
                    <a:pt x="10627" y="26398"/>
                    <a:pt x="10627" y="26322"/>
                  </a:cubicBezTo>
                  <a:lnTo>
                    <a:pt x="10627" y="169"/>
                  </a:lnTo>
                  <a:cubicBezTo>
                    <a:pt x="10627" y="115"/>
                    <a:pt x="10600" y="61"/>
                    <a:pt x="10556" y="33"/>
                  </a:cubicBezTo>
                  <a:cubicBezTo>
                    <a:pt x="10525" y="13"/>
                    <a:pt x="10489" y="1"/>
                    <a:pt x="104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134;p29">
              <a:extLst>
                <a:ext uri="{FF2B5EF4-FFF2-40B4-BE49-F238E27FC236}">
                  <a16:creationId xmlns:a16="http://schemas.microsoft.com/office/drawing/2014/main" id="{8AEED40B-76C2-828A-2D07-E1905DD5CBD1}"/>
                </a:ext>
              </a:extLst>
            </p:cNvPr>
            <p:cNvSpPr/>
            <p:nvPr/>
          </p:nvSpPr>
          <p:spPr>
            <a:xfrm>
              <a:off x="4083875" y="1326200"/>
              <a:ext cx="322950" cy="787975"/>
            </a:xfrm>
            <a:custGeom>
              <a:avLst/>
              <a:gdLst/>
              <a:ahLst/>
              <a:cxnLst/>
              <a:rect l="l" t="t" r="r" b="b"/>
              <a:pathLst>
                <a:path w="12918" h="31519" extrusionOk="0">
                  <a:moveTo>
                    <a:pt x="12652" y="324"/>
                  </a:moveTo>
                  <a:lnTo>
                    <a:pt x="12652" y="28654"/>
                  </a:lnTo>
                  <a:lnTo>
                    <a:pt x="266" y="31221"/>
                  </a:lnTo>
                  <a:lnTo>
                    <a:pt x="266" y="4781"/>
                  </a:lnTo>
                  <a:lnTo>
                    <a:pt x="12652" y="324"/>
                  </a:lnTo>
                  <a:close/>
                  <a:moveTo>
                    <a:pt x="12785" y="0"/>
                  </a:moveTo>
                  <a:cubicBezTo>
                    <a:pt x="12769" y="0"/>
                    <a:pt x="12753" y="3"/>
                    <a:pt x="12739" y="10"/>
                  </a:cubicBezTo>
                  <a:lnTo>
                    <a:pt x="87" y="4564"/>
                  </a:lnTo>
                  <a:cubicBezTo>
                    <a:pt x="33" y="4581"/>
                    <a:pt x="1" y="4635"/>
                    <a:pt x="1" y="4689"/>
                  </a:cubicBezTo>
                  <a:lnTo>
                    <a:pt x="1" y="31384"/>
                  </a:lnTo>
                  <a:cubicBezTo>
                    <a:pt x="1" y="31459"/>
                    <a:pt x="60" y="31519"/>
                    <a:pt x="131" y="31519"/>
                  </a:cubicBezTo>
                  <a:cubicBezTo>
                    <a:pt x="142" y="31519"/>
                    <a:pt x="152" y="31519"/>
                    <a:pt x="158" y="31514"/>
                  </a:cubicBezTo>
                  <a:lnTo>
                    <a:pt x="12809" y="28892"/>
                  </a:lnTo>
                  <a:cubicBezTo>
                    <a:pt x="12874" y="28881"/>
                    <a:pt x="12918" y="28827"/>
                    <a:pt x="12918" y="28762"/>
                  </a:cubicBezTo>
                  <a:lnTo>
                    <a:pt x="12918" y="134"/>
                  </a:lnTo>
                  <a:cubicBezTo>
                    <a:pt x="12918" y="91"/>
                    <a:pt x="12896" y="48"/>
                    <a:pt x="12858" y="26"/>
                  </a:cubicBezTo>
                  <a:cubicBezTo>
                    <a:pt x="12838" y="9"/>
                    <a:pt x="12811" y="0"/>
                    <a:pt x="1278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135;p29">
              <a:extLst>
                <a:ext uri="{FF2B5EF4-FFF2-40B4-BE49-F238E27FC236}">
                  <a16:creationId xmlns:a16="http://schemas.microsoft.com/office/drawing/2014/main" id="{50AB0FDD-CFA8-4729-3D57-7B0F5943E794}"/>
                </a:ext>
              </a:extLst>
            </p:cNvPr>
            <p:cNvSpPr/>
            <p:nvPr/>
          </p:nvSpPr>
          <p:spPr>
            <a:xfrm>
              <a:off x="4082925" y="1325400"/>
              <a:ext cx="324700" cy="789600"/>
            </a:xfrm>
            <a:custGeom>
              <a:avLst/>
              <a:gdLst/>
              <a:ahLst/>
              <a:cxnLst/>
              <a:rect l="l" t="t" r="r" b="b"/>
              <a:pathLst>
                <a:path w="12988" h="31584" extrusionOk="0">
                  <a:moveTo>
                    <a:pt x="12652" y="404"/>
                  </a:moveTo>
                  <a:lnTo>
                    <a:pt x="12652" y="28659"/>
                  </a:lnTo>
                  <a:lnTo>
                    <a:pt x="337" y="31210"/>
                  </a:lnTo>
                  <a:lnTo>
                    <a:pt x="337" y="4840"/>
                  </a:lnTo>
                  <a:lnTo>
                    <a:pt x="12652" y="404"/>
                  </a:lnTo>
                  <a:close/>
                  <a:moveTo>
                    <a:pt x="12723" y="307"/>
                  </a:moveTo>
                  <a:lnTo>
                    <a:pt x="293" y="4786"/>
                  </a:lnTo>
                  <a:lnTo>
                    <a:pt x="272" y="4791"/>
                  </a:lnTo>
                  <a:lnTo>
                    <a:pt x="272" y="31296"/>
                  </a:lnTo>
                  <a:lnTo>
                    <a:pt x="12723" y="28713"/>
                  </a:lnTo>
                  <a:lnTo>
                    <a:pt x="12723" y="307"/>
                  </a:lnTo>
                  <a:close/>
                  <a:moveTo>
                    <a:pt x="12820" y="69"/>
                  </a:moveTo>
                  <a:cubicBezTo>
                    <a:pt x="12874" y="69"/>
                    <a:pt x="12923" y="112"/>
                    <a:pt x="12923" y="166"/>
                  </a:cubicBezTo>
                  <a:lnTo>
                    <a:pt x="12923" y="28794"/>
                  </a:lnTo>
                  <a:cubicBezTo>
                    <a:pt x="12923" y="28843"/>
                    <a:pt x="12885" y="28886"/>
                    <a:pt x="12842" y="28892"/>
                  </a:cubicBezTo>
                  <a:lnTo>
                    <a:pt x="190" y="31513"/>
                  </a:lnTo>
                  <a:cubicBezTo>
                    <a:pt x="184" y="31514"/>
                    <a:pt x="177" y="31515"/>
                    <a:pt x="169" y="31515"/>
                  </a:cubicBezTo>
                  <a:cubicBezTo>
                    <a:pt x="148" y="31515"/>
                    <a:pt x="125" y="31509"/>
                    <a:pt x="109" y="31497"/>
                  </a:cubicBezTo>
                  <a:cubicBezTo>
                    <a:pt x="87" y="31475"/>
                    <a:pt x="71" y="31448"/>
                    <a:pt x="71" y="31416"/>
                  </a:cubicBezTo>
                  <a:lnTo>
                    <a:pt x="71" y="4721"/>
                  </a:lnTo>
                  <a:cubicBezTo>
                    <a:pt x="71" y="4678"/>
                    <a:pt x="98" y="4640"/>
                    <a:pt x="136" y="4629"/>
                  </a:cubicBezTo>
                  <a:lnTo>
                    <a:pt x="12788" y="74"/>
                  </a:lnTo>
                  <a:cubicBezTo>
                    <a:pt x="12798" y="69"/>
                    <a:pt x="12809" y="69"/>
                    <a:pt x="12820" y="69"/>
                  </a:cubicBezTo>
                  <a:close/>
                  <a:moveTo>
                    <a:pt x="12821" y="0"/>
                  </a:moveTo>
                  <a:cubicBezTo>
                    <a:pt x="12802" y="0"/>
                    <a:pt x="12783" y="3"/>
                    <a:pt x="12766" y="9"/>
                  </a:cubicBezTo>
                  <a:lnTo>
                    <a:pt x="115" y="4564"/>
                  </a:lnTo>
                  <a:cubicBezTo>
                    <a:pt x="50" y="4591"/>
                    <a:pt x="6" y="4650"/>
                    <a:pt x="6" y="4721"/>
                  </a:cubicBezTo>
                  <a:lnTo>
                    <a:pt x="6" y="31416"/>
                  </a:lnTo>
                  <a:cubicBezTo>
                    <a:pt x="1" y="31508"/>
                    <a:pt x="77" y="31583"/>
                    <a:pt x="169" y="31583"/>
                  </a:cubicBezTo>
                  <a:cubicBezTo>
                    <a:pt x="185" y="31583"/>
                    <a:pt x="196" y="31583"/>
                    <a:pt x="207" y="31578"/>
                  </a:cubicBezTo>
                  <a:lnTo>
                    <a:pt x="12853" y="28962"/>
                  </a:lnTo>
                  <a:cubicBezTo>
                    <a:pt x="12934" y="28946"/>
                    <a:pt x="12988" y="28876"/>
                    <a:pt x="12988" y="28794"/>
                  </a:cubicBezTo>
                  <a:lnTo>
                    <a:pt x="12988" y="166"/>
                  </a:lnTo>
                  <a:cubicBezTo>
                    <a:pt x="12988" y="112"/>
                    <a:pt x="12961" y="58"/>
                    <a:pt x="12918" y="31"/>
                  </a:cubicBezTo>
                  <a:cubicBezTo>
                    <a:pt x="12890" y="10"/>
                    <a:pt x="12855" y="0"/>
                    <a:pt x="128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136;p29">
              <a:extLst>
                <a:ext uri="{FF2B5EF4-FFF2-40B4-BE49-F238E27FC236}">
                  <a16:creationId xmlns:a16="http://schemas.microsoft.com/office/drawing/2014/main" id="{9C838A02-2534-6F37-994F-25FA64A07352}"/>
                </a:ext>
              </a:extLst>
            </p:cNvPr>
            <p:cNvSpPr/>
            <p:nvPr/>
          </p:nvSpPr>
          <p:spPr>
            <a:xfrm>
              <a:off x="3773550" y="1512650"/>
              <a:ext cx="228575" cy="665850"/>
            </a:xfrm>
            <a:custGeom>
              <a:avLst/>
              <a:gdLst/>
              <a:ahLst/>
              <a:cxnLst/>
              <a:rect l="l" t="t" r="r" b="b"/>
              <a:pathLst>
                <a:path w="9143" h="26634" extrusionOk="0">
                  <a:moveTo>
                    <a:pt x="8994" y="0"/>
                  </a:moveTo>
                  <a:cubicBezTo>
                    <a:pt x="8979" y="0"/>
                    <a:pt x="8963" y="3"/>
                    <a:pt x="8948" y="9"/>
                  </a:cubicBezTo>
                  <a:lnTo>
                    <a:pt x="93" y="3031"/>
                  </a:lnTo>
                  <a:cubicBezTo>
                    <a:pt x="39" y="3048"/>
                    <a:pt x="1" y="3096"/>
                    <a:pt x="1" y="3156"/>
                  </a:cubicBezTo>
                  <a:lnTo>
                    <a:pt x="1" y="26498"/>
                  </a:lnTo>
                  <a:cubicBezTo>
                    <a:pt x="1" y="26574"/>
                    <a:pt x="60" y="26634"/>
                    <a:pt x="136" y="26634"/>
                  </a:cubicBezTo>
                  <a:cubicBezTo>
                    <a:pt x="212" y="26634"/>
                    <a:pt x="271" y="26574"/>
                    <a:pt x="271" y="26498"/>
                  </a:cubicBezTo>
                  <a:lnTo>
                    <a:pt x="271" y="3248"/>
                  </a:lnTo>
                  <a:lnTo>
                    <a:pt x="9034" y="264"/>
                  </a:lnTo>
                  <a:cubicBezTo>
                    <a:pt x="9105" y="237"/>
                    <a:pt x="9143" y="161"/>
                    <a:pt x="9116" y="90"/>
                  </a:cubicBezTo>
                  <a:cubicBezTo>
                    <a:pt x="9099" y="36"/>
                    <a:pt x="9049" y="0"/>
                    <a:pt x="899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137;p29">
              <a:extLst>
                <a:ext uri="{FF2B5EF4-FFF2-40B4-BE49-F238E27FC236}">
                  <a16:creationId xmlns:a16="http://schemas.microsoft.com/office/drawing/2014/main" id="{5ED0633D-EA4F-B1DB-0069-0228EBC96AC2}"/>
                </a:ext>
              </a:extLst>
            </p:cNvPr>
            <p:cNvSpPr/>
            <p:nvPr/>
          </p:nvSpPr>
          <p:spPr>
            <a:xfrm>
              <a:off x="3772750" y="1511800"/>
              <a:ext cx="231700" cy="667525"/>
            </a:xfrm>
            <a:custGeom>
              <a:avLst/>
              <a:gdLst/>
              <a:ahLst/>
              <a:cxnLst/>
              <a:rect l="l" t="t" r="r" b="b"/>
              <a:pathLst>
                <a:path w="9268" h="26701" extrusionOk="0">
                  <a:moveTo>
                    <a:pt x="9023" y="70"/>
                  </a:moveTo>
                  <a:cubicBezTo>
                    <a:pt x="9039" y="70"/>
                    <a:pt x="9055" y="70"/>
                    <a:pt x="9066" y="81"/>
                  </a:cubicBezTo>
                  <a:cubicBezTo>
                    <a:pt x="9088" y="92"/>
                    <a:pt x="9110" y="114"/>
                    <a:pt x="9115" y="135"/>
                  </a:cubicBezTo>
                  <a:cubicBezTo>
                    <a:pt x="9137" y="189"/>
                    <a:pt x="9110" y="244"/>
                    <a:pt x="9055" y="265"/>
                  </a:cubicBezTo>
                  <a:lnTo>
                    <a:pt x="293" y="3249"/>
                  </a:lnTo>
                  <a:lnTo>
                    <a:pt x="266" y="3260"/>
                  </a:lnTo>
                  <a:lnTo>
                    <a:pt x="266" y="26532"/>
                  </a:lnTo>
                  <a:cubicBezTo>
                    <a:pt x="266" y="26597"/>
                    <a:pt x="217" y="26630"/>
                    <a:pt x="168" y="26630"/>
                  </a:cubicBezTo>
                  <a:cubicBezTo>
                    <a:pt x="119" y="26630"/>
                    <a:pt x="71" y="26597"/>
                    <a:pt x="71" y="26532"/>
                  </a:cubicBezTo>
                  <a:lnTo>
                    <a:pt x="71" y="3190"/>
                  </a:lnTo>
                  <a:cubicBezTo>
                    <a:pt x="71" y="3146"/>
                    <a:pt x="98" y="3109"/>
                    <a:pt x="136" y="3092"/>
                  </a:cubicBezTo>
                  <a:lnTo>
                    <a:pt x="8990" y="76"/>
                  </a:lnTo>
                  <a:cubicBezTo>
                    <a:pt x="9001" y="70"/>
                    <a:pt x="9012" y="70"/>
                    <a:pt x="9023" y="70"/>
                  </a:cubicBezTo>
                  <a:close/>
                  <a:moveTo>
                    <a:pt x="9029" y="1"/>
                  </a:moveTo>
                  <a:cubicBezTo>
                    <a:pt x="9010" y="1"/>
                    <a:pt x="8990" y="4"/>
                    <a:pt x="8969" y="11"/>
                  </a:cubicBezTo>
                  <a:lnTo>
                    <a:pt x="114" y="3033"/>
                  </a:lnTo>
                  <a:cubicBezTo>
                    <a:pt x="43" y="3054"/>
                    <a:pt x="0" y="3119"/>
                    <a:pt x="0" y="3190"/>
                  </a:cubicBezTo>
                  <a:lnTo>
                    <a:pt x="0" y="26532"/>
                  </a:lnTo>
                  <a:cubicBezTo>
                    <a:pt x="0" y="26624"/>
                    <a:pt x="76" y="26700"/>
                    <a:pt x="168" y="26700"/>
                  </a:cubicBezTo>
                  <a:cubicBezTo>
                    <a:pt x="260" y="26700"/>
                    <a:pt x="336" y="26624"/>
                    <a:pt x="336" y="26532"/>
                  </a:cubicBezTo>
                  <a:lnTo>
                    <a:pt x="336" y="3309"/>
                  </a:lnTo>
                  <a:lnTo>
                    <a:pt x="9077" y="325"/>
                  </a:lnTo>
                  <a:cubicBezTo>
                    <a:pt x="9267" y="261"/>
                    <a:pt x="9198" y="1"/>
                    <a:pt x="902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138;p29">
              <a:extLst>
                <a:ext uri="{FF2B5EF4-FFF2-40B4-BE49-F238E27FC236}">
                  <a16:creationId xmlns:a16="http://schemas.microsoft.com/office/drawing/2014/main" id="{766C08E9-F34E-6D47-F188-B25E9CC0D1A3}"/>
                </a:ext>
              </a:extLst>
            </p:cNvPr>
            <p:cNvSpPr/>
            <p:nvPr/>
          </p:nvSpPr>
          <p:spPr>
            <a:xfrm>
              <a:off x="3736125" y="1564675"/>
              <a:ext cx="45450" cy="30125"/>
            </a:xfrm>
            <a:custGeom>
              <a:avLst/>
              <a:gdLst/>
              <a:ahLst/>
              <a:cxnLst/>
              <a:rect l="l" t="t" r="r" b="b"/>
              <a:pathLst>
                <a:path w="1818" h="1205" extrusionOk="0">
                  <a:moveTo>
                    <a:pt x="193" y="0"/>
                  </a:moveTo>
                  <a:cubicBezTo>
                    <a:pt x="77" y="0"/>
                    <a:pt x="1" y="171"/>
                    <a:pt x="122" y="252"/>
                  </a:cubicBezTo>
                  <a:lnTo>
                    <a:pt x="1563" y="1183"/>
                  </a:lnTo>
                  <a:cubicBezTo>
                    <a:pt x="1584" y="1199"/>
                    <a:pt x="1606" y="1205"/>
                    <a:pt x="1633" y="1205"/>
                  </a:cubicBezTo>
                  <a:cubicBezTo>
                    <a:pt x="1768" y="1205"/>
                    <a:pt x="1817" y="1031"/>
                    <a:pt x="1703" y="961"/>
                  </a:cubicBezTo>
                  <a:lnTo>
                    <a:pt x="268" y="24"/>
                  </a:lnTo>
                  <a:cubicBezTo>
                    <a:pt x="242" y="8"/>
                    <a:pt x="217"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39;p29">
              <a:extLst>
                <a:ext uri="{FF2B5EF4-FFF2-40B4-BE49-F238E27FC236}">
                  <a16:creationId xmlns:a16="http://schemas.microsoft.com/office/drawing/2014/main" id="{C41BE713-1900-B861-D425-7D589FCD60BA}"/>
                </a:ext>
              </a:extLst>
            </p:cNvPr>
            <p:cNvSpPr/>
            <p:nvPr/>
          </p:nvSpPr>
          <p:spPr>
            <a:xfrm>
              <a:off x="3734850" y="1563800"/>
              <a:ext cx="47925" cy="31950"/>
            </a:xfrm>
            <a:custGeom>
              <a:avLst/>
              <a:gdLst/>
              <a:ahLst/>
              <a:cxnLst/>
              <a:rect l="l" t="t" r="r" b="b"/>
              <a:pathLst>
                <a:path w="1917" h="1278" extrusionOk="0">
                  <a:moveTo>
                    <a:pt x="249" y="75"/>
                  </a:moveTo>
                  <a:cubicBezTo>
                    <a:pt x="265" y="75"/>
                    <a:pt x="287" y="81"/>
                    <a:pt x="303" y="92"/>
                  </a:cubicBezTo>
                  <a:lnTo>
                    <a:pt x="1738" y="1023"/>
                  </a:lnTo>
                  <a:cubicBezTo>
                    <a:pt x="1782" y="1056"/>
                    <a:pt x="1798" y="1115"/>
                    <a:pt x="1765" y="1164"/>
                  </a:cubicBezTo>
                  <a:cubicBezTo>
                    <a:pt x="1748" y="1191"/>
                    <a:pt x="1718" y="1206"/>
                    <a:pt x="1686" y="1206"/>
                  </a:cubicBezTo>
                  <a:cubicBezTo>
                    <a:pt x="1667" y="1206"/>
                    <a:pt x="1648" y="1201"/>
                    <a:pt x="1630" y="1191"/>
                  </a:cubicBezTo>
                  <a:lnTo>
                    <a:pt x="195" y="254"/>
                  </a:lnTo>
                  <a:cubicBezTo>
                    <a:pt x="146" y="227"/>
                    <a:pt x="135" y="167"/>
                    <a:pt x="162" y="119"/>
                  </a:cubicBezTo>
                  <a:cubicBezTo>
                    <a:pt x="184" y="92"/>
                    <a:pt x="211" y="75"/>
                    <a:pt x="249" y="75"/>
                  </a:cubicBezTo>
                  <a:close/>
                  <a:moveTo>
                    <a:pt x="241" y="1"/>
                  </a:moveTo>
                  <a:cubicBezTo>
                    <a:pt x="98" y="1"/>
                    <a:pt x="0" y="211"/>
                    <a:pt x="157" y="314"/>
                  </a:cubicBezTo>
                  <a:lnTo>
                    <a:pt x="1592" y="1251"/>
                  </a:lnTo>
                  <a:cubicBezTo>
                    <a:pt x="1619" y="1267"/>
                    <a:pt x="1652" y="1278"/>
                    <a:pt x="1684" y="1278"/>
                  </a:cubicBezTo>
                  <a:cubicBezTo>
                    <a:pt x="1852" y="1278"/>
                    <a:pt x="1917" y="1061"/>
                    <a:pt x="1776" y="969"/>
                  </a:cubicBezTo>
                  <a:lnTo>
                    <a:pt x="336" y="32"/>
                  </a:lnTo>
                  <a:cubicBezTo>
                    <a:pt x="303" y="10"/>
                    <a:pt x="271" y="1"/>
                    <a:pt x="24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40;p29">
              <a:extLst>
                <a:ext uri="{FF2B5EF4-FFF2-40B4-BE49-F238E27FC236}">
                  <a16:creationId xmlns:a16="http://schemas.microsoft.com/office/drawing/2014/main" id="{375ACBCD-E332-0F44-585A-627BF9B866E9}"/>
                </a:ext>
              </a:extLst>
            </p:cNvPr>
            <p:cNvSpPr/>
            <p:nvPr/>
          </p:nvSpPr>
          <p:spPr>
            <a:xfrm>
              <a:off x="4082250" y="1374550"/>
              <a:ext cx="324975" cy="97450"/>
            </a:xfrm>
            <a:custGeom>
              <a:avLst/>
              <a:gdLst/>
              <a:ahLst/>
              <a:cxnLst/>
              <a:rect l="l" t="t" r="r" b="b"/>
              <a:pathLst>
                <a:path w="12999" h="3898" extrusionOk="0">
                  <a:moveTo>
                    <a:pt x="12851" y="0"/>
                  </a:moveTo>
                  <a:cubicBezTo>
                    <a:pt x="12835" y="0"/>
                    <a:pt x="12819" y="3"/>
                    <a:pt x="12804" y="9"/>
                  </a:cubicBezTo>
                  <a:lnTo>
                    <a:pt x="2248" y="3616"/>
                  </a:lnTo>
                  <a:lnTo>
                    <a:pt x="255" y="2636"/>
                  </a:lnTo>
                  <a:cubicBezTo>
                    <a:pt x="234" y="2626"/>
                    <a:pt x="214" y="2621"/>
                    <a:pt x="195" y="2621"/>
                  </a:cubicBezTo>
                  <a:cubicBezTo>
                    <a:pt x="71" y="2621"/>
                    <a:pt x="1" y="2808"/>
                    <a:pt x="142" y="2874"/>
                  </a:cubicBezTo>
                  <a:lnTo>
                    <a:pt x="2183" y="3881"/>
                  </a:lnTo>
                  <a:cubicBezTo>
                    <a:pt x="2200" y="3892"/>
                    <a:pt x="2221" y="3898"/>
                    <a:pt x="2243" y="3898"/>
                  </a:cubicBezTo>
                  <a:cubicBezTo>
                    <a:pt x="2254" y="3898"/>
                    <a:pt x="2270" y="3892"/>
                    <a:pt x="2286" y="3887"/>
                  </a:cubicBezTo>
                  <a:lnTo>
                    <a:pt x="12890" y="258"/>
                  </a:lnTo>
                  <a:cubicBezTo>
                    <a:pt x="12961" y="237"/>
                    <a:pt x="12999" y="161"/>
                    <a:pt x="12972" y="90"/>
                  </a:cubicBezTo>
                  <a:cubicBezTo>
                    <a:pt x="12955" y="35"/>
                    <a:pt x="12905" y="0"/>
                    <a:pt x="1285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41;p29">
              <a:extLst>
                <a:ext uri="{FF2B5EF4-FFF2-40B4-BE49-F238E27FC236}">
                  <a16:creationId xmlns:a16="http://schemas.microsoft.com/office/drawing/2014/main" id="{3F75E939-4C4D-DEAC-A114-632E0282A614}"/>
                </a:ext>
              </a:extLst>
            </p:cNvPr>
            <p:cNvSpPr/>
            <p:nvPr/>
          </p:nvSpPr>
          <p:spPr>
            <a:xfrm>
              <a:off x="4081050" y="1373650"/>
              <a:ext cx="327525" cy="99175"/>
            </a:xfrm>
            <a:custGeom>
              <a:avLst/>
              <a:gdLst/>
              <a:ahLst/>
              <a:cxnLst/>
              <a:rect l="l" t="t" r="r" b="b"/>
              <a:pathLst>
                <a:path w="13101" h="3967" extrusionOk="0">
                  <a:moveTo>
                    <a:pt x="12896" y="69"/>
                  </a:moveTo>
                  <a:cubicBezTo>
                    <a:pt x="12911" y="69"/>
                    <a:pt x="12926" y="71"/>
                    <a:pt x="12938" y="78"/>
                  </a:cubicBezTo>
                  <a:cubicBezTo>
                    <a:pt x="13020" y="115"/>
                    <a:pt x="13014" y="235"/>
                    <a:pt x="12928" y="262"/>
                  </a:cubicBezTo>
                  <a:lnTo>
                    <a:pt x="2323" y="3890"/>
                  </a:lnTo>
                  <a:cubicBezTo>
                    <a:pt x="2311" y="3895"/>
                    <a:pt x="2299" y="3898"/>
                    <a:pt x="2287" y="3898"/>
                  </a:cubicBezTo>
                  <a:cubicBezTo>
                    <a:pt x="2272" y="3898"/>
                    <a:pt x="2257" y="3894"/>
                    <a:pt x="2242" y="3885"/>
                  </a:cubicBezTo>
                  <a:lnTo>
                    <a:pt x="200" y="2883"/>
                  </a:lnTo>
                  <a:cubicBezTo>
                    <a:pt x="108" y="2834"/>
                    <a:pt x="141" y="2693"/>
                    <a:pt x="249" y="2693"/>
                  </a:cubicBezTo>
                  <a:cubicBezTo>
                    <a:pt x="260" y="2693"/>
                    <a:pt x="276" y="2693"/>
                    <a:pt x="292" y="2704"/>
                  </a:cubicBezTo>
                  <a:lnTo>
                    <a:pt x="2296" y="3690"/>
                  </a:lnTo>
                  <a:lnTo>
                    <a:pt x="12863" y="72"/>
                  </a:lnTo>
                  <a:cubicBezTo>
                    <a:pt x="12874" y="70"/>
                    <a:pt x="12885" y="69"/>
                    <a:pt x="12896" y="69"/>
                  </a:cubicBezTo>
                  <a:close/>
                  <a:moveTo>
                    <a:pt x="12901" y="1"/>
                  </a:moveTo>
                  <a:cubicBezTo>
                    <a:pt x="12881" y="1"/>
                    <a:pt x="12861" y="5"/>
                    <a:pt x="12841" y="13"/>
                  </a:cubicBezTo>
                  <a:lnTo>
                    <a:pt x="2302" y="3620"/>
                  </a:lnTo>
                  <a:lnTo>
                    <a:pt x="320" y="2639"/>
                  </a:lnTo>
                  <a:cubicBezTo>
                    <a:pt x="292" y="2626"/>
                    <a:pt x="266" y="2620"/>
                    <a:pt x="242" y="2620"/>
                  </a:cubicBezTo>
                  <a:cubicBezTo>
                    <a:pt x="86" y="2620"/>
                    <a:pt x="0" y="2858"/>
                    <a:pt x="173" y="2943"/>
                  </a:cubicBezTo>
                  <a:lnTo>
                    <a:pt x="2215" y="3950"/>
                  </a:lnTo>
                  <a:cubicBezTo>
                    <a:pt x="2237" y="3961"/>
                    <a:pt x="2264" y="3966"/>
                    <a:pt x="2291" y="3966"/>
                  </a:cubicBezTo>
                  <a:cubicBezTo>
                    <a:pt x="2307" y="3966"/>
                    <a:pt x="2323" y="3961"/>
                    <a:pt x="2345" y="3955"/>
                  </a:cubicBezTo>
                  <a:lnTo>
                    <a:pt x="12949" y="327"/>
                  </a:lnTo>
                  <a:cubicBezTo>
                    <a:pt x="13090" y="278"/>
                    <a:pt x="13101" y="83"/>
                    <a:pt x="12971" y="18"/>
                  </a:cubicBezTo>
                  <a:cubicBezTo>
                    <a:pt x="12948" y="6"/>
                    <a:pt x="12925" y="1"/>
                    <a:pt x="129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42;p29">
              <a:extLst>
                <a:ext uri="{FF2B5EF4-FFF2-40B4-BE49-F238E27FC236}">
                  <a16:creationId xmlns:a16="http://schemas.microsoft.com/office/drawing/2014/main" id="{583F05B3-DBEC-FCC6-EE8A-DA414E9BF6DB}"/>
                </a:ext>
              </a:extLst>
            </p:cNvPr>
            <p:cNvSpPr/>
            <p:nvPr/>
          </p:nvSpPr>
          <p:spPr>
            <a:xfrm>
              <a:off x="4134925" y="1465250"/>
              <a:ext cx="6650" cy="637575"/>
            </a:xfrm>
            <a:custGeom>
              <a:avLst/>
              <a:gdLst/>
              <a:ahLst/>
              <a:cxnLst/>
              <a:rect l="l" t="t" r="r" b="b"/>
              <a:pathLst>
                <a:path w="266" h="25503" extrusionOk="0">
                  <a:moveTo>
                    <a:pt x="133" y="0"/>
                  </a:moveTo>
                  <a:cubicBezTo>
                    <a:pt x="67" y="0"/>
                    <a:pt x="1" y="45"/>
                    <a:pt x="1" y="134"/>
                  </a:cubicBezTo>
                  <a:lnTo>
                    <a:pt x="1" y="25367"/>
                  </a:lnTo>
                  <a:cubicBezTo>
                    <a:pt x="1" y="25442"/>
                    <a:pt x="60" y="25502"/>
                    <a:pt x="136" y="25502"/>
                  </a:cubicBezTo>
                  <a:cubicBezTo>
                    <a:pt x="206" y="25502"/>
                    <a:pt x="266" y="25442"/>
                    <a:pt x="266" y="25367"/>
                  </a:cubicBezTo>
                  <a:lnTo>
                    <a:pt x="266" y="134"/>
                  </a:lnTo>
                  <a:cubicBezTo>
                    <a:pt x="266" y="45"/>
                    <a:pt x="200"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43;p29">
              <a:extLst>
                <a:ext uri="{FF2B5EF4-FFF2-40B4-BE49-F238E27FC236}">
                  <a16:creationId xmlns:a16="http://schemas.microsoft.com/office/drawing/2014/main" id="{2C9BF6EA-8610-E3C2-215C-3203A85164A8}"/>
                </a:ext>
              </a:extLst>
            </p:cNvPr>
            <p:cNvSpPr/>
            <p:nvPr/>
          </p:nvSpPr>
          <p:spPr>
            <a:xfrm>
              <a:off x="4134125" y="1464425"/>
              <a:ext cx="8275" cy="639200"/>
            </a:xfrm>
            <a:custGeom>
              <a:avLst/>
              <a:gdLst/>
              <a:ahLst/>
              <a:cxnLst/>
              <a:rect l="l" t="t" r="r" b="b"/>
              <a:pathLst>
                <a:path w="331" h="25568" extrusionOk="0">
                  <a:moveTo>
                    <a:pt x="168" y="70"/>
                  </a:moveTo>
                  <a:cubicBezTo>
                    <a:pt x="222" y="70"/>
                    <a:pt x="265" y="113"/>
                    <a:pt x="265" y="167"/>
                  </a:cubicBezTo>
                  <a:lnTo>
                    <a:pt x="265" y="25400"/>
                  </a:lnTo>
                  <a:cubicBezTo>
                    <a:pt x="265" y="25467"/>
                    <a:pt x="215" y="25501"/>
                    <a:pt x="165" y="25501"/>
                  </a:cubicBezTo>
                  <a:cubicBezTo>
                    <a:pt x="115" y="25501"/>
                    <a:pt x="65" y="25467"/>
                    <a:pt x="65" y="25400"/>
                  </a:cubicBezTo>
                  <a:lnTo>
                    <a:pt x="65" y="167"/>
                  </a:lnTo>
                  <a:cubicBezTo>
                    <a:pt x="65" y="113"/>
                    <a:pt x="108" y="70"/>
                    <a:pt x="168" y="70"/>
                  </a:cubicBezTo>
                  <a:close/>
                  <a:moveTo>
                    <a:pt x="165" y="1"/>
                  </a:moveTo>
                  <a:cubicBezTo>
                    <a:pt x="83" y="1"/>
                    <a:pt x="0" y="56"/>
                    <a:pt x="0" y="167"/>
                  </a:cubicBezTo>
                  <a:lnTo>
                    <a:pt x="0" y="25400"/>
                  </a:lnTo>
                  <a:cubicBezTo>
                    <a:pt x="0" y="25497"/>
                    <a:pt x="76" y="25568"/>
                    <a:pt x="168" y="25568"/>
                  </a:cubicBezTo>
                  <a:cubicBezTo>
                    <a:pt x="260" y="25568"/>
                    <a:pt x="330" y="25497"/>
                    <a:pt x="330" y="25400"/>
                  </a:cubicBezTo>
                  <a:lnTo>
                    <a:pt x="330" y="167"/>
                  </a:lnTo>
                  <a:cubicBezTo>
                    <a:pt x="330" y="56"/>
                    <a:pt x="248" y="1"/>
                    <a:pt x="16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44;p29">
              <a:extLst>
                <a:ext uri="{FF2B5EF4-FFF2-40B4-BE49-F238E27FC236}">
                  <a16:creationId xmlns:a16="http://schemas.microsoft.com/office/drawing/2014/main" id="{DC3E2477-E1F2-14AA-5D9E-E6BF7C2D2372}"/>
                </a:ext>
              </a:extLst>
            </p:cNvPr>
            <p:cNvSpPr/>
            <p:nvPr/>
          </p:nvSpPr>
          <p:spPr>
            <a:xfrm>
              <a:off x="915625" y="3764625"/>
              <a:ext cx="5900175" cy="1418600"/>
            </a:xfrm>
            <a:custGeom>
              <a:avLst/>
              <a:gdLst/>
              <a:ahLst/>
              <a:cxnLst/>
              <a:rect l="l" t="t" r="r" b="b"/>
              <a:pathLst>
                <a:path w="236007" h="56744" extrusionOk="0">
                  <a:moveTo>
                    <a:pt x="52079" y="1"/>
                  </a:moveTo>
                  <a:cubicBezTo>
                    <a:pt x="52075" y="1"/>
                    <a:pt x="52072" y="1"/>
                    <a:pt x="52068" y="1"/>
                  </a:cubicBezTo>
                  <a:lnTo>
                    <a:pt x="125" y="4112"/>
                  </a:lnTo>
                  <a:cubicBezTo>
                    <a:pt x="54" y="4117"/>
                    <a:pt x="0" y="4177"/>
                    <a:pt x="0" y="4247"/>
                  </a:cubicBezTo>
                  <a:lnTo>
                    <a:pt x="0" y="8266"/>
                  </a:lnTo>
                  <a:cubicBezTo>
                    <a:pt x="0" y="8320"/>
                    <a:pt x="38" y="8374"/>
                    <a:pt x="92" y="8390"/>
                  </a:cubicBezTo>
                  <a:lnTo>
                    <a:pt x="146239" y="56738"/>
                  </a:lnTo>
                  <a:cubicBezTo>
                    <a:pt x="146255" y="56738"/>
                    <a:pt x="146266" y="56743"/>
                    <a:pt x="146282" y="56743"/>
                  </a:cubicBezTo>
                  <a:cubicBezTo>
                    <a:pt x="146298" y="56743"/>
                    <a:pt x="146320" y="56738"/>
                    <a:pt x="146336" y="56732"/>
                  </a:cubicBezTo>
                  <a:lnTo>
                    <a:pt x="235925" y="17272"/>
                  </a:lnTo>
                  <a:cubicBezTo>
                    <a:pt x="235974" y="17251"/>
                    <a:pt x="236006" y="17202"/>
                    <a:pt x="236006" y="17148"/>
                  </a:cubicBezTo>
                  <a:lnTo>
                    <a:pt x="236006" y="12133"/>
                  </a:lnTo>
                  <a:cubicBezTo>
                    <a:pt x="236006" y="12062"/>
                    <a:pt x="235952" y="12008"/>
                    <a:pt x="235882" y="12003"/>
                  </a:cubicBezTo>
                  <a:lnTo>
                    <a:pt x="209561" y="9771"/>
                  </a:lnTo>
                  <a:cubicBezTo>
                    <a:pt x="209555" y="9771"/>
                    <a:pt x="209549" y="9770"/>
                    <a:pt x="209543" y="9770"/>
                  </a:cubicBezTo>
                  <a:cubicBezTo>
                    <a:pt x="209475" y="9770"/>
                    <a:pt x="209419" y="9826"/>
                    <a:pt x="209414" y="9896"/>
                  </a:cubicBezTo>
                  <a:cubicBezTo>
                    <a:pt x="209409" y="9966"/>
                    <a:pt x="209463" y="10031"/>
                    <a:pt x="209539" y="10037"/>
                  </a:cubicBezTo>
                  <a:lnTo>
                    <a:pt x="235741" y="12257"/>
                  </a:lnTo>
                  <a:lnTo>
                    <a:pt x="235741" y="17061"/>
                  </a:lnTo>
                  <a:lnTo>
                    <a:pt x="146276" y="56467"/>
                  </a:lnTo>
                  <a:lnTo>
                    <a:pt x="266" y="8168"/>
                  </a:lnTo>
                  <a:lnTo>
                    <a:pt x="266" y="4372"/>
                  </a:lnTo>
                  <a:lnTo>
                    <a:pt x="52090" y="267"/>
                  </a:lnTo>
                  <a:cubicBezTo>
                    <a:pt x="52265" y="256"/>
                    <a:pt x="52248" y="1"/>
                    <a:pt x="5207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45;p29">
              <a:extLst>
                <a:ext uri="{FF2B5EF4-FFF2-40B4-BE49-F238E27FC236}">
                  <a16:creationId xmlns:a16="http://schemas.microsoft.com/office/drawing/2014/main" id="{46F37E2E-B6A8-410D-31AD-7A45EE43CD24}"/>
                </a:ext>
              </a:extLst>
            </p:cNvPr>
            <p:cNvSpPr/>
            <p:nvPr/>
          </p:nvSpPr>
          <p:spPr>
            <a:xfrm>
              <a:off x="914800" y="3763800"/>
              <a:ext cx="5901800" cy="1420225"/>
            </a:xfrm>
            <a:custGeom>
              <a:avLst/>
              <a:gdLst/>
              <a:ahLst/>
              <a:cxnLst/>
              <a:rect l="l" t="t" r="r" b="b"/>
              <a:pathLst>
                <a:path w="236072" h="56809" extrusionOk="0">
                  <a:moveTo>
                    <a:pt x="52112" y="67"/>
                  </a:moveTo>
                  <a:cubicBezTo>
                    <a:pt x="52139" y="67"/>
                    <a:pt x="52161" y="78"/>
                    <a:pt x="52177" y="94"/>
                  </a:cubicBezTo>
                  <a:cubicBezTo>
                    <a:pt x="52199" y="110"/>
                    <a:pt x="52209" y="132"/>
                    <a:pt x="52215" y="159"/>
                  </a:cubicBezTo>
                  <a:cubicBezTo>
                    <a:pt x="52215" y="213"/>
                    <a:pt x="52177" y="262"/>
                    <a:pt x="52123" y="267"/>
                  </a:cubicBezTo>
                  <a:lnTo>
                    <a:pt x="299" y="4367"/>
                  </a:lnTo>
                  <a:lnTo>
                    <a:pt x="266" y="4372"/>
                  </a:lnTo>
                  <a:lnTo>
                    <a:pt x="266" y="8228"/>
                  </a:lnTo>
                  <a:lnTo>
                    <a:pt x="146299" y="56532"/>
                  </a:lnTo>
                  <a:lnTo>
                    <a:pt x="146309" y="56538"/>
                  </a:lnTo>
                  <a:lnTo>
                    <a:pt x="235785" y="17127"/>
                  </a:lnTo>
                  <a:lnTo>
                    <a:pt x="235806" y="17116"/>
                  </a:lnTo>
                  <a:lnTo>
                    <a:pt x="235806" y="12258"/>
                  </a:lnTo>
                  <a:lnTo>
                    <a:pt x="209572" y="10037"/>
                  </a:lnTo>
                  <a:cubicBezTo>
                    <a:pt x="209518" y="10032"/>
                    <a:pt x="209480" y="9983"/>
                    <a:pt x="209485" y="9929"/>
                  </a:cubicBezTo>
                  <a:cubicBezTo>
                    <a:pt x="209485" y="9878"/>
                    <a:pt x="209529" y="9836"/>
                    <a:pt x="209584" y="9836"/>
                  </a:cubicBezTo>
                  <a:cubicBezTo>
                    <a:pt x="209587" y="9836"/>
                    <a:pt x="209590" y="9837"/>
                    <a:pt x="209594" y="9837"/>
                  </a:cubicBezTo>
                  <a:lnTo>
                    <a:pt x="235915" y="12068"/>
                  </a:lnTo>
                  <a:cubicBezTo>
                    <a:pt x="235963" y="12074"/>
                    <a:pt x="236007" y="12117"/>
                    <a:pt x="236007" y="12166"/>
                  </a:cubicBezTo>
                  <a:lnTo>
                    <a:pt x="236007" y="17181"/>
                  </a:lnTo>
                  <a:cubicBezTo>
                    <a:pt x="236007" y="17219"/>
                    <a:pt x="235980" y="17257"/>
                    <a:pt x="235947" y="17273"/>
                  </a:cubicBezTo>
                  <a:lnTo>
                    <a:pt x="146353" y="56733"/>
                  </a:lnTo>
                  <a:cubicBezTo>
                    <a:pt x="146340" y="56739"/>
                    <a:pt x="146326" y="56742"/>
                    <a:pt x="146311" y="56742"/>
                  </a:cubicBezTo>
                  <a:cubicBezTo>
                    <a:pt x="146301" y="56742"/>
                    <a:pt x="146291" y="56740"/>
                    <a:pt x="146282" y="56738"/>
                  </a:cubicBezTo>
                  <a:lnTo>
                    <a:pt x="136" y="8391"/>
                  </a:lnTo>
                  <a:cubicBezTo>
                    <a:pt x="93" y="8380"/>
                    <a:pt x="66" y="8342"/>
                    <a:pt x="66" y="8299"/>
                  </a:cubicBezTo>
                  <a:lnTo>
                    <a:pt x="66" y="4280"/>
                  </a:lnTo>
                  <a:cubicBezTo>
                    <a:pt x="66" y="4226"/>
                    <a:pt x="104" y="4183"/>
                    <a:pt x="158" y="4177"/>
                  </a:cubicBezTo>
                  <a:lnTo>
                    <a:pt x="52106" y="67"/>
                  </a:lnTo>
                  <a:close/>
                  <a:moveTo>
                    <a:pt x="52118" y="1"/>
                  </a:moveTo>
                  <a:cubicBezTo>
                    <a:pt x="52112" y="1"/>
                    <a:pt x="52107" y="1"/>
                    <a:pt x="52101" y="2"/>
                  </a:cubicBezTo>
                  <a:lnTo>
                    <a:pt x="152" y="4112"/>
                  </a:lnTo>
                  <a:cubicBezTo>
                    <a:pt x="66" y="4118"/>
                    <a:pt x="1" y="4194"/>
                    <a:pt x="1" y="4280"/>
                  </a:cubicBezTo>
                  <a:lnTo>
                    <a:pt x="1" y="8299"/>
                  </a:lnTo>
                  <a:cubicBezTo>
                    <a:pt x="1" y="8369"/>
                    <a:pt x="44" y="8434"/>
                    <a:pt x="114" y="8456"/>
                  </a:cubicBezTo>
                  <a:lnTo>
                    <a:pt x="146261" y="56798"/>
                  </a:lnTo>
                  <a:cubicBezTo>
                    <a:pt x="146277" y="56809"/>
                    <a:pt x="146293" y="56809"/>
                    <a:pt x="146315" y="56809"/>
                  </a:cubicBezTo>
                  <a:cubicBezTo>
                    <a:pt x="146337" y="56809"/>
                    <a:pt x="146358" y="56803"/>
                    <a:pt x="146380" y="56792"/>
                  </a:cubicBezTo>
                  <a:lnTo>
                    <a:pt x="235974" y="17332"/>
                  </a:lnTo>
                  <a:cubicBezTo>
                    <a:pt x="236034" y="17305"/>
                    <a:pt x="236072" y="17246"/>
                    <a:pt x="236072" y="17181"/>
                  </a:cubicBezTo>
                  <a:lnTo>
                    <a:pt x="236072" y="12166"/>
                  </a:lnTo>
                  <a:cubicBezTo>
                    <a:pt x="236072" y="12079"/>
                    <a:pt x="236007" y="12009"/>
                    <a:pt x="235920" y="11998"/>
                  </a:cubicBezTo>
                  <a:lnTo>
                    <a:pt x="209599" y="9772"/>
                  </a:lnTo>
                  <a:cubicBezTo>
                    <a:pt x="209592" y="9771"/>
                    <a:pt x="209586" y="9771"/>
                    <a:pt x="209579" y="9771"/>
                  </a:cubicBezTo>
                  <a:cubicBezTo>
                    <a:pt x="209491" y="9771"/>
                    <a:pt x="209420" y="9838"/>
                    <a:pt x="209415" y="9924"/>
                  </a:cubicBezTo>
                  <a:cubicBezTo>
                    <a:pt x="209409" y="10016"/>
                    <a:pt x="209474" y="10097"/>
                    <a:pt x="209566" y="10102"/>
                  </a:cubicBezTo>
                  <a:lnTo>
                    <a:pt x="235736" y="12317"/>
                  </a:lnTo>
                  <a:lnTo>
                    <a:pt x="235736" y="17072"/>
                  </a:lnTo>
                  <a:lnTo>
                    <a:pt x="146304" y="56462"/>
                  </a:lnTo>
                  <a:lnTo>
                    <a:pt x="331" y="8180"/>
                  </a:lnTo>
                  <a:lnTo>
                    <a:pt x="331" y="4432"/>
                  </a:lnTo>
                  <a:lnTo>
                    <a:pt x="52128" y="337"/>
                  </a:lnTo>
                  <a:cubicBezTo>
                    <a:pt x="52220" y="327"/>
                    <a:pt x="52285" y="245"/>
                    <a:pt x="52280" y="153"/>
                  </a:cubicBezTo>
                  <a:cubicBezTo>
                    <a:pt x="52280" y="110"/>
                    <a:pt x="52258" y="72"/>
                    <a:pt x="52220" y="40"/>
                  </a:cubicBezTo>
                  <a:cubicBezTo>
                    <a:pt x="52192" y="16"/>
                    <a:pt x="52155" y="1"/>
                    <a:pt x="521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46;p29">
              <a:extLst>
                <a:ext uri="{FF2B5EF4-FFF2-40B4-BE49-F238E27FC236}">
                  <a16:creationId xmlns:a16="http://schemas.microsoft.com/office/drawing/2014/main" id="{60585F70-D899-8BBA-7C12-F2B82469B84C}"/>
                </a:ext>
              </a:extLst>
            </p:cNvPr>
            <p:cNvSpPr/>
            <p:nvPr/>
          </p:nvSpPr>
          <p:spPr>
            <a:xfrm>
              <a:off x="914100" y="3867400"/>
              <a:ext cx="5903250" cy="1074000"/>
            </a:xfrm>
            <a:custGeom>
              <a:avLst/>
              <a:gdLst/>
              <a:ahLst/>
              <a:cxnLst/>
              <a:rect l="l" t="t" r="r" b="b"/>
              <a:pathLst>
                <a:path w="236130" h="42960" extrusionOk="0">
                  <a:moveTo>
                    <a:pt x="188" y="0"/>
                  </a:moveTo>
                  <a:cubicBezTo>
                    <a:pt x="50" y="0"/>
                    <a:pt x="0" y="216"/>
                    <a:pt x="159" y="261"/>
                  </a:cubicBezTo>
                  <a:lnTo>
                    <a:pt x="146305" y="42954"/>
                  </a:lnTo>
                  <a:cubicBezTo>
                    <a:pt x="146316" y="42959"/>
                    <a:pt x="146327" y="42959"/>
                    <a:pt x="146343" y="42959"/>
                  </a:cubicBezTo>
                  <a:cubicBezTo>
                    <a:pt x="146359" y="42959"/>
                    <a:pt x="146375" y="42959"/>
                    <a:pt x="146392" y="42954"/>
                  </a:cubicBezTo>
                  <a:lnTo>
                    <a:pt x="235980" y="8146"/>
                  </a:lnTo>
                  <a:cubicBezTo>
                    <a:pt x="236129" y="8089"/>
                    <a:pt x="236070" y="7886"/>
                    <a:pt x="235937" y="7886"/>
                  </a:cubicBezTo>
                  <a:cubicBezTo>
                    <a:pt x="235920" y="7886"/>
                    <a:pt x="235902" y="7890"/>
                    <a:pt x="235883" y="7897"/>
                  </a:cubicBezTo>
                  <a:lnTo>
                    <a:pt x="146337" y="42689"/>
                  </a:lnTo>
                  <a:lnTo>
                    <a:pt x="229" y="6"/>
                  </a:lnTo>
                  <a:cubicBezTo>
                    <a:pt x="215" y="2"/>
                    <a:pt x="201" y="0"/>
                    <a:pt x="18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47;p29">
              <a:extLst>
                <a:ext uri="{FF2B5EF4-FFF2-40B4-BE49-F238E27FC236}">
                  <a16:creationId xmlns:a16="http://schemas.microsoft.com/office/drawing/2014/main" id="{E06AC4E9-D583-9488-7974-BF19D4B515C8}"/>
                </a:ext>
              </a:extLst>
            </p:cNvPr>
            <p:cNvSpPr/>
            <p:nvPr/>
          </p:nvSpPr>
          <p:spPr>
            <a:xfrm>
              <a:off x="913575" y="3866600"/>
              <a:ext cx="5905025" cy="1075750"/>
            </a:xfrm>
            <a:custGeom>
              <a:avLst/>
              <a:gdLst/>
              <a:ahLst/>
              <a:cxnLst/>
              <a:rect l="l" t="t" r="r" b="b"/>
              <a:pathLst>
                <a:path w="236201" h="43030" extrusionOk="0">
                  <a:moveTo>
                    <a:pt x="212" y="65"/>
                  </a:moveTo>
                  <a:cubicBezTo>
                    <a:pt x="223" y="65"/>
                    <a:pt x="234" y="71"/>
                    <a:pt x="245" y="71"/>
                  </a:cubicBezTo>
                  <a:lnTo>
                    <a:pt x="146348" y="42753"/>
                  </a:lnTo>
                  <a:lnTo>
                    <a:pt x="146358" y="42753"/>
                  </a:lnTo>
                  <a:lnTo>
                    <a:pt x="235915" y="7962"/>
                  </a:lnTo>
                  <a:cubicBezTo>
                    <a:pt x="235929" y="7956"/>
                    <a:pt x="235943" y="7953"/>
                    <a:pt x="235956" y="7953"/>
                  </a:cubicBezTo>
                  <a:cubicBezTo>
                    <a:pt x="236054" y="7953"/>
                    <a:pt x="236101" y="8103"/>
                    <a:pt x="235991" y="8146"/>
                  </a:cubicBezTo>
                  <a:lnTo>
                    <a:pt x="146402" y="42953"/>
                  </a:lnTo>
                  <a:cubicBezTo>
                    <a:pt x="146391" y="42956"/>
                    <a:pt x="146380" y="42957"/>
                    <a:pt x="146369" y="42957"/>
                  </a:cubicBezTo>
                  <a:cubicBezTo>
                    <a:pt x="146358" y="42957"/>
                    <a:pt x="146348" y="42956"/>
                    <a:pt x="146337" y="42953"/>
                  </a:cubicBezTo>
                  <a:lnTo>
                    <a:pt x="185" y="260"/>
                  </a:lnTo>
                  <a:cubicBezTo>
                    <a:pt x="98" y="239"/>
                    <a:pt x="88" y="119"/>
                    <a:pt x="169" y="82"/>
                  </a:cubicBezTo>
                  <a:cubicBezTo>
                    <a:pt x="180" y="71"/>
                    <a:pt x="196" y="65"/>
                    <a:pt x="212" y="65"/>
                  </a:cubicBezTo>
                  <a:close/>
                  <a:moveTo>
                    <a:pt x="218" y="0"/>
                  </a:moveTo>
                  <a:cubicBezTo>
                    <a:pt x="189" y="0"/>
                    <a:pt x="162" y="8"/>
                    <a:pt x="136" y="22"/>
                  </a:cubicBezTo>
                  <a:cubicBezTo>
                    <a:pt x="1" y="92"/>
                    <a:pt x="23" y="287"/>
                    <a:pt x="169" y="325"/>
                  </a:cubicBezTo>
                  <a:lnTo>
                    <a:pt x="146315" y="43018"/>
                  </a:lnTo>
                  <a:cubicBezTo>
                    <a:pt x="146331" y="43024"/>
                    <a:pt x="146348" y="43029"/>
                    <a:pt x="146364" y="43029"/>
                  </a:cubicBezTo>
                  <a:cubicBezTo>
                    <a:pt x="146386" y="43029"/>
                    <a:pt x="146402" y="43024"/>
                    <a:pt x="146423" y="43013"/>
                  </a:cubicBezTo>
                  <a:lnTo>
                    <a:pt x="236018" y="8211"/>
                  </a:lnTo>
                  <a:cubicBezTo>
                    <a:pt x="236200" y="8139"/>
                    <a:pt x="236123" y="7883"/>
                    <a:pt x="235959" y="7883"/>
                  </a:cubicBezTo>
                  <a:cubicBezTo>
                    <a:pt x="235939" y="7883"/>
                    <a:pt x="235916" y="7887"/>
                    <a:pt x="235893" y="7897"/>
                  </a:cubicBezTo>
                  <a:lnTo>
                    <a:pt x="146353" y="42683"/>
                  </a:lnTo>
                  <a:lnTo>
                    <a:pt x="261" y="6"/>
                  </a:lnTo>
                  <a:cubicBezTo>
                    <a:pt x="246" y="2"/>
                    <a:pt x="232" y="0"/>
                    <a:pt x="2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48;p29">
              <a:extLst>
                <a:ext uri="{FF2B5EF4-FFF2-40B4-BE49-F238E27FC236}">
                  <a16:creationId xmlns:a16="http://schemas.microsoft.com/office/drawing/2014/main" id="{68CD8241-0291-F53D-692F-3F21FE60E18B}"/>
                </a:ext>
              </a:extLst>
            </p:cNvPr>
            <p:cNvSpPr/>
            <p:nvPr/>
          </p:nvSpPr>
          <p:spPr>
            <a:xfrm>
              <a:off x="4569275" y="4934775"/>
              <a:ext cx="6650" cy="248450"/>
            </a:xfrm>
            <a:custGeom>
              <a:avLst/>
              <a:gdLst/>
              <a:ahLst/>
              <a:cxnLst/>
              <a:rect l="l" t="t" r="r" b="b"/>
              <a:pathLst>
                <a:path w="266" h="9938" extrusionOk="0">
                  <a:moveTo>
                    <a:pt x="133" y="0"/>
                  </a:moveTo>
                  <a:cubicBezTo>
                    <a:pt x="67" y="0"/>
                    <a:pt x="1" y="45"/>
                    <a:pt x="1" y="134"/>
                  </a:cubicBezTo>
                  <a:lnTo>
                    <a:pt x="1" y="9802"/>
                  </a:lnTo>
                  <a:cubicBezTo>
                    <a:pt x="1" y="9877"/>
                    <a:pt x="60" y="9937"/>
                    <a:pt x="136" y="9937"/>
                  </a:cubicBezTo>
                  <a:cubicBezTo>
                    <a:pt x="206" y="9937"/>
                    <a:pt x="266" y="9877"/>
                    <a:pt x="266" y="9802"/>
                  </a:cubicBezTo>
                  <a:lnTo>
                    <a:pt x="266" y="134"/>
                  </a:lnTo>
                  <a:cubicBezTo>
                    <a:pt x="266" y="45"/>
                    <a:pt x="200"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49;p29">
              <a:extLst>
                <a:ext uri="{FF2B5EF4-FFF2-40B4-BE49-F238E27FC236}">
                  <a16:creationId xmlns:a16="http://schemas.microsoft.com/office/drawing/2014/main" id="{FD33AF62-9E8A-AD10-1AEB-D21920EB20FE}"/>
                </a:ext>
              </a:extLst>
            </p:cNvPr>
            <p:cNvSpPr/>
            <p:nvPr/>
          </p:nvSpPr>
          <p:spPr>
            <a:xfrm>
              <a:off x="4568475" y="4933850"/>
              <a:ext cx="8400" cy="250175"/>
            </a:xfrm>
            <a:custGeom>
              <a:avLst/>
              <a:gdLst/>
              <a:ahLst/>
              <a:cxnLst/>
              <a:rect l="l" t="t" r="r" b="b"/>
              <a:pathLst>
                <a:path w="336" h="10007" extrusionOk="0">
                  <a:moveTo>
                    <a:pt x="168" y="68"/>
                  </a:moveTo>
                  <a:cubicBezTo>
                    <a:pt x="222" y="68"/>
                    <a:pt x="265" y="117"/>
                    <a:pt x="265" y="171"/>
                  </a:cubicBezTo>
                  <a:lnTo>
                    <a:pt x="265" y="9839"/>
                  </a:lnTo>
                  <a:cubicBezTo>
                    <a:pt x="265" y="9906"/>
                    <a:pt x="215" y="9940"/>
                    <a:pt x="165" y="9940"/>
                  </a:cubicBezTo>
                  <a:cubicBezTo>
                    <a:pt x="115" y="9940"/>
                    <a:pt x="65" y="9906"/>
                    <a:pt x="65" y="9839"/>
                  </a:cubicBezTo>
                  <a:lnTo>
                    <a:pt x="65" y="171"/>
                  </a:lnTo>
                  <a:cubicBezTo>
                    <a:pt x="65" y="117"/>
                    <a:pt x="114" y="68"/>
                    <a:pt x="168" y="68"/>
                  </a:cubicBezTo>
                  <a:close/>
                  <a:moveTo>
                    <a:pt x="168" y="1"/>
                  </a:moveTo>
                  <a:cubicBezTo>
                    <a:pt x="84" y="1"/>
                    <a:pt x="0" y="58"/>
                    <a:pt x="0" y="171"/>
                  </a:cubicBezTo>
                  <a:lnTo>
                    <a:pt x="0" y="9839"/>
                  </a:lnTo>
                  <a:cubicBezTo>
                    <a:pt x="0" y="9931"/>
                    <a:pt x="76" y="10007"/>
                    <a:pt x="168" y="10007"/>
                  </a:cubicBezTo>
                  <a:cubicBezTo>
                    <a:pt x="260" y="10007"/>
                    <a:pt x="336" y="9931"/>
                    <a:pt x="336" y="9839"/>
                  </a:cubicBezTo>
                  <a:lnTo>
                    <a:pt x="336" y="171"/>
                  </a:lnTo>
                  <a:cubicBezTo>
                    <a:pt x="336" y="58"/>
                    <a:pt x="252"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50;p29">
              <a:extLst>
                <a:ext uri="{FF2B5EF4-FFF2-40B4-BE49-F238E27FC236}">
                  <a16:creationId xmlns:a16="http://schemas.microsoft.com/office/drawing/2014/main" id="{34F03304-724D-79A7-32DA-FC7747AB79C7}"/>
                </a:ext>
              </a:extLst>
            </p:cNvPr>
            <p:cNvSpPr/>
            <p:nvPr/>
          </p:nvSpPr>
          <p:spPr>
            <a:xfrm>
              <a:off x="6152725" y="1205150"/>
              <a:ext cx="3275" cy="3487525"/>
            </a:xfrm>
            <a:custGeom>
              <a:avLst/>
              <a:gdLst/>
              <a:ahLst/>
              <a:cxnLst/>
              <a:rect l="l" t="t" r="r" b="b"/>
              <a:pathLst>
                <a:path w="131" h="139501" extrusionOk="0">
                  <a:moveTo>
                    <a:pt x="66" y="0"/>
                  </a:moveTo>
                  <a:cubicBezTo>
                    <a:pt x="33" y="0"/>
                    <a:pt x="1" y="23"/>
                    <a:pt x="1" y="69"/>
                  </a:cubicBezTo>
                  <a:lnTo>
                    <a:pt x="1" y="139430"/>
                  </a:lnTo>
                  <a:cubicBezTo>
                    <a:pt x="1" y="139468"/>
                    <a:pt x="28" y="139500"/>
                    <a:pt x="66" y="139500"/>
                  </a:cubicBezTo>
                  <a:cubicBezTo>
                    <a:pt x="104" y="139500"/>
                    <a:pt x="131" y="139468"/>
                    <a:pt x="131" y="139430"/>
                  </a:cubicBezTo>
                  <a:lnTo>
                    <a:pt x="131" y="69"/>
                  </a:lnTo>
                  <a:cubicBezTo>
                    <a:pt x="131" y="23"/>
                    <a:pt x="98" y="0"/>
                    <a:pt x="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51;p29">
              <a:extLst>
                <a:ext uri="{FF2B5EF4-FFF2-40B4-BE49-F238E27FC236}">
                  <a16:creationId xmlns:a16="http://schemas.microsoft.com/office/drawing/2014/main" id="{23F9743E-7AD0-FC91-D1A5-29A152E7133E}"/>
                </a:ext>
              </a:extLst>
            </p:cNvPr>
            <p:cNvSpPr/>
            <p:nvPr/>
          </p:nvSpPr>
          <p:spPr>
            <a:xfrm>
              <a:off x="6151775" y="1204325"/>
              <a:ext cx="5175" cy="3489150"/>
            </a:xfrm>
            <a:custGeom>
              <a:avLst/>
              <a:gdLst/>
              <a:ahLst/>
              <a:cxnLst/>
              <a:rect l="l" t="t" r="r" b="b"/>
              <a:pathLst>
                <a:path w="207" h="139566" extrusionOk="0">
                  <a:moveTo>
                    <a:pt x="104" y="70"/>
                  </a:moveTo>
                  <a:cubicBezTo>
                    <a:pt x="120" y="70"/>
                    <a:pt x="136" y="81"/>
                    <a:pt x="136" y="102"/>
                  </a:cubicBezTo>
                  <a:lnTo>
                    <a:pt x="136" y="139463"/>
                  </a:lnTo>
                  <a:cubicBezTo>
                    <a:pt x="136" y="139485"/>
                    <a:pt x="120" y="139496"/>
                    <a:pt x="104" y="139496"/>
                  </a:cubicBezTo>
                  <a:cubicBezTo>
                    <a:pt x="87" y="139496"/>
                    <a:pt x="71" y="139485"/>
                    <a:pt x="71" y="139463"/>
                  </a:cubicBezTo>
                  <a:lnTo>
                    <a:pt x="71" y="102"/>
                  </a:lnTo>
                  <a:cubicBezTo>
                    <a:pt x="71" y="81"/>
                    <a:pt x="87" y="70"/>
                    <a:pt x="104" y="70"/>
                  </a:cubicBezTo>
                  <a:close/>
                  <a:moveTo>
                    <a:pt x="104" y="1"/>
                  </a:moveTo>
                  <a:cubicBezTo>
                    <a:pt x="52" y="1"/>
                    <a:pt x="1" y="35"/>
                    <a:pt x="1" y="102"/>
                  </a:cubicBezTo>
                  <a:lnTo>
                    <a:pt x="1" y="139463"/>
                  </a:lnTo>
                  <a:cubicBezTo>
                    <a:pt x="1" y="139517"/>
                    <a:pt x="50" y="139566"/>
                    <a:pt x="104" y="139566"/>
                  </a:cubicBezTo>
                  <a:cubicBezTo>
                    <a:pt x="158" y="139566"/>
                    <a:pt x="207" y="139517"/>
                    <a:pt x="207" y="139463"/>
                  </a:cubicBezTo>
                  <a:lnTo>
                    <a:pt x="207" y="102"/>
                  </a:lnTo>
                  <a:cubicBezTo>
                    <a:pt x="207" y="35"/>
                    <a:pt x="155"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52;p29">
              <a:extLst>
                <a:ext uri="{FF2B5EF4-FFF2-40B4-BE49-F238E27FC236}">
                  <a16:creationId xmlns:a16="http://schemas.microsoft.com/office/drawing/2014/main" id="{A74435A7-C42B-3651-E5FF-EB77F7946368}"/>
                </a:ext>
              </a:extLst>
            </p:cNvPr>
            <p:cNvSpPr/>
            <p:nvPr/>
          </p:nvSpPr>
          <p:spPr>
            <a:xfrm>
              <a:off x="6152050" y="4010525"/>
              <a:ext cx="754450" cy="66775"/>
            </a:xfrm>
            <a:custGeom>
              <a:avLst/>
              <a:gdLst/>
              <a:ahLst/>
              <a:cxnLst/>
              <a:rect l="l" t="t" r="r" b="b"/>
              <a:pathLst>
                <a:path w="30178" h="2671" extrusionOk="0">
                  <a:moveTo>
                    <a:pt x="93" y="0"/>
                  </a:moveTo>
                  <a:cubicBezTo>
                    <a:pt x="6" y="0"/>
                    <a:pt x="1" y="130"/>
                    <a:pt x="87" y="136"/>
                  </a:cubicBezTo>
                  <a:lnTo>
                    <a:pt x="30080" y="2670"/>
                  </a:lnTo>
                  <a:lnTo>
                    <a:pt x="30086" y="2670"/>
                  </a:lnTo>
                  <a:cubicBezTo>
                    <a:pt x="30167" y="2670"/>
                    <a:pt x="30178" y="2546"/>
                    <a:pt x="30091" y="2535"/>
                  </a:cubicBezTo>
                  <a:lnTo>
                    <a:pt x="9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53;p29">
              <a:extLst>
                <a:ext uri="{FF2B5EF4-FFF2-40B4-BE49-F238E27FC236}">
                  <a16:creationId xmlns:a16="http://schemas.microsoft.com/office/drawing/2014/main" id="{AECC4C15-1619-57C2-C1F3-D3AA1CB30B21}"/>
                </a:ext>
              </a:extLst>
            </p:cNvPr>
            <p:cNvSpPr/>
            <p:nvPr/>
          </p:nvSpPr>
          <p:spPr>
            <a:xfrm>
              <a:off x="6150975" y="4009700"/>
              <a:ext cx="756600" cy="68400"/>
            </a:xfrm>
            <a:custGeom>
              <a:avLst/>
              <a:gdLst/>
              <a:ahLst/>
              <a:cxnLst/>
              <a:rect l="l" t="t" r="r" b="b"/>
              <a:pathLst>
                <a:path w="30264" h="2736" extrusionOk="0">
                  <a:moveTo>
                    <a:pt x="133" y="70"/>
                  </a:moveTo>
                  <a:cubicBezTo>
                    <a:pt x="135" y="70"/>
                    <a:pt x="138" y="71"/>
                    <a:pt x="141" y="71"/>
                  </a:cubicBezTo>
                  <a:lnTo>
                    <a:pt x="30129" y="2606"/>
                  </a:lnTo>
                  <a:cubicBezTo>
                    <a:pt x="30172" y="2606"/>
                    <a:pt x="30172" y="2671"/>
                    <a:pt x="30129" y="2671"/>
                  </a:cubicBezTo>
                  <a:lnTo>
                    <a:pt x="30129" y="2703"/>
                  </a:lnTo>
                  <a:lnTo>
                    <a:pt x="30123" y="2671"/>
                  </a:lnTo>
                  <a:lnTo>
                    <a:pt x="130" y="136"/>
                  </a:lnTo>
                  <a:cubicBezTo>
                    <a:pt x="114" y="131"/>
                    <a:pt x="103" y="120"/>
                    <a:pt x="103" y="98"/>
                  </a:cubicBezTo>
                  <a:cubicBezTo>
                    <a:pt x="103" y="84"/>
                    <a:pt x="115" y="70"/>
                    <a:pt x="133" y="70"/>
                  </a:cubicBezTo>
                  <a:close/>
                  <a:moveTo>
                    <a:pt x="136" y="1"/>
                  </a:moveTo>
                  <a:cubicBezTo>
                    <a:pt x="6" y="1"/>
                    <a:pt x="0" y="190"/>
                    <a:pt x="125" y="201"/>
                  </a:cubicBezTo>
                  <a:lnTo>
                    <a:pt x="30123" y="2736"/>
                  </a:lnTo>
                  <a:lnTo>
                    <a:pt x="30129" y="2736"/>
                  </a:lnTo>
                  <a:cubicBezTo>
                    <a:pt x="30253" y="2736"/>
                    <a:pt x="30264" y="2546"/>
                    <a:pt x="30134" y="2535"/>
                  </a:cubicBezTo>
                  <a:lnTo>
                    <a:pt x="147"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54;p29">
              <a:extLst>
                <a:ext uri="{FF2B5EF4-FFF2-40B4-BE49-F238E27FC236}">
                  <a16:creationId xmlns:a16="http://schemas.microsoft.com/office/drawing/2014/main" id="{D34FB32B-23BD-52E4-D91F-1671B5289080}"/>
                </a:ext>
              </a:extLst>
            </p:cNvPr>
            <p:cNvSpPr/>
            <p:nvPr/>
          </p:nvSpPr>
          <p:spPr>
            <a:xfrm>
              <a:off x="6810750" y="3984525"/>
              <a:ext cx="3425" cy="305875"/>
            </a:xfrm>
            <a:custGeom>
              <a:avLst/>
              <a:gdLst/>
              <a:ahLst/>
              <a:cxnLst/>
              <a:rect l="l" t="t" r="r" b="b"/>
              <a:pathLst>
                <a:path w="137" h="12235" extrusionOk="0">
                  <a:moveTo>
                    <a:pt x="68" y="1"/>
                  </a:moveTo>
                  <a:cubicBezTo>
                    <a:pt x="35" y="1"/>
                    <a:pt x="1" y="22"/>
                    <a:pt x="1" y="66"/>
                  </a:cubicBezTo>
                  <a:lnTo>
                    <a:pt x="1" y="12170"/>
                  </a:lnTo>
                  <a:cubicBezTo>
                    <a:pt x="1" y="12208"/>
                    <a:pt x="28" y="12235"/>
                    <a:pt x="66" y="12235"/>
                  </a:cubicBezTo>
                  <a:cubicBezTo>
                    <a:pt x="104" y="12235"/>
                    <a:pt x="136" y="12208"/>
                    <a:pt x="136" y="12170"/>
                  </a:cubicBezTo>
                  <a:lnTo>
                    <a:pt x="136" y="66"/>
                  </a:lnTo>
                  <a:cubicBezTo>
                    <a:pt x="136" y="22"/>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55;p29">
              <a:extLst>
                <a:ext uri="{FF2B5EF4-FFF2-40B4-BE49-F238E27FC236}">
                  <a16:creationId xmlns:a16="http://schemas.microsoft.com/office/drawing/2014/main" id="{1D966BCB-1148-E78D-A887-B45E7851B85C}"/>
                </a:ext>
              </a:extLst>
            </p:cNvPr>
            <p:cNvSpPr/>
            <p:nvPr/>
          </p:nvSpPr>
          <p:spPr>
            <a:xfrm>
              <a:off x="6809950" y="3983600"/>
              <a:ext cx="5025" cy="307750"/>
            </a:xfrm>
            <a:custGeom>
              <a:avLst/>
              <a:gdLst/>
              <a:ahLst/>
              <a:cxnLst/>
              <a:rect l="l" t="t" r="r" b="b"/>
              <a:pathLst>
                <a:path w="201" h="12310" extrusionOk="0">
                  <a:moveTo>
                    <a:pt x="98" y="70"/>
                  </a:moveTo>
                  <a:cubicBezTo>
                    <a:pt x="119" y="70"/>
                    <a:pt x="130" y="86"/>
                    <a:pt x="130" y="103"/>
                  </a:cubicBezTo>
                  <a:lnTo>
                    <a:pt x="130" y="12207"/>
                  </a:lnTo>
                  <a:cubicBezTo>
                    <a:pt x="130" y="12229"/>
                    <a:pt x="114" y="12239"/>
                    <a:pt x="98" y="12239"/>
                  </a:cubicBezTo>
                  <a:cubicBezTo>
                    <a:pt x="81" y="12239"/>
                    <a:pt x="65" y="12229"/>
                    <a:pt x="65" y="12207"/>
                  </a:cubicBezTo>
                  <a:lnTo>
                    <a:pt x="65" y="103"/>
                  </a:lnTo>
                  <a:cubicBezTo>
                    <a:pt x="65" y="86"/>
                    <a:pt x="81" y="70"/>
                    <a:pt x="98" y="70"/>
                  </a:cubicBezTo>
                  <a:close/>
                  <a:moveTo>
                    <a:pt x="100" y="1"/>
                  </a:moveTo>
                  <a:cubicBezTo>
                    <a:pt x="50" y="1"/>
                    <a:pt x="0" y="35"/>
                    <a:pt x="0" y="103"/>
                  </a:cubicBezTo>
                  <a:lnTo>
                    <a:pt x="0" y="12207"/>
                  </a:lnTo>
                  <a:cubicBezTo>
                    <a:pt x="0" y="12261"/>
                    <a:pt x="44" y="12310"/>
                    <a:pt x="98" y="12310"/>
                  </a:cubicBezTo>
                  <a:cubicBezTo>
                    <a:pt x="157" y="12310"/>
                    <a:pt x="201" y="12261"/>
                    <a:pt x="201" y="12207"/>
                  </a:cubicBezTo>
                  <a:lnTo>
                    <a:pt x="201" y="103"/>
                  </a:lnTo>
                  <a:cubicBezTo>
                    <a:pt x="201" y="35"/>
                    <a:pt x="150"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56;p29">
              <a:extLst>
                <a:ext uri="{FF2B5EF4-FFF2-40B4-BE49-F238E27FC236}">
                  <a16:creationId xmlns:a16="http://schemas.microsoft.com/office/drawing/2014/main" id="{19454E01-80F4-EEA4-3CB5-DB48BE31A3E3}"/>
                </a:ext>
              </a:extLst>
            </p:cNvPr>
            <p:cNvSpPr/>
            <p:nvPr/>
          </p:nvSpPr>
          <p:spPr>
            <a:xfrm>
              <a:off x="4108125" y="4029875"/>
              <a:ext cx="2798425" cy="1089575"/>
            </a:xfrm>
            <a:custGeom>
              <a:avLst/>
              <a:gdLst/>
              <a:ahLst/>
              <a:cxnLst/>
              <a:rect l="l" t="t" r="r" b="b"/>
              <a:pathLst>
                <a:path w="111937" h="43583" extrusionOk="0">
                  <a:moveTo>
                    <a:pt x="111843" y="1"/>
                  </a:moveTo>
                  <a:cubicBezTo>
                    <a:pt x="111835" y="1"/>
                    <a:pt x="111825" y="3"/>
                    <a:pt x="111816" y="6"/>
                  </a:cubicBezTo>
                  <a:lnTo>
                    <a:pt x="71" y="43452"/>
                  </a:lnTo>
                  <a:cubicBezTo>
                    <a:pt x="0" y="43479"/>
                    <a:pt x="22" y="43582"/>
                    <a:pt x="98" y="43582"/>
                  </a:cubicBezTo>
                  <a:cubicBezTo>
                    <a:pt x="103" y="43582"/>
                    <a:pt x="114" y="43582"/>
                    <a:pt x="119" y="43577"/>
                  </a:cubicBezTo>
                  <a:lnTo>
                    <a:pt x="111864" y="125"/>
                  </a:lnTo>
                  <a:cubicBezTo>
                    <a:pt x="111936" y="101"/>
                    <a:pt x="111910" y="1"/>
                    <a:pt x="1118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57;p29">
              <a:extLst>
                <a:ext uri="{FF2B5EF4-FFF2-40B4-BE49-F238E27FC236}">
                  <a16:creationId xmlns:a16="http://schemas.microsoft.com/office/drawing/2014/main" id="{141612FB-FDCA-BED7-AB2F-3F705251C001}"/>
                </a:ext>
              </a:extLst>
            </p:cNvPr>
            <p:cNvSpPr/>
            <p:nvPr/>
          </p:nvSpPr>
          <p:spPr>
            <a:xfrm>
              <a:off x="4107575" y="4029000"/>
              <a:ext cx="2800325" cy="1091250"/>
            </a:xfrm>
            <a:custGeom>
              <a:avLst/>
              <a:gdLst/>
              <a:ahLst/>
              <a:cxnLst/>
              <a:rect l="l" t="t" r="r" b="b"/>
              <a:pathLst>
                <a:path w="112013" h="43650" extrusionOk="0">
                  <a:moveTo>
                    <a:pt x="111865" y="68"/>
                  </a:moveTo>
                  <a:cubicBezTo>
                    <a:pt x="111875" y="68"/>
                    <a:pt x="111886" y="79"/>
                    <a:pt x="111892" y="90"/>
                  </a:cubicBezTo>
                  <a:cubicBezTo>
                    <a:pt x="111897" y="95"/>
                    <a:pt x="111897" y="106"/>
                    <a:pt x="111892" y="112"/>
                  </a:cubicBezTo>
                  <a:cubicBezTo>
                    <a:pt x="111892" y="122"/>
                    <a:pt x="111881" y="128"/>
                    <a:pt x="111875" y="133"/>
                  </a:cubicBezTo>
                  <a:lnTo>
                    <a:pt x="130" y="43579"/>
                  </a:lnTo>
                  <a:cubicBezTo>
                    <a:pt x="124" y="43582"/>
                    <a:pt x="119" y="43584"/>
                    <a:pt x="114" y="43584"/>
                  </a:cubicBezTo>
                  <a:cubicBezTo>
                    <a:pt x="101" y="43584"/>
                    <a:pt x="91" y="43575"/>
                    <a:pt x="87" y="43563"/>
                  </a:cubicBezTo>
                  <a:cubicBezTo>
                    <a:pt x="82" y="43552"/>
                    <a:pt x="82" y="43547"/>
                    <a:pt x="87" y="43536"/>
                  </a:cubicBezTo>
                  <a:cubicBezTo>
                    <a:pt x="93" y="43531"/>
                    <a:pt x="98" y="43525"/>
                    <a:pt x="103" y="43520"/>
                  </a:cubicBezTo>
                  <a:lnTo>
                    <a:pt x="111848" y="68"/>
                  </a:lnTo>
                  <a:close/>
                  <a:moveTo>
                    <a:pt x="111867" y="1"/>
                  </a:moveTo>
                  <a:cubicBezTo>
                    <a:pt x="111854" y="1"/>
                    <a:pt x="111841" y="3"/>
                    <a:pt x="111827" y="9"/>
                  </a:cubicBezTo>
                  <a:lnTo>
                    <a:pt x="82" y="43455"/>
                  </a:lnTo>
                  <a:cubicBezTo>
                    <a:pt x="28" y="43476"/>
                    <a:pt x="1" y="43536"/>
                    <a:pt x="22" y="43585"/>
                  </a:cubicBezTo>
                  <a:cubicBezTo>
                    <a:pt x="38" y="43628"/>
                    <a:pt x="76" y="43650"/>
                    <a:pt x="120" y="43650"/>
                  </a:cubicBezTo>
                  <a:cubicBezTo>
                    <a:pt x="130" y="43650"/>
                    <a:pt x="141" y="43650"/>
                    <a:pt x="152" y="43644"/>
                  </a:cubicBezTo>
                  <a:lnTo>
                    <a:pt x="111897" y="193"/>
                  </a:lnTo>
                  <a:cubicBezTo>
                    <a:pt x="112012" y="154"/>
                    <a:pt x="111966" y="1"/>
                    <a:pt x="1118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58;p29">
              <a:extLst>
                <a:ext uri="{FF2B5EF4-FFF2-40B4-BE49-F238E27FC236}">
                  <a16:creationId xmlns:a16="http://schemas.microsoft.com/office/drawing/2014/main" id="{2743D521-B78B-4FD6-E010-8E802C3558C2}"/>
                </a:ext>
              </a:extLst>
            </p:cNvPr>
            <p:cNvSpPr/>
            <p:nvPr/>
          </p:nvSpPr>
          <p:spPr>
            <a:xfrm>
              <a:off x="4108125" y="4151575"/>
              <a:ext cx="2797975" cy="1233525"/>
            </a:xfrm>
            <a:custGeom>
              <a:avLst/>
              <a:gdLst/>
              <a:ahLst/>
              <a:cxnLst/>
              <a:rect l="l" t="t" r="r" b="b"/>
              <a:pathLst>
                <a:path w="111919" h="49341" extrusionOk="0">
                  <a:moveTo>
                    <a:pt x="111842" y="1"/>
                  </a:moveTo>
                  <a:cubicBezTo>
                    <a:pt x="111833" y="1"/>
                    <a:pt x="111824" y="3"/>
                    <a:pt x="111816" y="7"/>
                  </a:cubicBezTo>
                  <a:lnTo>
                    <a:pt x="71" y="49210"/>
                  </a:lnTo>
                  <a:cubicBezTo>
                    <a:pt x="0" y="49237"/>
                    <a:pt x="22" y="49340"/>
                    <a:pt x="98" y="49340"/>
                  </a:cubicBezTo>
                  <a:cubicBezTo>
                    <a:pt x="103" y="49340"/>
                    <a:pt x="114" y="49335"/>
                    <a:pt x="125" y="49329"/>
                  </a:cubicBezTo>
                  <a:lnTo>
                    <a:pt x="111870" y="126"/>
                  </a:lnTo>
                  <a:cubicBezTo>
                    <a:pt x="111902" y="110"/>
                    <a:pt x="111918" y="72"/>
                    <a:pt x="111902" y="40"/>
                  </a:cubicBezTo>
                  <a:cubicBezTo>
                    <a:pt x="111890" y="16"/>
                    <a:pt x="111867" y="1"/>
                    <a:pt x="1118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59;p29">
              <a:extLst>
                <a:ext uri="{FF2B5EF4-FFF2-40B4-BE49-F238E27FC236}">
                  <a16:creationId xmlns:a16="http://schemas.microsoft.com/office/drawing/2014/main" id="{258190CC-E7C2-C7CB-3BCC-01C2DD794806}"/>
                </a:ext>
              </a:extLst>
            </p:cNvPr>
            <p:cNvSpPr/>
            <p:nvPr/>
          </p:nvSpPr>
          <p:spPr>
            <a:xfrm>
              <a:off x="4107025" y="4150700"/>
              <a:ext cx="2800150" cy="1235200"/>
            </a:xfrm>
            <a:custGeom>
              <a:avLst/>
              <a:gdLst/>
              <a:ahLst/>
              <a:cxnLst/>
              <a:rect l="l" t="t" r="r" b="b"/>
              <a:pathLst>
                <a:path w="112006" h="49408" extrusionOk="0">
                  <a:moveTo>
                    <a:pt x="111897" y="69"/>
                  </a:moveTo>
                  <a:cubicBezTo>
                    <a:pt x="111903" y="75"/>
                    <a:pt x="111914" y="80"/>
                    <a:pt x="111914" y="85"/>
                  </a:cubicBezTo>
                  <a:cubicBezTo>
                    <a:pt x="111919" y="96"/>
                    <a:pt x="111919" y="107"/>
                    <a:pt x="111914" y="113"/>
                  </a:cubicBezTo>
                  <a:cubicBezTo>
                    <a:pt x="111914" y="123"/>
                    <a:pt x="111908" y="129"/>
                    <a:pt x="111897" y="129"/>
                  </a:cubicBezTo>
                  <a:lnTo>
                    <a:pt x="152" y="49337"/>
                  </a:lnTo>
                  <a:cubicBezTo>
                    <a:pt x="148" y="49339"/>
                    <a:pt x="144" y="49339"/>
                    <a:pt x="140" y="49339"/>
                  </a:cubicBezTo>
                  <a:cubicBezTo>
                    <a:pt x="126" y="49339"/>
                    <a:pt x="113" y="49333"/>
                    <a:pt x="109" y="49321"/>
                  </a:cubicBezTo>
                  <a:cubicBezTo>
                    <a:pt x="104" y="49305"/>
                    <a:pt x="109" y="49283"/>
                    <a:pt x="125" y="49278"/>
                  </a:cubicBezTo>
                  <a:lnTo>
                    <a:pt x="111870" y="69"/>
                  </a:lnTo>
                  <a:close/>
                  <a:moveTo>
                    <a:pt x="111890" y="1"/>
                  </a:moveTo>
                  <a:cubicBezTo>
                    <a:pt x="111875" y="1"/>
                    <a:pt x="111859" y="3"/>
                    <a:pt x="111843" y="10"/>
                  </a:cubicBezTo>
                  <a:lnTo>
                    <a:pt x="98" y="49213"/>
                  </a:lnTo>
                  <a:cubicBezTo>
                    <a:pt x="1" y="49256"/>
                    <a:pt x="28" y="49408"/>
                    <a:pt x="142" y="49408"/>
                  </a:cubicBezTo>
                  <a:cubicBezTo>
                    <a:pt x="152" y="49408"/>
                    <a:pt x="169" y="49402"/>
                    <a:pt x="180" y="49397"/>
                  </a:cubicBezTo>
                  <a:lnTo>
                    <a:pt x="111925" y="194"/>
                  </a:lnTo>
                  <a:cubicBezTo>
                    <a:pt x="112006" y="156"/>
                    <a:pt x="112006" y="37"/>
                    <a:pt x="111919" y="4"/>
                  </a:cubicBezTo>
                  <a:cubicBezTo>
                    <a:pt x="111910" y="2"/>
                    <a:pt x="111900" y="1"/>
                    <a:pt x="11189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60;p29">
              <a:extLst>
                <a:ext uri="{FF2B5EF4-FFF2-40B4-BE49-F238E27FC236}">
                  <a16:creationId xmlns:a16="http://schemas.microsoft.com/office/drawing/2014/main" id="{CB765782-3C14-5A5A-3E3A-1D86C1B2E87E}"/>
                </a:ext>
              </a:extLst>
            </p:cNvPr>
            <p:cNvSpPr/>
            <p:nvPr/>
          </p:nvSpPr>
          <p:spPr>
            <a:xfrm>
              <a:off x="711450" y="3809025"/>
              <a:ext cx="4326600" cy="1266000"/>
            </a:xfrm>
            <a:custGeom>
              <a:avLst/>
              <a:gdLst/>
              <a:ahLst/>
              <a:cxnLst/>
              <a:rect l="l" t="t" r="r" b="b"/>
              <a:pathLst>
                <a:path w="173064" h="50640" extrusionOk="0">
                  <a:moveTo>
                    <a:pt x="80" y="1"/>
                  </a:moveTo>
                  <a:cubicBezTo>
                    <a:pt x="51" y="1"/>
                    <a:pt x="20" y="17"/>
                    <a:pt x="11" y="50"/>
                  </a:cubicBezTo>
                  <a:cubicBezTo>
                    <a:pt x="0" y="83"/>
                    <a:pt x="22" y="121"/>
                    <a:pt x="54" y="132"/>
                  </a:cubicBezTo>
                  <a:lnTo>
                    <a:pt x="172955" y="50640"/>
                  </a:lnTo>
                  <a:lnTo>
                    <a:pt x="172971" y="50640"/>
                  </a:lnTo>
                  <a:cubicBezTo>
                    <a:pt x="173047" y="50640"/>
                    <a:pt x="173063" y="50531"/>
                    <a:pt x="172993" y="50510"/>
                  </a:cubicBezTo>
                  <a:lnTo>
                    <a:pt x="92" y="2"/>
                  </a:lnTo>
                  <a:cubicBezTo>
                    <a:pt x="88" y="1"/>
                    <a:pt x="84" y="1"/>
                    <a:pt x="8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61;p29">
              <a:extLst>
                <a:ext uri="{FF2B5EF4-FFF2-40B4-BE49-F238E27FC236}">
                  <a16:creationId xmlns:a16="http://schemas.microsoft.com/office/drawing/2014/main" id="{BD748C34-B70E-6BFE-E918-E80B28B2BB67}"/>
                </a:ext>
              </a:extLst>
            </p:cNvPr>
            <p:cNvSpPr/>
            <p:nvPr/>
          </p:nvSpPr>
          <p:spPr>
            <a:xfrm>
              <a:off x="710500" y="3808175"/>
              <a:ext cx="4328750" cy="1267675"/>
            </a:xfrm>
            <a:custGeom>
              <a:avLst/>
              <a:gdLst/>
              <a:ahLst/>
              <a:cxnLst/>
              <a:rect l="l" t="t" r="r" b="b"/>
              <a:pathLst>
                <a:path w="173150" h="50707" extrusionOk="0">
                  <a:moveTo>
                    <a:pt x="119" y="68"/>
                  </a:moveTo>
                  <a:lnTo>
                    <a:pt x="173020" y="50576"/>
                  </a:lnTo>
                  <a:cubicBezTo>
                    <a:pt x="173036" y="50582"/>
                    <a:pt x="173047" y="50598"/>
                    <a:pt x="173042" y="50620"/>
                  </a:cubicBezTo>
                  <a:cubicBezTo>
                    <a:pt x="173037" y="50633"/>
                    <a:pt x="173025" y="50643"/>
                    <a:pt x="173009" y="50643"/>
                  </a:cubicBezTo>
                  <a:cubicBezTo>
                    <a:pt x="173006" y="50643"/>
                    <a:pt x="173002" y="50642"/>
                    <a:pt x="172998" y="50641"/>
                  </a:cubicBezTo>
                  <a:lnTo>
                    <a:pt x="103" y="133"/>
                  </a:lnTo>
                  <a:cubicBezTo>
                    <a:pt x="87" y="128"/>
                    <a:pt x="76" y="111"/>
                    <a:pt x="81" y="90"/>
                  </a:cubicBezTo>
                  <a:cubicBezTo>
                    <a:pt x="87" y="79"/>
                    <a:pt x="98" y="68"/>
                    <a:pt x="114" y="68"/>
                  </a:cubicBezTo>
                  <a:close/>
                  <a:moveTo>
                    <a:pt x="117" y="1"/>
                  </a:moveTo>
                  <a:cubicBezTo>
                    <a:pt x="72" y="1"/>
                    <a:pt x="30" y="27"/>
                    <a:pt x="16" y="74"/>
                  </a:cubicBezTo>
                  <a:cubicBezTo>
                    <a:pt x="0" y="128"/>
                    <a:pt x="33" y="182"/>
                    <a:pt x="81" y="198"/>
                  </a:cubicBezTo>
                  <a:lnTo>
                    <a:pt x="172982" y="50706"/>
                  </a:lnTo>
                  <a:lnTo>
                    <a:pt x="173009" y="50706"/>
                  </a:lnTo>
                  <a:cubicBezTo>
                    <a:pt x="173128" y="50706"/>
                    <a:pt x="173150" y="50544"/>
                    <a:pt x="173036" y="50511"/>
                  </a:cubicBezTo>
                  <a:lnTo>
                    <a:pt x="141" y="3"/>
                  </a:lnTo>
                  <a:cubicBezTo>
                    <a:pt x="133" y="2"/>
                    <a:pt x="125" y="1"/>
                    <a:pt x="11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62;p29">
              <a:extLst>
                <a:ext uri="{FF2B5EF4-FFF2-40B4-BE49-F238E27FC236}">
                  <a16:creationId xmlns:a16="http://schemas.microsoft.com/office/drawing/2014/main" id="{350C2D6C-D022-8E2D-A9D1-58E538807C6A}"/>
                </a:ext>
              </a:extLst>
            </p:cNvPr>
            <p:cNvSpPr/>
            <p:nvPr/>
          </p:nvSpPr>
          <p:spPr>
            <a:xfrm>
              <a:off x="729575" y="3907550"/>
              <a:ext cx="4279500" cy="1417550"/>
            </a:xfrm>
            <a:custGeom>
              <a:avLst/>
              <a:gdLst/>
              <a:ahLst/>
              <a:cxnLst/>
              <a:rect l="l" t="t" r="r" b="b"/>
              <a:pathLst>
                <a:path w="171180" h="56702" extrusionOk="0">
                  <a:moveTo>
                    <a:pt x="75" y="1"/>
                  </a:moveTo>
                  <a:cubicBezTo>
                    <a:pt x="48" y="1"/>
                    <a:pt x="21" y="20"/>
                    <a:pt x="12" y="47"/>
                  </a:cubicBezTo>
                  <a:cubicBezTo>
                    <a:pt x="1" y="79"/>
                    <a:pt x="17" y="117"/>
                    <a:pt x="55" y="133"/>
                  </a:cubicBezTo>
                  <a:lnTo>
                    <a:pt x="171065" y="56702"/>
                  </a:lnTo>
                  <a:lnTo>
                    <a:pt x="171087" y="56702"/>
                  </a:lnTo>
                  <a:cubicBezTo>
                    <a:pt x="171163" y="56702"/>
                    <a:pt x="171179" y="56594"/>
                    <a:pt x="171109" y="56572"/>
                  </a:cubicBezTo>
                  <a:lnTo>
                    <a:pt x="93" y="3"/>
                  </a:lnTo>
                  <a:cubicBezTo>
                    <a:pt x="87" y="1"/>
                    <a:pt x="81" y="1"/>
                    <a:pt x="7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63;p29">
              <a:extLst>
                <a:ext uri="{FF2B5EF4-FFF2-40B4-BE49-F238E27FC236}">
                  <a16:creationId xmlns:a16="http://schemas.microsoft.com/office/drawing/2014/main" id="{F5E7B2CF-0962-1655-1BB9-A6C3E12B7ABB}"/>
                </a:ext>
              </a:extLst>
            </p:cNvPr>
            <p:cNvSpPr/>
            <p:nvPr/>
          </p:nvSpPr>
          <p:spPr>
            <a:xfrm>
              <a:off x="727750" y="3906650"/>
              <a:ext cx="4282525" cy="1419275"/>
            </a:xfrm>
            <a:custGeom>
              <a:avLst/>
              <a:gdLst/>
              <a:ahLst/>
              <a:cxnLst/>
              <a:rect l="l" t="t" r="r" b="b"/>
              <a:pathLst>
                <a:path w="171301" h="56771" extrusionOk="0">
                  <a:moveTo>
                    <a:pt x="155" y="72"/>
                  </a:moveTo>
                  <a:lnTo>
                    <a:pt x="171171" y="56640"/>
                  </a:lnTo>
                  <a:cubicBezTo>
                    <a:pt x="171187" y="56646"/>
                    <a:pt x="171198" y="56667"/>
                    <a:pt x="171193" y="56684"/>
                  </a:cubicBezTo>
                  <a:cubicBezTo>
                    <a:pt x="171187" y="56700"/>
                    <a:pt x="171171" y="56705"/>
                    <a:pt x="171149" y="56705"/>
                  </a:cubicBezTo>
                  <a:lnTo>
                    <a:pt x="139" y="137"/>
                  </a:lnTo>
                  <a:cubicBezTo>
                    <a:pt x="123" y="131"/>
                    <a:pt x="112" y="110"/>
                    <a:pt x="117" y="93"/>
                  </a:cubicBezTo>
                  <a:cubicBezTo>
                    <a:pt x="123" y="77"/>
                    <a:pt x="133" y="72"/>
                    <a:pt x="150" y="72"/>
                  </a:cubicBezTo>
                  <a:close/>
                  <a:moveTo>
                    <a:pt x="142" y="1"/>
                  </a:moveTo>
                  <a:cubicBezTo>
                    <a:pt x="41" y="1"/>
                    <a:pt x="0" y="163"/>
                    <a:pt x="117" y="202"/>
                  </a:cubicBezTo>
                  <a:lnTo>
                    <a:pt x="171133" y="56770"/>
                  </a:lnTo>
                  <a:lnTo>
                    <a:pt x="171160" y="56770"/>
                  </a:lnTo>
                  <a:cubicBezTo>
                    <a:pt x="171274" y="56770"/>
                    <a:pt x="171301" y="56613"/>
                    <a:pt x="171193" y="56575"/>
                  </a:cubicBezTo>
                  <a:lnTo>
                    <a:pt x="177" y="7"/>
                  </a:lnTo>
                  <a:cubicBezTo>
                    <a:pt x="164" y="3"/>
                    <a:pt x="153" y="1"/>
                    <a:pt x="1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64;p29">
              <a:extLst>
                <a:ext uri="{FF2B5EF4-FFF2-40B4-BE49-F238E27FC236}">
                  <a16:creationId xmlns:a16="http://schemas.microsoft.com/office/drawing/2014/main" id="{E80F11C5-0926-D75C-C3FE-B1EE2C06650E}"/>
                </a:ext>
              </a:extLst>
            </p:cNvPr>
            <p:cNvSpPr/>
            <p:nvPr/>
          </p:nvSpPr>
          <p:spPr>
            <a:xfrm>
              <a:off x="1138200" y="3785700"/>
              <a:ext cx="3644750" cy="912250"/>
            </a:xfrm>
            <a:custGeom>
              <a:avLst/>
              <a:gdLst/>
              <a:ahLst/>
              <a:cxnLst/>
              <a:rect l="l" t="t" r="r" b="b"/>
              <a:pathLst>
                <a:path w="145790" h="36490" extrusionOk="0">
                  <a:moveTo>
                    <a:pt x="73" y="0"/>
                  </a:moveTo>
                  <a:cubicBezTo>
                    <a:pt x="43" y="0"/>
                    <a:pt x="16" y="21"/>
                    <a:pt x="12" y="52"/>
                  </a:cubicBezTo>
                  <a:cubicBezTo>
                    <a:pt x="1" y="84"/>
                    <a:pt x="22" y="122"/>
                    <a:pt x="60" y="128"/>
                  </a:cubicBezTo>
                  <a:lnTo>
                    <a:pt x="145681" y="36490"/>
                  </a:lnTo>
                  <a:lnTo>
                    <a:pt x="145698" y="36490"/>
                  </a:lnTo>
                  <a:cubicBezTo>
                    <a:pt x="145779" y="36490"/>
                    <a:pt x="145790" y="36381"/>
                    <a:pt x="145714" y="36360"/>
                  </a:cubicBezTo>
                  <a:lnTo>
                    <a:pt x="93" y="3"/>
                  </a:lnTo>
                  <a:cubicBezTo>
                    <a:pt x="86" y="1"/>
                    <a:pt x="80" y="0"/>
                    <a:pt x="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65;p29">
              <a:extLst>
                <a:ext uri="{FF2B5EF4-FFF2-40B4-BE49-F238E27FC236}">
                  <a16:creationId xmlns:a16="http://schemas.microsoft.com/office/drawing/2014/main" id="{26FA50EF-2FF6-FEF5-CC76-E7A815371EE0}"/>
                </a:ext>
              </a:extLst>
            </p:cNvPr>
            <p:cNvSpPr/>
            <p:nvPr/>
          </p:nvSpPr>
          <p:spPr>
            <a:xfrm>
              <a:off x="1136850" y="3784800"/>
              <a:ext cx="3647325" cy="914100"/>
            </a:xfrm>
            <a:custGeom>
              <a:avLst/>
              <a:gdLst/>
              <a:ahLst/>
              <a:cxnLst/>
              <a:rect l="l" t="t" r="r" b="b"/>
              <a:pathLst>
                <a:path w="145893" h="36564" extrusionOk="0">
                  <a:moveTo>
                    <a:pt x="125" y="66"/>
                  </a:moveTo>
                  <a:cubicBezTo>
                    <a:pt x="131" y="66"/>
                    <a:pt x="136" y="72"/>
                    <a:pt x="136" y="72"/>
                  </a:cubicBezTo>
                  <a:lnTo>
                    <a:pt x="145762" y="36428"/>
                  </a:lnTo>
                  <a:cubicBezTo>
                    <a:pt x="145768" y="36434"/>
                    <a:pt x="145779" y="36439"/>
                    <a:pt x="145779" y="36444"/>
                  </a:cubicBezTo>
                  <a:cubicBezTo>
                    <a:pt x="145784" y="36450"/>
                    <a:pt x="145784" y="36461"/>
                    <a:pt x="145784" y="36471"/>
                  </a:cubicBezTo>
                  <a:cubicBezTo>
                    <a:pt x="145779" y="36482"/>
                    <a:pt x="145768" y="36493"/>
                    <a:pt x="145752" y="36493"/>
                  </a:cubicBezTo>
                  <a:lnTo>
                    <a:pt x="145746" y="36493"/>
                  </a:lnTo>
                  <a:lnTo>
                    <a:pt x="120" y="131"/>
                  </a:lnTo>
                  <a:cubicBezTo>
                    <a:pt x="114" y="131"/>
                    <a:pt x="104" y="126"/>
                    <a:pt x="104" y="120"/>
                  </a:cubicBezTo>
                  <a:cubicBezTo>
                    <a:pt x="98" y="109"/>
                    <a:pt x="93" y="104"/>
                    <a:pt x="98" y="93"/>
                  </a:cubicBezTo>
                  <a:cubicBezTo>
                    <a:pt x="98" y="82"/>
                    <a:pt x="104" y="77"/>
                    <a:pt x="114" y="72"/>
                  </a:cubicBezTo>
                  <a:cubicBezTo>
                    <a:pt x="120" y="72"/>
                    <a:pt x="120" y="66"/>
                    <a:pt x="125" y="66"/>
                  </a:cubicBezTo>
                  <a:close/>
                  <a:moveTo>
                    <a:pt x="125" y="1"/>
                  </a:moveTo>
                  <a:cubicBezTo>
                    <a:pt x="110" y="1"/>
                    <a:pt x="93" y="5"/>
                    <a:pt x="76" y="12"/>
                  </a:cubicBezTo>
                  <a:cubicBezTo>
                    <a:pt x="1" y="61"/>
                    <a:pt x="17" y="174"/>
                    <a:pt x="104" y="202"/>
                  </a:cubicBezTo>
                  <a:lnTo>
                    <a:pt x="145725" y="36558"/>
                  </a:lnTo>
                  <a:cubicBezTo>
                    <a:pt x="145735" y="36558"/>
                    <a:pt x="145746" y="36564"/>
                    <a:pt x="145752" y="36564"/>
                  </a:cubicBezTo>
                  <a:cubicBezTo>
                    <a:pt x="145871" y="36564"/>
                    <a:pt x="145892" y="36390"/>
                    <a:pt x="145779" y="36363"/>
                  </a:cubicBezTo>
                  <a:lnTo>
                    <a:pt x="152" y="7"/>
                  </a:lnTo>
                  <a:cubicBezTo>
                    <a:pt x="144" y="2"/>
                    <a:pt x="135" y="1"/>
                    <a:pt x="12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66;p29">
              <a:extLst>
                <a:ext uri="{FF2B5EF4-FFF2-40B4-BE49-F238E27FC236}">
                  <a16:creationId xmlns:a16="http://schemas.microsoft.com/office/drawing/2014/main" id="{FB87EE51-66B6-AAC5-61CA-6558E1F87081}"/>
                </a:ext>
              </a:extLst>
            </p:cNvPr>
            <p:cNvSpPr/>
            <p:nvPr/>
          </p:nvSpPr>
          <p:spPr>
            <a:xfrm>
              <a:off x="3863325" y="4342300"/>
              <a:ext cx="680250" cy="176250"/>
            </a:xfrm>
            <a:custGeom>
              <a:avLst/>
              <a:gdLst/>
              <a:ahLst/>
              <a:cxnLst/>
              <a:rect l="l" t="t" r="r" b="b"/>
              <a:pathLst>
                <a:path w="27210" h="7050" extrusionOk="0">
                  <a:moveTo>
                    <a:pt x="27137" y="1"/>
                  </a:moveTo>
                  <a:cubicBezTo>
                    <a:pt x="27131" y="1"/>
                    <a:pt x="27124" y="2"/>
                    <a:pt x="27117" y="4"/>
                  </a:cubicBezTo>
                  <a:lnTo>
                    <a:pt x="76" y="6920"/>
                  </a:lnTo>
                  <a:cubicBezTo>
                    <a:pt x="0" y="6941"/>
                    <a:pt x="17" y="7050"/>
                    <a:pt x="92" y="7050"/>
                  </a:cubicBezTo>
                  <a:lnTo>
                    <a:pt x="109" y="7050"/>
                  </a:lnTo>
                  <a:lnTo>
                    <a:pt x="27155" y="134"/>
                  </a:lnTo>
                  <a:cubicBezTo>
                    <a:pt x="27188" y="123"/>
                    <a:pt x="27210" y="85"/>
                    <a:pt x="27199" y="52"/>
                  </a:cubicBezTo>
                  <a:cubicBezTo>
                    <a:pt x="27194" y="21"/>
                    <a:pt x="27168" y="1"/>
                    <a:pt x="2713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67;p29">
              <a:extLst>
                <a:ext uri="{FF2B5EF4-FFF2-40B4-BE49-F238E27FC236}">
                  <a16:creationId xmlns:a16="http://schemas.microsoft.com/office/drawing/2014/main" id="{DFCF3D0C-C151-34F3-CCAB-1F3283BEAE0C}"/>
                </a:ext>
              </a:extLst>
            </p:cNvPr>
            <p:cNvSpPr/>
            <p:nvPr/>
          </p:nvSpPr>
          <p:spPr>
            <a:xfrm>
              <a:off x="3862250" y="4341425"/>
              <a:ext cx="682675" cy="178075"/>
            </a:xfrm>
            <a:custGeom>
              <a:avLst/>
              <a:gdLst/>
              <a:ahLst/>
              <a:cxnLst/>
              <a:rect l="l" t="t" r="r" b="b"/>
              <a:pathLst>
                <a:path w="27307" h="7123" extrusionOk="0">
                  <a:moveTo>
                    <a:pt x="27182" y="66"/>
                  </a:moveTo>
                  <a:cubicBezTo>
                    <a:pt x="27188" y="66"/>
                    <a:pt x="27193" y="71"/>
                    <a:pt x="27198" y="71"/>
                  </a:cubicBezTo>
                  <a:cubicBezTo>
                    <a:pt x="27204" y="77"/>
                    <a:pt x="27209" y="82"/>
                    <a:pt x="27209" y="93"/>
                  </a:cubicBezTo>
                  <a:cubicBezTo>
                    <a:pt x="27215" y="109"/>
                    <a:pt x="27204" y="131"/>
                    <a:pt x="27188" y="136"/>
                  </a:cubicBezTo>
                  <a:lnTo>
                    <a:pt x="146" y="7052"/>
                  </a:lnTo>
                  <a:cubicBezTo>
                    <a:pt x="130" y="7052"/>
                    <a:pt x="114" y="7047"/>
                    <a:pt x="103" y="7025"/>
                  </a:cubicBezTo>
                  <a:cubicBezTo>
                    <a:pt x="103" y="7009"/>
                    <a:pt x="114" y="6993"/>
                    <a:pt x="130" y="6987"/>
                  </a:cubicBezTo>
                  <a:lnTo>
                    <a:pt x="27171" y="71"/>
                  </a:lnTo>
                  <a:cubicBezTo>
                    <a:pt x="27177" y="71"/>
                    <a:pt x="27177" y="66"/>
                    <a:pt x="27182" y="66"/>
                  </a:cubicBezTo>
                  <a:close/>
                  <a:moveTo>
                    <a:pt x="27186" y="0"/>
                  </a:moveTo>
                  <a:cubicBezTo>
                    <a:pt x="27176" y="0"/>
                    <a:pt x="27165" y="2"/>
                    <a:pt x="27155" y="6"/>
                  </a:cubicBezTo>
                  <a:lnTo>
                    <a:pt x="114" y="6922"/>
                  </a:lnTo>
                  <a:cubicBezTo>
                    <a:pt x="0" y="6949"/>
                    <a:pt x="22" y="7123"/>
                    <a:pt x="135" y="7123"/>
                  </a:cubicBezTo>
                  <a:cubicBezTo>
                    <a:pt x="146" y="7123"/>
                    <a:pt x="152" y="7117"/>
                    <a:pt x="162" y="7117"/>
                  </a:cubicBezTo>
                  <a:lnTo>
                    <a:pt x="27204" y="201"/>
                  </a:lnTo>
                  <a:cubicBezTo>
                    <a:pt x="27290" y="174"/>
                    <a:pt x="27307" y="60"/>
                    <a:pt x="27231" y="12"/>
                  </a:cubicBezTo>
                  <a:cubicBezTo>
                    <a:pt x="27217" y="5"/>
                    <a:pt x="27202" y="0"/>
                    <a:pt x="271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68;p29">
              <a:extLst>
                <a:ext uri="{FF2B5EF4-FFF2-40B4-BE49-F238E27FC236}">
                  <a16:creationId xmlns:a16="http://schemas.microsoft.com/office/drawing/2014/main" id="{B92282DD-56F8-D639-070C-244A60570DB9}"/>
                </a:ext>
              </a:extLst>
            </p:cNvPr>
            <p:cNvSpPr/>
            <p:nvPr/>
          </p:nvSpPr>
          <p:spPr>
            <a:xfrm>
              <a:off x="2697700" y="4079950"/>
              <a:ext cx="2085250" cy="466625"/>
            </a:xfrm>
            <a:custGeom>
              <a:avLst/>
              <a:gdLst/>
              <a:ahLst/>
              <a:cxnLst/>
              <a:rect l="l" t="t" r="r" b="b"/>
              <a:pathLst>
                <a:path w="83410" h="18665" extrusionOk="0">
                  <a:moveTo>
                    <a:pt x="77" y="1"/>
                  </a:moveTo>
                  <a:cubicBezTo>
                    <a:pt x="47" y="1"/>
                    <a:pt x="16" y="22"/>
                    <a:pt x="11" y="56"/>
                  </a:cubicBezTo>
                  <a:cubicBezTo>
                    <a:pt x="0" y="88"/>
                    <a:pt x="22" y="126"/>
                    <a:pt x="60" y="137"/>
                  </a:cubicBezTo>
                  <a:lnTo>
                    <a:pt x="83301" y="18665"/>
                  </a:lnTo>
                  <a:lnTo>
                    <a:pt x="83318" y="18665"/>
                  </a:lnTo>
                  <a:cubicBezTo>
                    <a:pt x="83399" y="18665"/>
                    <a:pt x="83410" y="18551"/>
                    <a:pt x="83334" y="18535"/>
                  </a:cubicBezTo>
                  <a:lnTo>
                    <a:pt x="87" y="2"/>
                  </a:lnTo>
                  <a:cubicBezTo>
                    <a:pt x="84" y="1"/>
                    <a:pt x="80"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69;p29">
              <a:extLst>
                <a:ext uri="{FF2B5EF4-FFF2-40B4-BE49-F238E27FC236}">
                  <a16:creationId xmlns:a16="http://schemas.microsoft.com/office/drawing/2014/main" id="{280D50CA-ED7B-BCF1-52FE-D0CFF982F260}"/>
                </a:ext>
              </a:extLst>
            </p:cNvPr>
            <p:cNvSpPr/>
            <p:nvPr/>
          </p:nvSpPr>
          <p:spPr>
            <a:xfrm>
              <a:off x="2696000" y="4079100"/>
              <a:ext cx="2088175" cy="468425"/>
            </a:xfrm>
            <a:custGeom>
              <a:avLst/>
              <a:gdLst/>
              <a:ahLst/>
              <a:cxnLst/>
              <a:rect l="l" t="t" r="r" b="b"/>
              <a:pathLst>
                <a:path w="83527" h="18737" extrusionOk="0">
                  <a:moveTo>
                    <a:pt x="144" y="68"/>
                  </a:moveTo>
                  <a:cubicBezTo>
                    <a:pt x="144" y="68"/>
                    <a:pt x="150" y="74"/>
                    <a:pt x="150" y="74"/>
                  </a:cubicBezTo>
                  <a:lnTo>
                    <a:pt x="83396" y="18601"/>
                  </a:lnTo>
                  <a:cubicBezTo>
                    <a:pt x="83413" y="18607"/>
                    <a:pt x="83424" y="18623"/>
                    <a:pt x="83418" y="18645"/>
                  </a:cubicBezTo>
                  <a:cubicBezTo>
                    <a:pt x="83414" y="18658"/>
                    <a:pt x="83402" y="18668"/>
                    <a:pt x="83389" y="18668"/>
                  </a:cubicBezTo>
                  <a:cubicBezTo>
                    <a:pt x="83386" y="18668"/>
                    <a:pt x="83383" y="18667"/>
                    <a:pt x="83380" y="18666"/>
                  </a:cubicBezTo>
                  <a:lnTo>
                    <a:pt x="133" y="133"/>
                  </a:lnTo>
                  <a:cubicBezTo>
                    <a:pt x="117" y="133"/>
                    <a:pt x="106" y="112"/>
                    <a:pt x="112" y="95"/>
                  </a:cubicBezTo>
                  <a:cubicBezTo>
                    <a:pt x="112" y="79"/>
                    <a:pt x="128" y="68"/>
                    <a:pt x="144" y="68"/>
                  </a:cubicBezTo>
                  <a:close/>
                  <a:moveTo>
                    <a:pt x="136" y="1"/>
                  </a:moveTo>
                  <a:cubicBezTo>
                    <a:pt x="26" y="1"/>
                    <a:pt x="1" y="173"/>
                    <a:pt x="123" y="204"/>
                  </a:cubicBezTo>
                  <a:lnTo>
                    <a:pt x="83364" y="18731"/>
                  </a:lnTo>
                  <a:cubicBezTo>
                    <a:pt x="83375" y="18737"/>
                    <a:pt x="83380" y="18737"/>
                    <a:pt x="83386" y="18737"/>
                  </a:cubicBezTo>
                  <a:cubicBezTo>
                    <a:pt x="83505" y="18737"/>
                    <a:pt x="83526" y="18563"/>
                    <a:pt x="83407" y="18536"/>
                  </a:cubicBezTo>
                  <a:lnTo>
                    <a:pt x="160" y="3"/>
                  </a:lnTo>
                  <a:cubicBezTo>
                    <a:pt x="152" y="1"/>
                    <a:pt x="14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70;p29">
              <a:extLst>
                <a:ext uri="{FF2B5EF4-FFF2-40B4-BE49-F238E27FC236}">
                  <a16:creationId xmlns:a16="http://schemas.microsoft.com/office/drawing/2014/main" id="{AEEEE73D-46D5-BB6D-761B-03FBC5ADB50F}"/>
                </a:ext>
              </a:extLst>
            </p:cNvPr>
            <p:cNvSpPr/>
            <p:nvPr/>
          </p:nvSpPr>
          <p:spPr>
            <a:xfrm>
              <a:off x="3295475" y="4162075"/>
              <a:ext cx="3400" cy="202525"/>
            </a:xfrm>
            <a:custGeom>
              <a:avLst/>
              <a:gdLst/>
              <a:ahLst/>
              <a:cxnLst/>
              <a:rect l="l" t="t" r="r" b="b"/>
              <a:pathLst>
                <a:path w="136" h="8101" extrusionOk="0">
                  <a:moveTo>
                    <a:pt x="68" y="0"/>
                  </a:moveTo>
                  <a:cubicBezTo>
                    <a:pt x="34" y="0"/>
                    <a:pt x="0" y="23"/>
                    <a:pt x="0" y="69"/>
                  </a:cubicBezTo>
                  <a:lnTo>
                    <a:pt x="0" y="8030"/>
                  </a:lnTo>
                  <a:cubicBezTo>
                    <a:pt x="0" y="8068"/>
                    <a:pt x="27" y="8101"/>
                    <a:pt x="65" y="8101"/>
                  </a:cubicBezTo>
                  <a:cubicBezTo>
                    <a:pt x="103" y="8101"/>
                    <a:pt x="136" y="8068"/>
                    <a:pt x="136" y="8030"/>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71;p29">
              <a:extLst>
                <a:ext uri="{FF2B5EF4-FFF2-40B4-BE49-F238E27FC236}">
                  <a16:creationId xmlns:a16="http://schemas.microsoft.com/office/drawing/2014/main" id="{6A9FD3B6-0874-7618-D50A-F93F4CD5A399}"/>
                </a:ext>
              </a:extLst>
            </p:cNvPr>
            <p:cNvSpPr/>
            <p:nvPr/>
          </p:nvSpPr>
          <p:spPr>
            <a:xfrm>
              <a:off x="3294650" y="4161250"/>
              <a:ext cx="5050" cy="204175"/>
            </a:xfrm>
            <a:custGeom>
              <a:avLst/>
              <a:gdLst/>
              <a:ahLst/>
              <a:cxnLst/>
              <a:rect l="l" t="t" r="r" b="b"/>
              <a:pathLst>
                <a:path w="202" h="8167" extrusionOk="0">
                  <a:moveTo>
                    <a:pt x="98" y="70"/>
                  </a:moveTo>
                  <a:cubicBezTo>
                    <a:pt x="120" y="70"/>
                    <a:pt x="131" y="80"/>
                    <a:pt x="131" y="102"/>
                  </a:cubicBezTo>
                  <a:lnTo>
                    <a:pt x="131" y="8063"/>
                  </a:lnTo>
                  <a:cubicBezTo>
                    <a:pt x="131" y="8085"/>
                    <a:pt x="115" y="8096"/>
                    <a:pt x="98" y="8096"/>
                  </a:cubicBezTo>
                  <a:cubicBezTo>
                    <a:pt x="82" y="8096"/>
                    <a:pt x="66" y="8085"/>
                    <a:pt x="66" y="8063"/>
                  </a:cubicBezTo>
                  <a:lnTo>
                    <a:pt x="66" y="102"/>
                  </a:lnTo>
                  <a:cubicBezTo>
                    <a:pt x="66" y="80"/>
                    <a:pt x="82" y="70"/>
                    <a:pt x="98" y="70"/>
                  </a:cubicBezTo>
                  <a:close/>
                  <a:moveTo>
                    <a:pt x="101" y="1"/>
                  </a:moveTo>
                  <a:cubicBezTo>
                    <a:pt x="51" y="1"/>
                    <a:pt x="1" y="34"/>
                    <a:pt x="1" y="102"/>
                  </a:cubicBezTo>
                  <a:lnTo>
                    <a:pt x="1" y="8063"/>
                  </a:lnTo>
                  <a:cubicBezTo>
                    <a:pt x="1" y="8123"/>
                    <a:pt x="44" y="8166"/>
                    <a:pt x="98" y="8166"/>
                  </a:cubicBezTo>
                  <a:cubicBezTo>
                    <a:pt x="158" y="8166"/>
                    <a:pt x="201" y="8123"/>
                    <a:pt x="201" y="8063"/>
                  </a:cubicBezTo>
                  <a:lnTo>
                    <a:pt x="201" y="102"/>
                  </a:lnTo>
                  <a:cubicBezTo>
                    <a:pt x="201" y="34"/>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72;p29">
              <a:extLst>
                <a:ext uri="{FF2B5EF4-FFF2-40B4-BE49-F238E27FC236}">
                  <a16:creationId xmlns:a16="http://schemas.microsoft.com/office/drawing/2014/main" id="{DF11382F-1BF2-AF57-1DCA-99BCB1F5B3D4}"/>
                </a:ext>
              </a:extLst>
            </p:cNvPr>
            <p:cNvSpPr/>
            <p:nvPr/>
          </p:nvSpPr>
          <p:spPr>
            <a:xfrm>
              <a:off x="3205425" y="4213050"/>
              <a:ext cx="94000" cy="16700"/>
            </a:xfrm>
            <a:custGeom>
              <a:avLst/>
              <a:gdLst/>
              <a:ahLst/>
              <a:cxnLst/>
              <a:rect l="l" t="t" r="r" b="b"/>
              <a:pathLst>
                <a:path w="3760" h="668" extrusionOk="0">
                  <a:moveTo>
                    <a:pt x="3671" y="0"/>
                  </a:moveTo>
                  <a:cubicBezTo>
                    <a:pt x="3667" y="0"/>
                    <a:pt x="3662" y="1"/>
                    <a:pt x="3656" y="1"/>
                  </a:cubicBezTo>
                  <a:lnTo>
                    <a:pt x="82" y="538"/>
                  </a:lnTo>
                  <a:cubicBezTo>
                    <a:pt x="1" y="548"/>
                    <a:pt x="12" y="668"/>
                    <a:pt x="93" y="668"/>
                  </a:cubicBezTo>
                  <a:lnTo>
                    <a:pt x="104" y="668"/>
                  </a:lnTo>
                  <a:lnTo>
                    <a:pt x="3678" y="131"/>
                  </a:lnTo>
                  <a:cubicBezTo>
                    <a:pt x="3760" y="121"/>
                    <a:pt x="3750" y="0"/>
                    <a:pt x="367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73;p29">
              <a:extLst>
                <a:ext uri="{FF2B5EF4-FFF2-40B4-BE49-F238E27FC236}">
                  <a16:creationId xmlns:a16="http://schemas.microsoft.com/office/drawing/2014/main" id="{76B1949C-1B41-B94A-77E9-7F6BB567BDEE}"/>
                </a:ext>
              </a:extLst>
            </p:cNvPr>
            <p:cNvSpPr/>
            <p:nvPr/>
          </p:nvSpPr>
          <p:spPr>
            <a:xfrm>
              <a:off x="3204350" y="4212200"/>
              <a:ext cx="96150" cy="18375"/>
            </a:xfrm>
            <a:custGeom>
              <a:avLst/>
              <a:gdLst/>
              <a:ahLst/>
              <a:cxnLst/>
              <a:rect l="l" t="t" r="r" b="b"/>
              <a:pathLst>
                <a:path w="3846" h="735" extrusionOk="0">
                  <a:moveTo>
                    <a:pt x="3710" y="68"/>
                  </a:moveTo>
                  <a:cubicBezTo>
                    <a:pt x="3721" y="68"/>
                    <a:pt x="3727" y="68"/>
                    <a:pt x="3732" y="73"/>
                  </a:cubicBezTo>
                  <a:cubicBezTo>
                    <a:pt x="3737" y="79"/>
                    <a:pt x="3743" y="84"/>
                    <a:pt x="3743" y="95"/>
                  </a:cubicBezTo>
                  <a:cubicBezTo>
                    <a:pt x="3748" y="111"/>
                    <a:pt x="3737" y="128"/>
                    <a:pt x="3716" y="133"/>
                  </a:cubicBezTo>
                  <a:lnTo>
                    <a:pt x="141" y="669"/>
                  </a:lnTo>
                  <a:lnTo>
                    <a:pt x="136" y="669"/>
                  </a:lnTo>
                  <a:cubicBezTo>
                    <a:pt x="98" y="669"/>
                    <a:pt x="93" y="610"/>
                    <a:pt x="130" y="604"/>
                  </a:cubicBezTo>
                  <a:lnTo>
                    <a:pt x="3705" y="68"/>
                  </a:lnTo>
                  <a:close/>
                  <a:moveTo>
                    <a:pt x="3717" y="1"/>
                  </a:moveTo>
                  <a:cubicBezTo>
                    <a:pt x="3711" y="1"/>
                    <a:pt x="3705" y="2"/>
                    <a:pt x="3699" y="3"/>
                  </a:cubicBezTo>
                  <a:lnTo>
                    <a:pt x="120" y="534"/>
                  </a:lnTo>
                  <a:cubicBezTo>
                    <a:pt x="0" y="555"/>
                    <a:pt x="11" y="734"/>
                    <a:pt x="136" y="734"/>
                  </a:cubicBezTo>
                  <a:lnTo>
                    <a:pt x="152" y="734"/>
                  </a:lnTo>
                  <a:lnTo>
                    <a:pt x="3727" y="198"/>
                  </a:lnTo>
                  <a:cubicBezTo>
                    <a:pt x="3819" y="187"/>
                    <a:pt x="3846" y="73"/>
                    <a:pt x="3770" y="19"/>
                  </a:cubicBezTo>
                  <a:cubicBezTo>
                    <a:pt x="3754" y="7"/>
                    <a:pt x="3734" y="1"/>
                    <a:pt x="371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74;p29">
              <a:extLst>
                <a:ext uri="{FF2B5EF4-FFF2-40B4-BE49-F238E27FC236}">
                  <a16:creationId xmlns:a16="http://schemas.microsoft.com/office/drawing/2014/main" id="{3BB28F20-FA96-6298-4848-A0C70BC10675}"/>
                </a:ext>
              </a:extLst>
            </p:cNvPr>
            <p:cNvSpPr/>
            <p:nvPr/>
          </p:nvSpPr>
          <p:spPr>
            <a:xfrm>
              <a:off x="3205425" y="4324200"/>
              <a:ext cx="94150" cy="21450"/>
            </a:xfrm>
            <a:custGeom>
              <a:avLst/>
              <a:gdLst/>
              <a:ahLst/>
              <a:cxnLst/>
              <a:rect l="l" t="t" r="r" b="b"/>
              <a:pathLst>
                <a:path w="3766" h="858" extrusionOk="0">
                  <a:moveTo>
                    <a:pt x="3671" y="0"/>
                  </a:moveTo>
                  <a:cubicBezTo>
                    <a:pt x="3666" y="0"/>
                    <a:pt x="3662" y="1"/>
                    <a:pt x="3656" y="2"/>
                  </a:cubicBezTo>
                  <a:lnTo>
                    <a:pt x="82" y="728"/>
                  </a:lnTo>
                  <a:cubicBezTo>
                    <a:pt x="1" y="744"/>
                    <a:pt x="12" y="858"/>
                    <a:pt x="93" y="858"/>
                  </a:cubicBezTo>
                  <a:lnTo>
                    <a:pt x="109" y="858"/>
                  </a:lnTo>
                  <a:lnTo>
                    <a:pt x="3684" y="132"/>
                  </a:lnTo>
                  <a:cubicBezTo>
                    <a:pt x="3765" y="117"/>
                    <a:pt x="3746" y="0"/>
                    <a:pt x="367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75;p29">
              <a:extLst>
                <a:ext uri="{FF2B5EF4-FFF2-40B4-BE49-F238E27FC236}">
                  <a16:creationId xmlns:a16="http://schemas.microsoft.com/office/drawing/2014/main" id="{9AF3454E-5820-1CC5-19C3-B7B49C594665}"/>
                </a:ext>
              </a:extLst>
            </p:cNvPr>
            <p:cNvSpPr/>
            <p:nvPr/>
          </p:nvSpPr>
          <p:spPr>
            <a:xfrm>
              <a:off x="3204350" y="4323375"/>
              <a:ext cx="95475" cy="23100"/>
            </a:xfrm>
            <a:custGeom>
              <a:avLst/>
              <a:gdLst/>
              <a:ahLst/>
              <a:cxnLst/>
              <a:rect l="l" t="t" r="r" b="b"/>
              <a:pathLst>
                <a:path w="3819" h="924" extrusionOk="0">
                  <a:moveTo>
                    <a:pt x="3710" y="67"/>
                  </a:moveTo>
                  <a:cubicBezTo>
                    <a:pt x="3716" y="67"/>
                    <a:pt x="3721" y="73"/>
                    <a:pt x="3727" y="73"/>
                  </a:cubicBezTo>
                  <a:cubicBezTo>
                    <a:pt x="3737" y="78"/>
                    <a:pt x="3743" y="84"/>
                    <a:pt x="3743" y="94"/>
                  </a:cubicBezTo>
                  <a:cubicBezTo>
                    <a:pt x="3743" y="105"/>
                    <a:pt x="3743" y="111"/>
                    <a:pt x="3737" y="122"/>
                  </a:cubicBezTo>
                  <a:cubicBezTo>
                    <a:pt x="3732" y="127"/>
                    <a:pt x="3727" y="132"/>
                    <a:pt x="3716" y="132"/>
                  </a:cubicBezTo>
                  <a:lnTo>
                    <a:pt x="141" y="858"/>
                  </a:lnTo>
                  <a:cubicBezTo>
                    <a:pt x="125" y="858"/>
                    <a:pt x="109" y="847"/>
                    <a:pt x="103" y="831"/>
                  </a:cubicBezTo>
                  <a:cubicBezTo>
                    <a:pt x="103" y="815"/>
                    <a:pt x="114" y="793"/>
                    <a:pt x="130" y="793"/>
                  </a:cubicBezTo>
                  <a:lnTo>
                    <a:pt x="3705" y="67"/>
                  </a:lnTo>
                  <a:close/>
                  <a:moveTo>
                    <a:pt x="3712" y="0"/>
                  </a:moveTo>
                  <a:cubicBezTo>
                    <a:pt x="3706" y="0"/>
                    <a:pt x="3700" y="1"/>
                    <a:pt x="3694" y="2"/>
                  </a:cubicBezTo>
                  <a:lnTo>
                    <a:pt x="120" y="723"/>
                  </a:lnTo>
                  <a:cubicBezTo>
                    <a:pt x="0" y="750"/>
                    <a:pt x="17" y="923"/>
                    <a:pt x="136" y="923"/>
                  </a:cubicBezTo>
                  <a:lnTo>
                    <a:pt x="158" y="923"/>
                  </a:lnTo>
                  <a:lnTo>
                    <a:pt x="3732" y="197"/>
                  </a:lnTo>
                  <a:cubicBezTo>
                    <a:pt x="3786" y="187"/>
                    <a:pt x="3819" y="138"/>
                    <a:pt x="3808" y="84"/>
                  </a:cubicBezTo>
                  <a:cubicBezTo>
                    <a:pt x="3802" y="57"/>
                    <a:pt x="3786" y="29"/>
                    <a:pt x="3764" y="13"/>
                  </a:cubicBezTo>
                  <a:cubicBezTo>
                    <a:pt x="3749" y="5"/>
                    <a:pt x="3730" y="0"/>
                    <a:pt x="371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76;p29">
              <a:extLst>
                <a:ext uri="{FF2B5EF4-FFF2-40B4-BE49-F238E27FC236}">
                  <a16:creationId xmlns:a16="http://schemas.microsoft.com/office/drawing/2014/main" id="{F098D276-388B-DCDA-9440-2CF9E2CECF57}"/>
                </a:ext>
              </a:extLst>
            </p:cNvPr>
            <p:cNvSpPr/>
            <p:nvPr/>
          </p:nvSpPr>
          <p:spPr>
            <a:xfrm>
              <a:off x="3863325" y="4361175"/>
              <a:ext cx="101150" cy="20350"/>
            </a:xfrm>
            <a:custGeom>
              <a:avLst/>
              <a:gdLst/>
              <a:ahLst/>
              <a:cxnLst/>
              <a:rect l="l" t="t" r="r" b="b"/>
              <a:pathLst>
                <a:path w="4046" h="814" extrusionOk="0">
                  <a:moveTo>
                    <a:pt x="3973" y="1"/>
                  </a:moveTo>
                  <a:cubicBezTo>
                    <a:pt x="3970" y="1"/>
                    <a:pt x="3968" y="1"/>
                    <a:pt x="3965" y="1"/>
                  </a:cubicBezTo>
                  <a:lnTo>
                    <a:pt x="82" y="684"/>
                  </a:lnTo>
                  <a:cubicBezTo>
                    <a:pt x="0" y="700"/>
                    <a:pt x="11" y="814"/>
                    <a:pt x="92" y="814"/>
                  </a:cubicBezTo>
                  <a:lnTo>
                    <a:pt x="103" y="814"/>
                  </a:lnTo>
                  <a:lnTo>
                    <a:pt x="3986" y="131"/>
                  </a:lnTo>
                  <a:cubicBezTo>
                    <a:pt x="4024" y="126"/>
                    <a:pt x="4046" y="93"/>
                    <a:pt x="4041" y="56"/>
                  </a:cubicBezTo>
                  <a:cubicBezTo>
                    <a:pt x="4036" y="26"/>
                    <a:pt x="4004" y="1"/>
                    <a:pt x="39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77;p29">
              <a:extLst>
                <a:ext uri="{FF2B5EF4-FFF2-40B4-BE49-F238E27FC236}">
                  <a16:creationId xmlns:a16="http://schemas.microsoft.com/office/drawing/2014/main" id="{D9ED4CCE-2580-D80E-8B60-E315488B63E4}"/>
                </a:ext>
              </a:extLst>
            </p:cNvPr>
            <p:cNvSpPr/>
            <p:nvPr/>
          </p:nvSpPr>
          <p:spPr>
            <a:xfrm>
              <a:off x="3862250" y="4360375"/>
              <a:ext cx="103175" cy="22100"/>
            </a:xfrm>
            <a:custGeom>
              <a:avLst/>
              <a:gdLst/>
              <a:ahLst/>
              <a:cxnLst/>
              <a:rect l="l" t="t" r="r" b="b"/>
              <a:pathLst>
                <a:path w="4127" h="884" extrusionOk="0">
                  <a:moveTo>
                    <a:pt x="4019" y="66"/>
                  </a:moveTo>
                  <a:cubicBezTo>
                    <a:pt x="4035" y="66"/>
                    <a:pt x="4046" y="77"/>
                    <a:pt x="4051" y="93"/>
                  </a:cubicBezTo>
                  <a:cubicBezTo>
                    <a:pt x="4056" y="115"/>
                    <a:pt x="4040" y="131"/>
                    <a:pt x="4024" y="131"/>
                  </a:cubicBezTo>
                  <a:lnTo>
                    <a:pt x="146" y="813"/>
                  </a:lnTo>
                  <a:cubicBezTo>
                    <a:pt x="125" y="813"/>
                    <a:pt x="108" y="802"/>
                    <a:pt x="103" y="786"/>
                  </a:cubicBezTo>
                  <a:cubicBezTo>
                    <a:pt x="103" y="775"/>
                    <a:pt x="103" y="770"/>
                    <a:pt x="108" y="765"/>
                  </a:cubicBezTo>
                  <a:cubicBezTo>
                    <a:pt x="114" y="754"/>
                    <a:pt x="125" y="748"/>
                    <a:pt x="130" y="748"/>
                  </a:cubicBezTo>
                  <a:lnTo>
                    <a:pt x="4013" y="66"/>
                  </a:lnTo>
                  <a:close/>
                  <a:moveTo>
                    <a:pt x="4014" y="0"/>
                  </a:moveTo>
                  <a:cubicBezTo>
                    <a:pt x="4010" y="0"/>
                    <a:pt x="4006" y="1"/>
                    <a:pt x="4002" y="1"/>
                  </a:cubicBezTo>
                  <a:lnTo>
                    <a:pt x="119" y="683"/>
                  </a:lnTo>
                  <a:cubicBezTo>
                    <a:pt x="0" y="705"/>
                    <a:pt x="16" y="884"/>
                    <a:pt x="135" y="884"/>
                  </a:cubicBezTo>
                  <a:cubicBezTo>
                    <a:pt x="141" y="884"/>
                    <a:pt x="152" y="878"/>
                    <a:pt x="157" y="878"/>
                  </a:cubicBezTo>
                  <a:lnTo>
                    <a:pt x="4035" y="201"/>
                  </a:lnTo>
                  <a:cubicBezTo>
                    <a:pt x="4089" y="190"/>
                    <a:pt x="4127" y="136"/>
                    <a:pt x="4116" y="82"/>
                  </a:cubicBezTo>
                  <a:cubicBezTo>
                    <a:pt x="4106" y="32"/>
                    <a:pt x="4063" y="0"/>
                    <a:pt x="401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78;p29">
              <a:extLst>
                <a:ext uri="{FF2B5EF4-FFF2-40B4-BE49-F238E27FC236}">
                  <a16:creationId xmlns:a16="http://schemas.microsoft.com/office/drawing/2014/main" id="{4D8D8252-9AA2-39F1-0D93-63233200597D}"/>
                </a:ext>
              </a:extLst>
            </p:cNvPr>
            <p:cNvSpPr/>
            <p:nvPr/>
          </p:nvSpPr>
          <p:spPr>
            <a:xfrm>
              <a:off x="4570900" y="4741400"/>
              <a:ext cx="3400" cy="731825"/>
            </a:xfrm>
            <a:custGeom>
              <a:avLst/>
              <a:gdLst/>
              <a:ahLst/>
              <a:cxnLst/>
              <a:rect l="l" t="t" r="r" b="b"/>
              <a:pathLst>
                <a:path w="136" h="29273" extrusionOk="0">
                  <a:moveTo>
                    <a:pt x="68" y="0"/>
                  </a:moveTo>
                  <a:cubicBezTo>
                    <a:pt x="34" y="0"/>
                    <a:pt x="1" y="22"/>
                    <a:pt x="1" y="65"/>
                  </a:cubicBezTo>
                  <a:lnTo>
                    <a:pt x="1" y="29208"/>
                  </a:lnTo>
                  <a:cubicBezTo>
                    <a:pt x="1" y="29246"/>
                    <a:pt x="33" y="29273"/>
                    <a:pt x="71" y="29273"/>
                  </a:cubicBezTo>
                  <a:cubicBezTo>
                    <a:pt x="109" y="29273"/>
                    <a:pt x="136" y="29246"/>
                    <a:pt x="136" y="29208"/>
                  </a:cubicBezTo>
                  <a:lnTo>
                    <a:pt x="136" y="65"/>
                  </a:lnTo>
                  <a:cubicBezTo>
                    <a:pt x="136" y="22"/>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79;p29">
              <a:extLst>
                <a:ext uri="{FF2B5EF4-FFF2-40B4-BE49-F238E27FC236}">
                  <a16:creationId xmlns:a16="http://schemas.microsoft.com/office/drawing/2014/main" id="{CA84AE3B-8ADB-9692-0A51-A5BDFD9ECB18}"/>
                </a:ext>
              </a:extLst>
            </p:cNvPr>
            <p:cNvSpPr/>
            <p:nvPr/>
          </p:nvSpPr>
          <p:spPr>
            <a:xfrm>
              <a:off x="4570100" y="4740475"/>
              <a:ext cx="5025" cy="733700"/>
            </a:xfrm>
            <a:custGeom>
              <a:avLst/>
              <a:gdLst/>
              <a:ahLst/>
              <a:cxnLst/>
              <a:rect l="l" t="t" r="r" b="b"/>
              <a:pathLst>
                <a:path w="201" h="29348" extrusionOk="0">
                  <a:moveTo>
                    <a:pt x="103" y="70"/>
                  </a:moveTo>
                  <a:cubicBezTo>
                    <a:pt x="119" y="70"/>
                    <a:pt x="135" y="86"/>
                    <a:pt x="135" y="102"/>
                  </a:cubicBezTo>
                  <a:lnTo>
                    <a:pt x="135" y="29245"/>
                  </a:lnTo>
                  <a:cubicBezTo>
                    <a:pt x="135" y="29266"/>
                    <a:pt x="119" y="29277"/>
                    <a:pt x="103" y="29277"/>
                  </a:cubicBezTo>
                  <a:cubicBezTo>
                    <a:pt x="87" y="29277"/>
                    <a:pt x="70" y="29266"/>
                    <a:pt x="70" y="29245"/>
                  </a:cubicBezTo>
                  <a:lnTo>
                    <a:pt x="70" y="102"/>
                  </a:lnTo>
                  <a:cubicBezTo>
                    <a:pt x="70" y="86"/>
                    <a:pt x="81" y="70"/>
                    <a:pt x="103" y="70"/>
                  </a:cubicBezTo>
                  <a:close/>
                  <a:moveTo>
                    <a:pt x="100" y="1"/>
                  </a:moveTo>
                  <a:cubicBezTo>
                    <a:pt x="50" y="1"/>
                    <a:pt x="0" y="34"/>
                    <a:pt x="0" y="102"/>
                  </a:cubicBezTo>
                  <a:lnTo>
                    <a:pt x="0" y="29245"/>
                  </a:lnTo>
                  <a:cubicBezTo>
                    <a:pt x="0" y="29299"/>
                    <a:pt x="49" y="29348"/>
                    <a:pt x="103" y="29348"/>
                  </a:cubicBezTo>
                  <a:cubicBezTo>
                    <a:pt x="157" y="29348"/>
                    <a:pt x="200" y="29299"/>
                    <a:pt x="200" y="29245"/>
                  </a:cubicBezTo>
                  <a:lnTo>
                    <a:pt x="200" y="102"/>
                  </a:lnTo>
                  <a:cubicBezTo>
                    <a:pt x="200" y="34"/>
                    <a:pt x="150"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80;p29">
              <a:extLst>
                <a:ext uri="{FF2B5EF4-FFF2-40B4-BE49-F238E27FC236}">
                  <a16:creationId xmlns:a16="http://schemas.microsoft.com/office/drawing/2014/main" id="{12177BFE-8242-6538-A8FB-34E0374A6C85}"/>
                </a:ext>
              </a:extLst>
            </p:cNvPr>
            <p:cNvSpPr/>
            <p:nvPr/>
          </p:nvSpPr>
          <p:spPr>
            <a:xfrm>
              <a:off x="4531625" y="2748200"/>
              <a:ext cx="2225000" cy="315250"/>
            </a:xfrm>
            <a:custGeom>
              <a:avLst/>
              <a:gdLst/>
              <a:ahLst/>
              <a:cxnLst/>
              <a:rect l="l" t="t" r="r" b="b"/>
              <a:pathLst>
                <a:path w="89000" h="12610" extrusionOk="0">
                  <a:moveTo>
                    <a:pt x="73" y="1"/>
                  </a:moveTo>
                  <a:cubicBezTo>
                    <a:pt x="39" y="1"/>
                    <a:pt x="11" y="26"/>
                    <a:pt x="6" y="61"/>
                  </a:cubicBezTo>
                  <a:cubicBezTo>
                    <a:pt x="1" y="99"/>
                    <a:pt x="28" y="131"/>
                    <a:pt x="60" y="137"/>
                  </a:cubicBezTo>
                  <a:lnTo>
                    <a:pt x="88902" y="12610"/>
                  </a:lnTo>
                  <a:lnTo>
                    <a:pt x="88907" y="12610"/>
                  </a:lnTo>
                  <a:cubicBezTo>
                    <a:pt x="88994" y="12610"/>
                    <a:pt x="88999" y="12490"/>
                    <a:pt x="88918" y="12480"/>
                  </a:cubicBezTo>
                  <a:lnTo>
                    <a:pt x="82" y="1"/>
                  </a:lnTo>
                  <a:cubicBezTo>
                    <a:pt x="79" y="1"/>
                    <a:pt x="76" y="1"/>
                    <a:pt x="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81;p29">
              <a:extLst>
                <a:ext uri="{FF2B5EF4-FFF2-40B4-BE49-F238E27FC236}">
                  <a16:creationId xmlns:a16="http://schemas.microsoft.com/office/drawing/2014/main" id="{3F9FEE84-89A3-F1CE-58A6-A4EB7485ED5F}"/>
                </a:ext>
              </a:extLst>
            </p:cNvPr>
            <p:cNvSpPr/>
            <p:nvPr/>
          </p:nvSpPr>
          <p:spPr>
            <a:xfrm>
              <a:off x="4530700" y="2747350"/>
              <a:ext cx="2227150" cy="316900"/>
            </a:xfrm>
            <a:custGeom>
              <a:avLst/>
              <a:gdLst/>
              <a:ahLst/>
              <a:cxnLst/>
              <a:rect l="l" t="t" r="r" b="b"/>
              <a:pathLst>
                <a:path w="89086" h="12676" extrusionOk="0">
                  <a:moveTo>
                    <a:pt x="114" y="73"/>
                  </a:moveTo>
                  <a:lnTo>
                    <a:pt x="88950" y="12546"/>
                  </a:lnTo>
                  <a:cubicBezTo>
                    <a:pt x="88993" y="12551"/>
                    <a:pt x="88988" y="12611"/>
                    <a:pt x="88944" y="12611"/>
                  </a:cubicBezTo>
                  <a:lnTo>
                    <a:pt x="88939" y="12611"/>
                  </a:lnTo>
                  <a:lnTo>
                    <a:pt x="103" y="138"/>
                  </a:lnTo>
                  <a:cubicBezTo>
                    <a:pt x="87" y="133"/>
                    <a:pt x="76" y="117"/>
                    <a:pt x="76" y="100"/>
                  </a:cubicBezTo>
                  <a:cubicBezTo>
                    <a:pt x="76" y="90"/>
                    <a:pt x="81" y="84"/>
                    <a:pt x="92" y="79"/>
                  </a:cubicBezTo>
                  <a:cubicBezTo>
                    <a:pt x="97" y="73"/>
                    <a:pt x="103" y="73"/>
                    <a:pt x="108" y="73"/>
                  </a:cubicBezTo>
                  <a:close/>
                  <a:moveTo>
                    <a:pt x="105" y="1"/>
                  </a:moveTo>
                  <a:cubicBezTo>
                    <a:pt x="87" y="1"/>
                    <a:pt x="70" y="7"/>
                    <a:pt x="54" y="19"/>
                  </a:cubicBezTo>
                  <a:cubicBezTo>
                    <a:pt x="27" y="35"/>
                    <a:pt x="11" y="62"/>
                    <a:pt x="11" y="90"/>
                  </a:cubicBezTo>
                  <a:cubicBezTo>
                    <a:pt x="0" y="144"/>
                    <a:pt x="38" y="198"/>
                    <a:pt x="97" y="203"/>
                  </a:cubicBezTo>
                  <a:lnTo>
                    <a:pt x="88933" y="12676"/>
                  </a:lnTo>
                  <a:lnTo>
                    <a:pt x="88944" y="12676"/>
                  </a:lnTo>
                  <a:cubicBezTo>
                    <a:pt x="89069" y="12676"/>
                    <a:pt x="89085" y="12497"/>
                    <a:pt x="88961" y="12476"/>
                  </a:cubicBezTo>
                  <a:lnTo>
                    <a:pt x="125" y="3"/>
                  </a:lnTo>
                  <a:cubicBezTo>
                    <a:pt x="118" y="2"/>
                    <a:pt x="111" y="1"/>
                    <a:pt x="1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82;p29">
              <a:extLst>
                <a:ext uri="{FF2B5EF4-FFF2-40B4-BE49-F238E27FC236}">
                  <a16:creationId xmlns:a16="http://schemas.microsoft.com/office/drawing/2014/main" id="{0A6ABF98-9089-1AAC-02A8-8D33F8094839}"/>
                </a:ext>
              </a:extLst>
            </p:cNvPr>
            <p:cNvSpPr/>
            <p:nvPr/>
          </p:nvSpPr>
          <p:spPr>
            <a:xfrm>
              <a:off x="4531100" y="3472700"/>
              <a:ext cx="2114500" cy="137200"/>
            </a:xfrm>
            <a:custGeom>
              <a:avLst/>
              <a:gdLst/>
              <a:ahLst/>
              <a:cxnLst/>
              <a:rect l="l" t="t" r="r" b="b"/>
              <a:pathLst>
                <a:path w="84580" h="5488" extrusionOk="0">
                  <a:moveTo>
                    <a:pt x="84513" y="1"/>
                  </a:moveTo>
                  <a:cubicBezTo>
                    <a:pt x="84510" y="1"/>
                    <a:pt x="84507" y="1"/>
                    <a:pt x="84504" y="2"/>
                  </a:cubicBezTo>
                  <a:lnTo>
                    <a:pt x="87" y="5352"/>
                  </a:lnTo>
                  <a:cubicBezTo>
                    <a:pt x="0" y="5358"/>
                    <a:pt x="6" y="5488"/>
                    <a:pt x="92" y="5488"/>
                  </a:cubicBezTo>
                  <a:lnTo>
                    <a:pt x="98" y="5488"/>
                  </a:lnTo>
                  <a:lnTo>
                    <a:pt x="84514" y="132"/>
                  </a:lnTo>
                  <a:cubicBezTo>
                    <a:pt x="84547" y="132"/>
                    <a:pt x="84579" y="99"/>
                    <a:pt x="84574" y="61"/>
                  </a:cubicBezTo>
                  <a:cubicBezTo>
                    <a:pt x="84574" y="27"/>
                    <a:pt x="84547" y="1"/>
                    <a:pt x="8451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3;p29">
              <a:extLst>
                <a:ext uri="{FF2B5EF4-FFF2-40B4-BE49-F238E27FC236}">
                  <a16:creationId xmlns:a16="http://schemas.microsoft.com/office/drawing/2014/main" id="{DD46DA26-D74E-1BC0-B13B-2F52D19094D3}"/>
                </a:ext>
              </a:extLst>
            </p:cNvPr>
            <p:cNvSpPr/>
            <p:nvPr/>
          </p:nvSpPr>
          <p:spPr>
            <a:xfrm>
              <a:off x="4530000" y="3471775"/>
              <a:ext cx="2116400" cy="138950"/>
            </a:xfrm>
            <a:custGeom>
              <a:avLst/>
              <a:gdLst/>
              <a:ahLst/>
              <a:cxnLst/>
              <a:rect l="l" t="t" r="r" b="b"/>
              <a:pathLst>
                <a:path w="84656" h="5558" extrusionOk="0">
                  <a:moveTo>
                    <a:pt x="84556" y="70"/>
                  </a:moveTo>
                  <a:cubicBezTo>
                    <a:pt x="84573" y="70"/>
                    <a:pt x="84585" y="85"/>
                    <a:pt x="84585" y="104"/>
                  </a:cubicBezTo>
                  <a:cubicBezTo>
                    <a:pt x="84585" y="120"/>
                    <a:pt x="84575" y="136"/>
                    <a:pt x="84553" y="136"/>
                  </a:cubicBezTo>
                  <a:lnTo>
                    <a:pt x="142" y="5487"/>
                  </a:lnTo>
                  <a:lnTo>
                    <a:pt x="136" y="5487"/>
                  </a:lnTo>
                  <a:cubicBezTo>
                    <a:pt x="93" y="5487"/>
                    <a:pt x="93" y="5427"/>
                    <a:pt x="136" y="5422"/>
                  </a:cubicBezTo>
                  <a:lnTo>
                    <a:pt x="84548" y="71"/>
                  </a:lnTo>
                  <a:cubicBezTo>
                    <a:pt x="84550" y="70"/>
                    <a:pt x="84553" y="70"/>
                    <a:pt x="84556" y="70"/>
                  </a:cubicBezTo>
                  <a:close/>
                  <a:moveTo>
                    <a:pt x="84548" y="1"/>
                  </a:moveTo>
                  <a:lnTo>
                    <a:pt x="131" y="5357"/>
                  </a:lnTo>
                  <a:cubicBezTo>
                    <a:pt x="1" y="5362"/>
                    <a:pt x="6" y="5557"/>
                    <a:pt x="136" y="5557"/>
                  </a:cubicBezTo>
                  <a:lnTo>
                    <a:pt x="142" y="5557"/>
                  </a:lnTo>
                  <a:lnTo>
                    <a:pt x="84558" y="201"/>
                  </a:lnTo>
                  <a:cubicBezTo>
                    <a:pt x="84613" y="201"/>
                    <a:pt x="84656" y="152"/>
                    <a:pt x="84650" y="98"/>
                  </a:cubicBezTo>
                  <a:cubicBezTo>
                    <a:pt x="84650" y="39"/>
                    <a:pt x="84602" y="1"/>
                    <a:pt x="8454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4;p29">
              <a:extLst>
                <a:ext uri="{FF2B5EF4-FFF2-40B4-BE49-F238E27FC236}">
                  <a16:creationId xmlns:a16="http://schemas.microsoft.com/office/drawing/2014/main" id="{196CF664-0837-AA16-1933-F56CAF952BB5}"/>
                </a:ext>
              </a:extLst>
            </p:cNvPr>
            <p:cNvSpPr/>
            <p:nvPr/>
          </p:nvSpPr>
          <p:spPr>
            <a:xfrm>
              <a:off x="3616250" y="240050"/>
              <a:ext cx="3056975" cy="1801700"/>
            </a:xfrm>
            <a:custGeom>
              <a:avLst/>
              <a:gdLst/>
              <a:ahLst/>
              <a:cxnLst/>
              <a:rect l="l" t="t" r="r" b="b"/>
              <a:pathLst>
                <a:path w="122279" h="72068" extrusionOk="0">
                  <a:moveTo>
                    <a:pt x="101" y="0"/>
                  </a:moveTo>
                  <a:cubicBezTo>
                    <a:pt x="41" y="0"/>
                    <a:pt x="0" y="88"/>
                    <a:pt x="64" y="129"/>
                  </a:cubicBezTo>
                  <a:lnTo>
                    <a:pt x="122148" y="72057"/>
                  </a:lnTo>
                  <a:cubicBezTo>
                    <a:pt x="122159" y="72068"/>
                    <a:pt x="122170" y="72068"/>
                    <a:pt x="122186" y="72068"/>
                  </a:cubicBezTo>
                  <a:cubicBezTo>
                    <a:pt x="122251" y="72068"/>
                    <a:pt x="122278" y="71981"/>
                    <a:pt x="122219" y="71943"/>
                  </a:cubicBezTo>
                  <a:lnTo>
                    <a:pt x="135" y="10"/>
                  </a:lnTo>
                  <a:cubicBezTo>
                    <a:pt x="123" y="3"/>
                    <a:pt x="11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85;p29">
              <a:extLst>
                <a:ext uri="{FF2B5EF4-FFF2-40B4-BE49-F238E27FC236}">
                  <a16:creationId xmlns:a16="http://schemas.microsoft.com/office/drawing/2014/main" id="{123CE627-8969-1175-771A-BA455EA2A01F}"/>
                </a:ext>
              </a:extLst>
            </p:cNvPr>
            <p:cNvSpPr/>
            <p:nvPr/>
          </p:nvSpPr>
          <p:spPr>
            <a:xfrm>
              <a:off x="3615075" y="239200"/>
              <a:ext cx="3059225" cy="1803375"/>
            </a:xfrm>
            <a:custGeom>
              <a:avLst/>
              <a:gdLst/>
              <a:ahLst/>
              <a:cxnLst/>
              <a:rect l="l" t="t" r="r" b="b"/>
              <a:pathLst>
                <a:path w="122369" h="72135" extrusionOk="0">
                  <a:moveTo>
                    <a:pt x="149" y="71"/>
                  </a:moveTo>
                  <a:cubicBezTo>
                    <a:pt x="155" y="71"/>
                    <a:pt x="160" y="71"/>
                    <a:pt x="166" y="76"/>
                  </a:cubicBezTo>
                  <a:lnTo>
                    <a:pt x="122249" y="72009"/>
                  </a:lnTo>
                  <a:cubicBezTo>
                    <a:pt x="122260" y="72015"/>
                    <a:pt x="122266" y="72037"/>
                    <a:pt x="122260" y="72053"/>
                  </a:cubicBezTo>
                  <a:cubicBezTo>
                    <a:pt x="122253" y="72063"/>
                    <a:pt x="122242" y="72069"/>
                    <a:pt x="122230" y="72069"/>
                  </a:cubicBezTo>
                  <a:cubicBezTo>
                    <a:pt x="122224" y="72069"/>
                    <a:pt x="122217" y="72067"/>
                    <a:pt x="122211" y="72064"/>
                  </a:cubicBezTo>
                  <a:lnTo>
                    <a:pt x="133" y="130"/>
                  </a:lnTo>
                  <a:cubicBezTo>
                    <a:pt x="122" y="125"/>
                    <a:pt x="117" y="119"/>
                    <a:pt x="117" y="114"/>
                  </a:cubicBezTo>
                  <a:cubicBezTo>
                    <a:pt x="111" y="92"/>
                    <a:pt x="122" y="76"/>
                    <a:pt x="139" y="71"/>
                  </a:cubicBezTo>
                  <a:close/>
                  <a:moveTo>
                    <a:pt x="144" y="0"/>
                  </a:moveTo>
                  <a:cubicBezTo>
                    <a:pt x="57" y="0"/>
                    <a:pt x="0" y="131"/>
                    <a:pt x="95" y="190"/>
                  </a:cubicBezTo>
                  <a:lnTo>
                    <a:pt x="122179" y="72123"/>
                  </a:lnTo>
                  <a:cubicBezTo>
                    <a:pt x="122195" y="72129"/>
                    <a:pt x="122211" y="72134"/>
                    <a:pt x="122233" y="72134"/>
                  </a:cubicBezTo>
                  <a:cubicBezTo>
                    <a:pt x="122331" y="72134"/>
                    <a:pt x="122369" y="71999"/>
                    <a:pt x="122282" y="71950"/>
                  </a:cubicBezTo>
                  <a:lnTo>
                    <a:pt x="198" y="17"/>
                  </a:lnTo>
                  <a:cubicBezTo>
                    <a:pt x="180" y="5"/>
                    <a:pt x="161" y="0"/>
                    <a:pt x="14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86;p29">
              <a:extLst>
                <a:ext uri="{FF2B5EF4-FFF2-40B4-BE49-F238E27FC236}">
                  <a16:creationId xmlns:a16="http://schemas.microsoft.com/office/drawing/2014/main" id="{3053094E-4E96-6A5E-7B3D-3493A59E1674}"/>
                </a:ext>
              </a:extLst>
            </p:cNvPr>
            <p:cNvSpPr/>
            <p:nvPr/>
          </p:nvSpPr>
          <p:spPr>
            <a:xfrm>
              <a:off x="3476625" y="238950"/>
              <a:ext cx="2534900" cy="1110250"/>
            </a:xfrm>
            <a:custGeom>
              <a:avLst/>
              <a:gdLst/>
              <a:ahLst/>
              <a:cxnLst/>
              <a:rect l="l" t="t" r="r" b="b"/>
              <a:pathLst>
                <a:path w="101396" h="44410" extrusionOk="0">
                  <a:moveTo>
                    <a:pt x="101320" y="1"/>
                  </a:moveTo>
                  <a:cubicBezTo>
                    <a:pt x="101312" y="1"/>
                    <a:pt x="101302" y="2"/>
                    <a:pt x="101293" y="5"/>
                  </a:cubicBezTo>
                  <a:lnTo>
                    <a:pt x="49" y="44285"/>
                  </a:lnTo>
                  <a:cubicBezTo>
                    <a:pt x="17" y="44301"/>
                    <a:pt x="1" y="44339"/>
                    <a:pt x="17" y="44372"/>
                  </a:cubicBezTo>
                  <a:cubicBezTo>
                    <a:pt x="28" y="44393"/>
                    <a:pt x="49" y="44409"/>
                    <a:pt x="77" y="44409"/>
                  </a:cubicBezTo>
                  <a:cubicBezTo>
                    <a:pt x="87" y="44409"/>
                    <a:pt x="93" y="44409"/>
                    <a:pt x="104" y="44404"/>
                  </a:cubicBezTo>
                  <a:lnTo>
                    <a:pt x="101347" y="129"/>
                  </a:lnTo>
                  <a:cubicBezTo>
                    <a:pt x="101380" y="113"/>
                    <a:pt x="101396" y="75"/>
                    <a:pt x="101385" y="43"/>
                  </a:cubicBezTo>
                  <a:cubicBezTo>
                    <a:pt x="101373" y="14"/>
                    <a:pt x="101348" y="1"/>
                    <a:pt x="10132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87;p29">
              <a:extLst>
                <a:ext uri="{FF2B5EF4-FFF2-40B4-BE49-F238E27FC236}">
                  <a16:creationId xmlns:a16="http://schemas.microsoft.com/office/drawing/2014/main" id="{FC9514BD-D97F-F231-67EC-E742A197874D}"/>
                </a:ext>
              </a:extLst>
            </p:cNvPr>
            <p:cNvSpPr/>
            <p:nvPr/>
          </p:nvSpPr>
          <p:spPr>
            <a:xfrm>
              <a:off x="3475950" y="238100"/>
              <a:ext cx="2536275" cy="1112050"/>
            </a:xfrm>
            <a:custGeom>
              <a:avLst/>
              <a:gdLst/>
              <a:ahLst/>
              <a:cxnLst/>
              <a:rect l="l" t="t" r="r" b="b"/>
              <a:pathLst>
                <a:path w="101451" h="44482" extrusionOk="0">
                  <a:moveTo>
                    <a:pt x="101358" y="71"/>
                  </a:moveTo>
                  <a:cubicBezTo>
                    <a:pt x="101369" y="71"/>
                    <a:pt x="101374" y="82"/>
                    <a:pt x="101380" y="88"/>
                  </a:cubicBezTo>
                  <a:cubicBezTo>
                    <a:pt x="101380" y="98"/>
                    <a:pt x="101380" y="104"/>
                    <a:pt x="101380" y="115"/>
                  </a:cubicBezTo>
                  <a:cubicBezTo>
                    <a:pt x="101374" y="120"/>
                    <a:pt x="101369" y="131"/>
                    <a:pt x="101363" y="131"/>
                  </a:cubicBezTo>
                  <a:lnTo>
                    <a:pt x="114" y="44411"/>
                  </a:lnTo>
                  <a:cubicBezTo>
                    <a:pt x="111" y="44412"/>
                    <a:pt x="109" y="44412"/>
                    <a:pt x="106" y="44412"/>
                  </a:cubicBezTo>
                  <a:cubicBezTo>
                    <a:pt x="93" y="44412"/>
                    <a:pt x="81" y="44403"/>
                    <a:pt x="76" y="44389"/>
                  </a:cubicBezTo>
                  <a:cubicBezTo>
                    <a:pt x="71" y="44384"/>
                    <a:pt x="71" y="44373"/>
                    <a:pt x="71" y="44368"/>
                  </a:cubicBezTo>
                  <a:cubicBezTo>
                    <a:pt x="76" y="44357"/>
                    <a:pt x="82" y="44351"/>
                    <a:pt x="93" y="44351"/>
                  </a:cubicBezTo>
                  <a:lnTo>
                    <a:pt x="101336" y="71"/>
                  </a:lnTo>
                  <a:close/>
                  <a:moveTo>
                    <a:pt x="101354" y="1"/>
                  </a:moveTo>
                  <a:cubicBezTo>
                    <a:pt x="101338" y="1"/>
                    <a:pt x="101323" y="5"/>
                    <a:pt x="101309" y="12"/>
                  </a:cubicBezTo>
                  <a:lnTo>
                    <a:pt x="66" y="44286"/>
                  </a:lnTo>
                  <a:cubicBezTo>
                    <a:pt x="39" y="44297"/>
                    <a:pt x="22" y="44319"/>
                    <a:pt x="11" y="44341"/>
                  </a:cubicBezTo>
                  <a:cubicBezTo>
                    <a:pt x="1" y="44368"/>
                    <a:pt x="1" y="44395"/>
                    <a:pt x="11" y="44422"/>
                  </a:cubicBezTo>
                  <a:cubicBezTo>
                    <a:pt x="28" y="44454"/>
                    <a:pt x="66" y="44481"/>
                    <a:pt x="104" y="44481"/>
                  </a:cubicBezTo>
                  <a:cubicBezTo>
                    <a:pt x="120" y="44481"/>
                    <a:pt x="131" y="44476"/>
                    <a:pt x="147" y="44471"/>
                  </a:cubicBezTo>
                  <a:lnTo>
                    <a:pt x="101391" y="196"/>
                  </a:lnTo>
                  <a:cubicBezTo>
                    <a:pt x="101412" y="185"/>
                    <a:pt x="101434" y="163"/>
                    <a:pt x="101445" y="136"/>
                  </a:cubicBezTo>
                  <a:cubicBezTo>
                    <a:pt x="101450" y="115"/>
                    <a:pt x="101450" y="88"/>
                    <a:pt x="101439" y="61"/>
                  </a:cubicBezTo>
                  <a:cubicBezTo>
                    <a:pt x="101428" y="39"/>
                    <a:pt x="101407" y="17"/>
                    <a:pt x="101385" y="6"/>
                  </a:cubicBezTo>
                  <a:cubicBezTo>
                    <a:pt x="101375" y="2"/>
                    <a:pt x="101364" y="1"/>
                    <a:pt x="1013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88;p29">
              <a:extLst>
                <a:ext uri="{FF2B5EF4-FFF2-40B4-BE49-F238E27FC236}">
                  <a16:creationId xmlns:a16="http://schemas.microsoft.com/office/drawing/2014/main" id="{DB406DF2-348A-6B84-7FEC-502088B0C1F6}"/>
                </a:ext>
              </a:extLst>
            </p:cNvPr>
            <p:cNvSpPr/>
            <p:nvPr/>
          </p:nvSpPr>
          <p:spPr>
            <a:xfrm>
              <a:off x="2672100" y="3874400"/>
              <a:ext cx="4001225" cy="1056850"/>
            </a:xfrm>
            <a:custGeom>
              <a:avLst/>
              <a:gdLst/>
              <a:ahLst/>
              <a:cxnLst/>
              <a:rect l="l" t="t" r="r" b="b"/>
              <a:pathLst>
                <a:path w="160049" h="42274" extrusionOk="0">
                  <a:moveTo>
                    <a:pt x="159949" y="0"/>
                  </a:moveTo>
                  <a:cubicBezTo>
                    <a:pt x="159943" y="0"/>
                    <a:pt x="159937" y="1"/>
                    <a:pt x="159930" y="2"/>
                  </a:cubicBezTo>
                  <a:lnTo>
                    <a:pt x="77" y="42143"/>
                  </a:lnTo>
                  <a:cubicBezTo>
                    <a:pt x="1" y="42165"/>
                    <a:pt x="12" y="42273"/>
                    <a:pt x="93" y="42273"/>
                  </a:cubicBezTo>
                  <a:lnTo>
                    <a:pt x="109" y="42273"/>
                  </a:lnTo>
                  <a:lnTo>
                    <a:pt x="159968" y="132"/>
                  </a:lnTo>
                  <a:cubicBezTo>
                    <a:pt x="160048" y="112"/>
                    <a:pt x="160022" y="0"/>
                    <a:pt x="15994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9;p29">
              <a:extLst>
                <a:ext uri="{FF2B5EF4-FFF2-40B4-BE49-F238E27FC236}">
                  <a16:creationId xmlns:a16="http://schemas.microsoft.com/office/drawing/2014/main" id="{FB6FEE75-7402-EBD4-45A8-B70381FCFE3F}"/>
                </a:ext>
              </a:extLst>
            </p:cNvPr>
            <p:cNvSpPr/>
            <p:nvPr/>
          </p:nvSpPr>
          <p:spPr>
            <a:xfrm>
              <a:off x="2670900" y="3873550"/>
              <a:ext cx="4003125" cy="1058650"/>
            </a:xfrm>
            <a:custGeom>
              <a:avLst/>
              <a:gdLst/>
              <a:ahLst/>
              <a:cxnLst/>
              <a:rect l="l" t="t" r="r" b="b"/>
              <a:pathLst>
                <a:path w="160125" h="42346" extrusionOk="0">
                  <a:moveTo>
                    <a:pt x="160000" y="69"/>
                  </a:moveTo>
                  <a:cubicBezTo>
                    <a:pt x="160006" y="69"/>
                    <a:pt x="160011" y="69"/>
                    <a:pt x="160016" y="74"/>
                  </a:cubicBezTo>
                  <a:cubicBezTo>
                    <a:pt x="160038" y="91"/>
                    <a:pt x="160033" y="129"/>
                    <a:pt x="160006" y="134"/>
                  </a:cubicBezTo>
                  <a:lnTo>
                    <a:pt x="146" y="42275"/>
                  </a:lnTo>
                  <a:cubicBezTo>
                    <a:pt x="130" y="42275"/>
                    <a:pt x="114" y="42269"/>
                    <a:pt x="108" y="42253"/>
                  </a:cubicBezTo>
                  <a:cubicBezTo>
                    <a:pt x="103" y="42231"/>
                    <a:pt x="114" y="42215"/>
                    <a:pt x="130" y="42210"/>
                  </a:cubicBezTo>
                  <a:lnTo>
                    <a:pt x="159989" y="69"/>
                  </a:lnTo>
                  <a:close/>
                  <a:moveTo>
                    <a:pt x="160000" y="1"/>
                  </a:moveTo>
                  <a:cubicBezTo>
                    <a:pt x="159990" y="1"/>
                    <a:pt x="159981" y="2"/>
                    <a:pt x="159973" y="4"/>
                  </a:cubicBezTo>
                  <a:lnTo>
                    <a:pt x="114" y="42145"/>
                  </a:lnTo>
                  <a:cubicBezTo>
                    <a:pt x="0" y="42177"/>
                    <a:pt x="22" y="42345"/>
                    <a:pt x="141" y="42345"/>
                  </a:cubicBezTo>
                  <a:cubicBezTo>
                    <a:pt x="146" y="42345"/>
                    <a:pt x="157" y="42340"/>
                    <a:pt x="168" y="42340"/>
                  </a:cubicBezTo>
                  <a:lnTo>
                    <a:pt x="160022" y="199"/>
                  </a:lnTo>
                  <a:cubicBezTo>
                    <a:pt x="160108" y="177"/>
                    <a:pt x="160125" y="58"/>
                    <a:pt x="160049" y="15"/>
                  </a:cubicBezTo>
                  <a:cubicBezTo>
                    <a:pt x="160035" y="4"/>
                    <a:pt x="160017" y="1"/>
                    <a:pt x="1600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90;p29">
              <a:extLst>
                <a:ext uri="{FF2B5EF4-FFF2-40B4-BE49-F238E27FC236}">
                  <a16:creationId xmlns:a16="http://schemas.microsoft.com/office/drawing/2014/main" id="{2C756F7F-9C2C-A8EE-453E-EA51F0F4EECB}"/>
                </a:ext>
              </a:extLst>
            </p:cNvPr>
            <p:cNvSpPr/>
            <p:nvPr/>
          </p:nvSpPr>
          <p:spPr>
            <a:xfrm>
              <a:off x="4532850" y="3598775"/>
              <a:ext cx="2139825" cy="303175"/>
            </a:xfrm>
            <a:custGeom>
              <a:avLst/>
              <a:gdLst/>
              <a:ahLst/>
              <a:cxnLst/>
              <a:rect l="l" t="t" r="r" b="b"/>
              <a:pathLst>
                <a:path w="85593" h="12127" extrusionOk="0">
                  <a:moveTo>
                    <a:pt x="85521" y="0"/>
                  </a:moveTo>
                  <a:cubicBezTo>
                    <a:pt x="85518" y="0"/>
                    <a:pt x="85515" y="0"/>
                    <a:pt x="85511" y="1"/>
                  </a:cubicBezTo>
                  <a:lnTo>
                    <a:pt x="82" y="11997"/>
                  </a:lnTo>
                  <a:cubicBezTo>
                    <a:pt x="1" y="12008"/>
                    <a:pt x="6" y="12127"/>
                    <a:pt x="93" y="12127"/>
                  </a:cubicBezTo>
                  <a:lnTo>
                    <a:pt x="98" y="12127"/>
                  </a:lnTo>
                  <a:lnTo>
                    <a:pt x="85528" y="131"/>
                  </a:lnTo>
                  <a:cubicBezTo>
                    <a:pt x="85565" y="125"/>
                    <a:pt x="85593" y="93"/>
                    <a:pt x="85587" y="55"/>
                  </a:cubicBezTo>
                  <a:cubicBezTo>
                    <a:pt x="85582" y="25"/>
                    <a:pt x="85555" y="0"/>
                    <a:pt x="855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91;p29">
              <a:extLst>
                <a:ext uri="{FF2B5EF4-FFF2-40B4-BE49-F238E27FC236}">
                  <a16:creationId xmlns:a16="http://schemas.microsoft.com/office/drawing/2014/main" id="{6480CA23-C76F-B26D-7F34-C8109B685844}"/>
                </a:ext>
              </a:extLst>
            </p:cNvPr>
            <p:cNvSpPr/>
            <p:nvPr/>
          </p:nvSpPr>
          <p:spPr>
            <a:xfrm>
              <a:off x="4532450" y="3597925"/>
              <a:ext cx="2141050" cy="304850"/>
            </a:xfrm>
            <a:custGeom>
              <a:avLst/>
              <a:gdLst/>
              <a:ahLst/>
              <a:cxnLst/>
              <a:rect l="l" t="t" r="r" b="b"/>
              <a:pathLst>
                <a:path w="85642" h="12194" extrusionOk="0">
                  <a:moveTo>
                    <a:pt x="85538" y="67"/>
                  </a:moveTo>
                  <a:cubicBezTo>
                    <a:pt x="85544" y="67"/>
                    <a:pt x="85549" y="67"/>
                    <a:pt x="85554" y="73"/>
                  </a:cubicBezTo>
                  <a:cubicBezTo>
                    <a:pt x="85560" y="78"/>
                    <a:pt x="85565" y="84"/>
                    <a:pt x="85571" y="94"/>
                  </a:cubicBezTo>
                  <a:cubicBezTo>
                    <a:pt x="85571" y="116"/>
                    <a:pt x="85560" y="132"/>
                    <a:pt x="85538" y="132"/>
                  </a:cubicBezTo>
                  <a:lnTo>
                    <a:pt x="109" y="12128"/>
                  </a:lnTo>
                  <a:cubicBezTo>
                    <a:pt x="65" y="12128"/>
                    <a:pt x="60" y="12069"/>
                    <a:pt x="103" y="12063"/>
                  </a:cubicBezTo>
                  <a:lnTo>
                    <a:pt x="85533" y="67"/>
                  </a:lnTo>
                  <a:close/>
                  <a:moveTo>
                    <a:pt x="85539" y="0"/>
                  </a:moveTo>
                  <a:cubicBezTo>
                    <a:pt x="85533" y="0"/>
                    <a:pt x="85527" y="1"/>
                    <a:pt x="85522" y="2"/>
                  </a:cubicBezTo>
                  <a:lnTo>
                    <a:pt x="92" y="11993"/>
                  </a:lnTo>
                  <a:cubicBezTo>
                    <a:pt x="38" y="12004"/>
                    <a:pt x="0" y="12053"/>
                    <a:pt x="6" y="12107"/>
                  </a:cubicBezTo>
                  <a:cubicBezTo>
                    <a:pt x="17" y="12161"/>
                    <a:pt x="55" y="12193"/>
                    <a:pt x="109" y="12193"/>
                  </a:cubicBezTo>
                  <a:lnTo>
                    <a:pt x="120" y="12193"/>
                  </a:lnTo>
                  <a:lnTo>
                    <a:pt x="85549" y="203"/>
                  </a:lnTo>
                  <a:cubicBezTo>
                    <a:pt x="85603" y="192"/>
                    <a:pt x="85641" y="143"/>
                    <a:pt x="85636" y="84"/>
                  </a:cubicBezTo>
                  <a:cubicBezTo>
                    <a:pt x="85630" y="56"/>
                    <a:pt x="85614" y="35"/>
                    <a:pt x="85592" y="19"/>
                  </a:cubicBezTo>
                  <a:cubicBezTo>
                    <a:pt x="85576" y="6"/>
                    <a:pt x="85557" y="0"/>
                    <a:pt x="8553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92;p29">
              <a:extLst>
                <a:ext uri="{FF2B5EF4-FFF2-40B4-BE49-F238E27FC236}">
                  <a16:creationId xmlns:a16="http://schemas.microsoft.com/office/drawing/2014/main" id="{BBD4642E-ADA8-2CC6-9F44-5D9E387CD337}"/>
                </a:ext>
              </a:extLst>
            </p:cNvPr>
            <p:cNvSpPr/>
            <p:nvPr/>
          </p:nvSpPr>
          <p:spPr>
            <a:xfrm>
              <a:off x="4460150" y="3865100"/>
              <a:ext cx="283400" cy="34425"/>
            </a:xfrm>
            <a:custGeom>
              <a:avLst/>
              <a:gdLst/>
              <a:ahLst/>
              <a:cxnLst/>
              <a:rect l="l" t="t" r="r" b="b"/>
              <a:pathLst>
                <a:path w="11336" h="1377" extrusionOk="0">
                  <a:moveTo>
                    <a:pt x="72" y="0"/>
                  </a:moveTo>
                  <a:cubicBezTo>
                    <a:pt x="38" y="0"/>
                    <a:pt x="11" y="26"/>
                    <a:pt x="6" y="60"/>
                  </a:cubicBezTo>
                  <a:cubicBezTo>
                    <a:pt x="0" y="93"/>
                    <a:pt x="27" y="125"/>
                    <a:pt x="65" y="131"/>
                  </a:cubicBezTo>
                  <a:lnTo>
                    <a:pt x="11238" y="1371"/>
                  </a:lnTo>
                  <a:cubicBezTo>
                    <a:pt x="11238" y="1371"/>
                    <a:pt x="11244" y="1376"/>
                    <a:pt x="11244" y="1376"/>
                  </a:cubicBezTo>
                  <a:cubicBezTo>
                    <a:pt x="11330" y="1371"/>
                    <a:pt x="11336" y="1252"/>
                    <a:pt x="11249" y="1241"/>
                  </a:cubicBezTo>
                  <a:lnTo>
                    <a:pt x="82" y="1"/>
                  </a:lnTo>
                  <a:cubicBezTo>
                    <a:pt x="78" y="0"/>
                    <a:pt x="75" y="0"/>
                    <a:pt x="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93;p29">
              <a:extLst>
                <a:ext uri="{FF2B5EF4-FFF2-40B4-BE49-F238E27FC236}">
                  <a16:creationId xmlns:a16="http://schemas.microsoft.com/office/drawing/2014/main" id="{E7B83033-5B31-636F-2878-51F8C28A307D}"/>
                </a:ext>
              </a:extLst>
            </p:cNvPr>
            <p:cNvSpPr/>
            <p:nvPr/>
          </p:nvSpPr>
          <p:spPr>
            <a:xfrm>
              <a:off x="4459325" y="3864150"/>
              <a:ext cx="285175" cy="36175"/>
            </a:xfrm>
            <a:custGeom>
              <a:avLst/>
              <a:gdLst/>
              <a:ahLst/>
              <a:cxnLst/>
              <a:rect l="l" t="t" r="r" b="b"/>
              <a:pathLst>
                <a:path w="11407" h="1447" extrusionOk="0">
                  <a:moveTo>
                    <a:pt x="109" y="71"/>
                  </a:moveTo>
                  <a:lnTo>
                    <a:pt x="11282" y="1311"/>
                  </a:lnTo>
                  <a:cubicBezTo>
                    <a:pt x="11287" y="1311"/>
                    <a:pt x="11298" y="1317"/>
                    <a:pt x="11304" y="1322"/>
                  </a:cubicBezTo>
                  <a:cubicBezTo>
                    <a:pt x="11320" y="1344"/>
                    <a:pt x="11304" y="1376"/>
                    <a:pt x="11277" y="1376"/>
                  </a:cubicBezTo>
                  <a:lnTo>
                    <a:pt x="104" y="136"/>
                  </a:lnTo>
                  <a:cubicBezTo>
                    <a:pt x="93" y="136"/>
                    <a:pt x="82" y="131"/>
                    <a:pt x="77" y="125"/>
                  </a:cubicBezTo>
                  <a:cubicBezTo>
                    <a:pt x="71" y="115"/>
                    <a:pt x="71" y="109"/>
                    <a:pt x="71" y="98"/>
                  </a:cubicBezTo>
                  <a:cubicBezTo>
                    <a:pt x="71" y="87"/>
                    <a:pt x="77" y="82"/>
                    <a:pt x="88" y="77"/>
                  </a:cubicBezTo>
                  <a:cubicBezTo>
                    <a:pt x="93" y="71"/>
                    <a:pt x="98" y="71"/>
                    <a:pt x="104" y="71"/>
                  </a:cubicBezTo>
                  <a:close/>
                  <a:moveTo>
                    <a:pt x="120" y="1"/>
                  </a:moveTo>
                  <a:cubicBezTo>
                    <a:pt x="93" y="1"/>
                    <a:pt x="66" y="6"/>
                    <a:pt x="44" y="23"/>
                  </a:cubicBezTo>
                  <a:cubicBezTo>
                    <a:pt x="23" y="39"/>
                    <a:pt x="6" y="66"/>
                    <a:pt x="6" y="93"/>
                  </a:cubicBezTo>
                  <a:cubicBezTo>
                    <a:pt x="1" y="120"/>
                    <a:pt x="12" y="147"/>
                    <a:pt x="28" y="163"/>
                  </a:cubicBezTo>
                  <a:cubicBezTo>
                    <a:pt x="44" y="185"/>
                    <a:pt x="66" y="201"/>
                    <a:pt x="93" y="201"/>
                  </a:cubicBezTo>
                  <a:lnTo>
                    <a:pt x="11260" y="1447"/>
                  </a:lnTo>
                  <a:lnTo>
                    <a:pt x="11277" y="1447"/>
                  </a:lnTo>
                  <a:cubicBezTo>
                    <a:pt x="11363" y="1447"/>
                    <a:pt x="11407" y="1349"/>
                    <a:pt x="11358" y="1284"/>
                  </a:cubicBezTo>
                  <a:cubicBezTo>
                    <a:pt x="11336" y="1263"/>
                    <a:pt x="11315" y="1246"/>
                    <a:pt x="11287" y="1246"/>
                  </a:cubicBezTo>
                  <a:lnTo>
                    <a:pt x="12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94;p29">
              <a:extLst>
                <a:ext uri="{FF2B5EF4-FFF2-40B4-BE49-F238E27FC236}">
                  <a16:creationId xmlns:a16="http://schemas.microsoft.com/office/drawing/2014/main" id="{C33AFBE6-BC0F-991A-A860-4C2F661906D5}"/>
                </a:ext>
              </a:extLst>
            </p:cNvPr>
            <p:cNvSpPr/>
            <p:nvPr/>
          </p:nvSpPr>
          <p:spPr>
            <a:xfrm>
              <a:off x="3518925" y="3760450"/>
              <a:ext cx="63350" cy="9900"/>
            </a:xfrm>
            <a:custGeom>
              <a:avLst/>
              <a:gdLst/>
              <a:ahLst/>
              <a:cxnLst/>
              <a:rect l="l" t="t" r="r" b="b"/>
              <a:pathLst>
                <a:path w="2534" h="396" extrusionOk="0">
                  <a:moveTo>
                    <a:pt x="96" y="0"/>
                  </a:moveTo>
                  <a:cubicBezTo>
                    <a:pt x="9" y="0"/>
                    <a:pt x="0" y="125"/>
                    <a:pt x="85" y="136"/>
                  </a:cubicBezTo>
                  <a:lnTo>
                    <a:pt x="2436" y="396"/>
                  </a:lnTo>
                  <a:lnTo>
                    <a:pt x="2441" y="396"/>
                  </a:lnTo>
                  <a:cubicBezTo>
                    <a:pt x="2528" y="396"/>
                    <a:pt x="2533" y="271"/>
                    <a:pt x="2452" y="266"/>
                  </a:cubicBezTo>
                  <a:lnTo>
                    <a:pt x="101" y="0"/>
                  </a:lnTo>
                  <a:cubicBezTo>
                    <a:pt x="99" y="0"/>
                    <a:pt x="98" y="0"/>
                    <a:pt x="9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95;p29">
              <a:extLst>
                <a:ext uri="{FF2B5EF4-FFF2-40B4-BE49-F238E27FC236}">
                  <a16:creationId xmlns:a16="http://schemas.microsoft.com/office/drawing/2014/main" id="{6EC46294-BA40-00B3-82E3-76188456ADD5}"/>
                </a:ext>
              </a:extLst>
            </p:cNvPr>
            <p:cNvSpPr/>
            <p:nvPr/>
          </p:nvSpPr>
          <p:spPr>
            <a:xfrm>
              <a:off x="3518000" y="3759625"/>
              <a:ext cx="65350" cy="11550"/>
            </a:xfrm>
            <a:custGeom>
              <a:avLst/>
              <a:gdLst/>
              <a:ahLst/>
              <a:cxnLst/>
              <a:rect l="l" t="t" r="r" b="b"/>
              <a:pathLst>
                <a:path w="2614" h="462" extrusionOk="0">
                  <a:moveTo>
                    <a:pt x="133" y="71"/>
                  </a:moveTo>
                  <a:lnTo>
                    <a:pt x="2483" y="331"/>
                  </a:lnTo>
                  <a:cubicBezTo>
                    <a:pt x="2500" y="331"/>
                    <a:pt x="2516" y="347"/>
                    <a:pt x="2510" y="369"/>
                  </a:cubicBezTo>
                  <a:cubicBezTo>
                    <a:pt x="2510" y="385"/>
                    <a:pt x="2494" y="396"/>
                    <a:pt x="2478" y="396"/>
                  </a:cubicBezTo>
                  <a:lnTo>
                    <a:pt x="128" y="136"/>
                  </a:lnTo>
                  <a:cubicBezTo>
                    <a:pt x="117" y="136"/>
                    <a:pt x="111" y="131"/>
                    <a:pt x="106" y="120"/>
                  </a:cubicBezTo>
                  <a:cubicBezTo>
                    <a:pt x="84" y="104"/>
                    <a:pt x="100" y="71"/>
                    <a:pt x="128" y="71"/>
                  </a:cubicBezTo>
                  <a:close/>
                  <a:moveTo>
                    <a:pt x="126" y="0"/>
                  </a:moveTo>
                  <a:cubicBezTo>
                    <a:pt x="47" y="0"/>
                    <a:pt x="0" y="96"/>
                    <a:pt x="52" y="163"/>
                  </a:cubicBezTo>
                  <a:cubicBezTo>
                    <a:pt x="68" y="185"/>
                    <a:pt x="90" y="201"/>
                    <a:pt x="117" y="201"/>
                  </a:cubicBezTo>
                  <a:lnTo>
                    <a:pt x="2467" y="461"/>
                  </a:lnTo>
                  <a:lnTo>
                    <a:pt x="2478" y="461"/>
                  </a:lnTo>
                  <a:cubicBezTo>
                    <a:pt x="2608" y="461"/>
                    <a:pt x="2613" y="277"/>
                    <a:pt x="2489" y="261"/>
                  </a:cubicBezTo>
                  <a:lnTo>
                    <a:pt x="138" y="1"/>
                  </a:lnTo>
                  <a:cubicBezTo>
                    <a:pt x="134" y="0"/>
                    <a:pt x="130" y="0"/>
                    <a:pt x="1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96;p29">
              <a:extLst>
                <a:ext uri="{FF2B5EF4-FFF2-40B4-BE49-F238E27FC236}">
                  <a16:creationId xmlns:a16="http://schemas.microsoft.com/office/drawing/2014/main" id="{900F0FC8-9720-D066-A7BE-733EF1BCFA11}"/>
                </a:ext>
              </a:extLst>
            </p:cNvPr>
            <p:cNvSpPr/>
            <p:nvPr/>
          </p:nvSpPr>
          <p:spPr>
            <a:xfrm>
              <a:off x="1631175" y="3726175"/>
              <a:ext cx="3125650" cy="591850"/>
            </a:xfrm>
            <a:custGeom>
              <a:avLst/>
              <a:gdLst/>
              <a:ahLst/>
              <a:cxnLst/>
              <a:rect l="l" t="t" r="r" b="b"/>
              <a:pathLst>
                <a:path w="125026" h="23674" extrusionOk="0">
                  <a:moveTo>
                    <a:pt x="76" y="0"/>
                  </a:moveTo>
                  <a:cubicBezTo>
                    <a:pt x="43" y="0"/>
                    <a:pt x="17" y="21"/>
                    <a:pt x="12" y="55"/>
                  </a:cubicBezTo>
                  <a:cubicBezTo>
                    <a:pt x="1" y="93"/>
                    <a:pt x="28" y="126"/>
                    <a:pt x="60" y="131"/>
                  </a:cubicBezTo>
                  <a:lnTo>
                    <a:pt x="124917" y="23674"/>
                  </a:lnTo>
                  <a:lnTo>
                    <a:pt x="124933" y="23674"/>
                  </a:lnTo>
                  <a:cubicBezTo>
                    <a:pt x="125009" y="23674"/>
                    <a:pt x="125025" y="23555"/>
                    <a:pt x="124944" y="23538"/>
                  </a:cubicBezTo>
                  <a:lnTo>
                    <a:pt x="88" y="1"/>
                  </a:lnTo>
                  <a:cubicBezTo>
                    <a:pt x="84" y="1"/>
                    <a:pt x="80" y="0"/>
                    <a:pt x="7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97;p29">
              <a:extLst>
                <a:ext uri="{FF2B5EF4-FFF2-40B4-BE49-F238E27FC236}">
                  <a16:creationId xmlns:a16="http://schemas.microsoft.com/office/drawing/2014/main" id="{9010DFCD-0E57-5A5C-BB09-42C49C7F724D}"/>
                </a:ext>
              </a:extLst>
            </p:cNvPr>
            <p:cNvSpPr/>
            <p:nvPr/>
          </p:nvSpPr>
          <p:spPr>
            <a:xfrm>
              <a:off x="1630375" y="3725325"/>
              <a:ext cx="3127525" cy="593525"/>
            </a:xfrm>
            <a:custGeom>
              <a:avLst/>
              <a:gdLst/>
              <a:ahLst/>
              <a:cxnLst/>
              <a:rect l="l" t="t" r="r" b="b"/>
              <a:pathLst>
                <a:path w="125101" h="23741" extrusionOk="0">
                  <a:moveTo>
                    <a:pt x="114" y="68"/>
                  </a:moveTo>
                  <a:lnTo>
                    <a:pt x="124971" y="23610"/>
                  </a:lnTo>
                  <a:cubicBezTo>
                    <a:pt x="124987" y="23610"/>
                    <a:pt x="124998" y="23627"/>
                    <a:pt x="124998" y="23648"/>
                  </a:cubicBezTo>
                  <a:cubicBezTo>
                    <a:pt x="124992" y="23659"/>
                    <a:pt x="124976" y="23675"/>
                    <a:pt x="124965" y="23675"/>
                  </a:cubicBezTo>
                  <a:cubicBezTo>
                    <a:pt x="124960" y="23675"/>
                    <a:pt x="124955" y="23670"/>
                    <a:pt x="124955" y="23670"/>
                  </a:cubicBezTo>
                  <a:lnTo>
                    <a:pt x="103" y="133"/>
                  </a:lnTo>
                  <a:cubicBezTo>
                    <a:pt x="82" y="133"/>
                    <a:pt x="71" y="111"/>
                    <a:pt x="76" y="95"/>
                  </a:cubicBezTo>
                  <a:cubicBezTo>
                    <a:pt x="76" y="78"/>
                    <a:pt x="92" y="68"/>
                    <a:pt x="109" y="68"/>
                  </a:cubicBezTo>
                  <a:close/>
                  <a:moveTo>
                    <a:pt x="106" y="1"/>
                  </a:moveTo>
                  <a:cubicBezTo>
                    <a:pt x="59" y="1"/>
                    <a:pt x="15" y="36"/>
                    <a:pt x="6" y="84"/>
                  </a:cubicBezTo>
                  <a:cubicBezTo>
                    <a:pt x="0" y="138"/>
                    <a:pt x="33" y="192"/>
                    <a:pt x="87" y="203"/>
                  </a:cubicBezTo>
                  <a:lnTo>
                    <a:pt x="124944" y="23740"/>
                  </a:lnTo>
                  <a:lnTo>
                    <a:pt x="124965" y="23740"/>
                  </a:lnTo>
                  <a:cubicBezTo>
                    <a:pt x="125085" y="23740"/>
                    <a:pt x="125101" y="23562"/>
                    <a:pt x="124982" y="23540"/>
                  </a:cubicBezTo>
                  <a:lnTo>
                    <a:pt x="125" y="3"/>
                  </a:lnTo>
                  <a:cubicBezTo>
                    <a:pt x="119" y="1"/>
                    <a:pt x="112" y="1"/>
                    <a:pt x="10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98;p29">
              <a:extLst>
                <a:ext uri="{FF2B5EF4-FFF2-40B4-BE49-F238E27FC236}">
                  <a16:creationId xmlns:a16="http://schemas.microsoft.com/office/drawing/2014/main" id="{97F724D6-E2F7-9270-E6D9-86F3E6277605}"/>
                </a:ext>
              </a:extLst>
            </p:cNvPr>
            <p:cNvSpPr/>
            <p:nvPr/>
          </p:nvSpPr>
          <p:spPr>
            <a:xfrm>
              <a:off x="4108250" y="4203850"/>
              <a:ext cx="124450" cy="28600"/>
            </a:xfrm>
            <a:custGeom>
              <a:avLst/>
              <a:gdLst/>
              <a:ahLst/>
              <a:cxnLst/>
              <a:rect l="l" t="t" r="r" b="b"/>
              <a:pathLst>
                <a:path w="4978" h="1144" extrusionOk="0">
                  <a:moveTo>
                    <a:pt x="4903" y="0"/>
                  </a:moveTo>
                  <a:cubicBezTo>
                    <a:pt x="4899" y="0"/>
                    <a:pt x="4895" y="1"/>
                    <a:pt x="4891" y="1"/>
                  </a:cubicBezTo>
                  <a:lnTo>
                    <a:pt x="76" y="1014"/>
                  </a:lnTo>
                  <a:cubicBezTo>
                    <a:pt x="1" y="1030"/>
                    <a:pt x="11" y="1144"/>
                    <a:pt x="93" y="1144"/>
                  </a:cubicBezTo>
                  <a:lnTo>
                    <a:pt x="103" y="1144"/>
                  </a:lnTo>
                  <a:lnTo>
                    <a:pt x="4918" y="131"/>
                  </a:lnTo>
                  <a:cubicBezTo>
                    <a:pt x="4956" y="126"/>
                    <a:pt x="4978" y="88"/>
                    <a:pt x="4972" y="50"/>
                  </a:cubicBezTo>
                  <a:cubicBezTo>
                    <a:pt x="4967" y="21"/>
                    <a:pt x="4936" y="0"/>
                    <a:pt x="490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99;p29">
              <a:extLst>
                <a:ext uri="{FF2B5EF4-FFF2-40B4-BE49-F238E27FC236}">
                  <a16:creationId xmlns:a16="http://schemas.microsoft.com/office/drawing/2014/main" id="{66CF0CE0-E019-DD2E-3112-8C28CB853D04}"/>
                </a:ext>
              </a:extLst>
            </p:cNvPr>
            <p:cNvSpPr/>
            <p:nvPr/>
          </p:nvSpPr>
          <p:spPr>
            <a:xfrm>
              <a:off x="4107850" y="4203000"/>
              <a:ext cx="125675" cy="30275"/>
            </a:xfrm>
            <a:custGeom>
              <a:avLst/>
              <a:gdLst/>
              <a:ahLst/>
              <a:cxnLst/>
              <a:rect l="l" t="t" r="r" b="b"/>
              <a:pathLst>
                <a:path w="5027" h="1211" extrusionOk="0">
                  <a:moveTo>
                    <a:pt x="4923" y="68"/>
                  </a:moveTo>
                  <a:cubicBezTo>
                    <a:pt x="4929" y="68"/>
                    <a:pt x="4934" y="68"/>
                    <a:pt x="4940" y="73"/>
                  </a:cubicBezTo>
                  <a:cubicBezTo>
                    <a:pt x="4950" y="79"/>
                    <a:pt x="4956" y="84"/>
                    <a:pt x="4956" y="95"/>
                  </a:cubicBezTo>
                  <a:cubicBezTo>
                    <a:pt x="4956" y="100"/>
                    <a:pt x="4956" y="111"/>
                    <a:pt x="4950" y="116"/>
                  </a:cubicBezTo>
                  <a:cubicBezTo>
                    <a:pt x="4945" y="127"/>
                    <a:pt x="4940" y="127"/>
                    <a:pt x="4929" y="133"/>
                  </a:cubicBezTo>
                  <a:lnTo>
                    <a:pt x="114" y="1145"/>
                  </a:lnTo>
                  <a:cubicBezTo>
                    <a:pt x="92" y="1145"/>
                    <a:pt x="76" y="1135"/>
                    <a:pt x="76" y="1118"/>
                  </a:cubicBezTo>
                  <a:cubicBezTo>
                    <a:pt x="71" y="1108"/>
                    <a:pt x="76" y="1102"/>
                    <a:pt x="76" y="1091"/>
                  </a:cubicBezTo>
                  <a:cubicBezTo>
                    <a:pt x="82" y="1086"/>
                    <a:pt x="92" y="1080"/>
                    <a:pt x="98" y="1080"/>
                  </a:cubicBezTo>
                  <a:lnTo>
                    <a:pt x="4918" y="68"/>
                  </a:lnTo>
                  <a:close/>
                  <a:moveTo>
                    <a:pt x="4922" y="1"/>
                  </a:moveTo>
                  <a:cubicBezTo>
                    <a:pt x="4915" y="1"/>
                    <a:pt x="4908" y="1"/>
                    <a:pt x="4902" y="3"/>
                  </a:cubicBezTo>
                  <a:lnTo>
                    <a:pt x="87" y="1010"/>
                  </a:lnTo>
                  <a:cubicBezTo>
                    <a:pt x="60" y="1015"/>
                    <a:pt x="38" y="1032"/>
                    <a:pt x="22" y="1053"/>
                  </a:cubicBezTo>
                  <a:cubicBezTo>
                    <a:pt x="6" y="1080"/>
                    <a:pt x="0" y="1108"/>
                    <a:pt x="6" y="1129"/>
                  </a:cubicBezTo>
                  <a:cubicBezTo>
                    <a:pt x="17" y="1178"/>
                    <a:pt x="60" y="1210"/>
                    <a:pt x="109" y="1210"/>
                  </a:cubicBezTo>
                  <a:lnTo>
                    <a:pt x="125" y="1210"/>
                  </a:lnTo>
                  <a:lnTo>
                    <a:pt x="4945" y="198"/>
                  </a:lnTo>
                  <a:cubicBezTo>
                    <a:pt x="4972" y="192"/>
                    <a:pt x="4994" y="176"/>
                    <a:pt x="5005" y="154"/>
                  </a:cubicBezTo>
                  <a:cubicBezTo>
                    <a:pt x="5021" y="133"/>
                    <a:pt x="5026" y="106"/>
                    <a:pt x="5021" y="79"/>
                  </a:cubicBezTo>
                  <a:cubicBezTo>
                    <a:pt x="5015" y="51"/>
                    <a:pt x="4999" y="30"/>
                    <a:pt x="4978" y="19"/>
                  </a:cubicBezTo>
                  <a:cubicBezTo>
                    <a:pt x="4961" y="7"/>
                    <a:pt x="4942" y="1"/>
                    <a:pt x="492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200;p29">
              <a:extLst>
                <a:ext uri="{FF2B5EF4-FFF2-40B4-BE49-F238E27FC236}">
                  <a16:creationId xmlns:a16="http://schemas.microsoft.com/office/drawing/2014/main" id="{5BDBFA34-1EAC-ABC7-E86A-6DBFEFB9EEA1}"/>
                </a:ext>
              </a:extLst>
            </p:cNvPr>
            <p:cNvSpPr/>
            <p:nvPr/>
          </p:nvSpPr>
          <p:spPr>
            <a:xfrm>
              <a:off x="3447525" y="4056500"/>
              <a:ext cx="214900" cy="36225"/>
            </a:xfrm>
            <a:custGeom>
              <a:avLst/>
              <a:gdLst/>
              <a:ahLst/>
              <a:cxnLst/>
              <a:rect l="l" t="t" r="r" b="b"/>
              <a:pathLst>
                <a:path w="8596" h="1449" extrusionOk="0">
                  <a:moveTo>
                    <a:pt x="8531" y="0"/>
                  </a:moveTo>
                  <a:cubicBezTo>
                    <a:pt x="8525" y="0"/>
                    <a:pt x="8520" y="1"/>
                    <a:pt x="8514" y="3"/>
                  </a:cubicBezTo>
                  <a:lnTo>
                    <a:pt x="82" y="1313"/>
                  </a:lnTo>
                  <a:cubicBezTo>
                    <a:pt x="0" y="1330"/>
                    <a:pt x="11" y="1449"/>
                    <a:pt x="92" y="1449"/>
                  </a:cubicBezTo>
                  <a:lnTo>
                    <a:pt x="103" y="1449"/>
                  </a:lnTo>
                  <a:lnTo>
                    <a:pt x="8536" y="133"/>
                  </a:lnTo>
                  <a:cubicBezTo>
                    <a:pt x="8574" y="127"/>
                    <a:pt x="8595" y="89"/>
                    <a:pt x="8590" y="57"/>
                  </a:cubicBezTo>
                  <a:cubicBezTo>
                    <a:pt x="8590" y="25"/>
                    <a:pt x="8563" y="0"/>
                    <a:pt x="853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201;p29">
              <a:extLst>
                <a:ext uri="{FF2B5EF4-FFF2-40B4-BE49-F238E27FC236}">
                  <a16:creationId xmlns:a16="http://schemas.microsoft.com/office/drawing/2014/main" id="{37AA860C-8873-745E-2550-EE824CA721BA}"/>
                </a:ext>
              </a:extLst>
            </p:cNvPr>
            <p:cNvSpPr/>
            <p:nvPr/>
          </p:nvSpPr>
          <p:spPr>
            <a:xfrm>
              <a:off x="3446575" y="4055550"/>
              <a:ext cx="216650" cy="38000"/>
            </a:xfrm>
            <a:custGeom>
              <a:avLst/>
              <a:gdLst/>
              <a:ahLst/>
              <a:cxnLst/>
              <a:rect l="l" t="t" r="r" b="b"/>
              <a:pathLst>
                <a:path w="8666" h="1520" extrusionOk="0">
                  <a:moveTo>
                    <a:pt x="8574" y="68"/>
                  </a:moveTo>
                  <a:cubicBezTo>
                    <a:pt x="8574" y="68"/>
                    <a:pt x="8579" y="68"/>
                    <a:pt x="8585" y="73"/>
                  </a:cubicBezTo>
                  <a:cubicBezTo>
                    <a:pt x="8590" y="79"/>
                    <a:pt x="8595" y="90"/>
                    <a:pt x="8595" y="100"/>
                  </a:cubicBezTo>
                  <a:cubicBezTo>
                    <a:pt x="8595" y="106"/>
                    <a:pt x="8595" y="117"/>
                    <a:pt x="8590" y="122"/>
                  </a:cubicBezTo>
                  <a:cubicBezTo>
                    <a:pt x="8585" y="133"/>
                    <a:pt x="8579" y="133"/>
                    <a:pt x="8568" y="138"/>
                  </a:cubicBezTo>
                  <a:lnTo>
                    <a:pt x="136" y="1454"/>
                  </a:lnTo>
                  <a:lnTo>
                    <a:pt x="130" y="1487"/>
                  </a:lnTo>
                  <a:lnTo>
                    <a:pt x="130" y="1454"/>
                  </a:lnTo>
                  <a:cubicBezTo>
                    <a:pt x="114" y="1454"/>
                    <a:pt x="103" y="1438"/>
                    <a:pt x="98" y="1427"/>
                  </a:cubicBezTo>
                  <a:cubicBezTo>
                    <a:pt x="98" y="1416"/>
                    <a:pt x="98" y="1406"/>
                    <a:pt x="103" y="1400"/>
                  </a:cubicBezTo>
                  <a:cubicBezTo>
                    <a:pt x="109" y="1395"/>
                    <a:pt x="120" y="1389"/>
                    <a:pt x="125" y="1389"/>
                  </a:cubicBezTo>
                  <a:lnTo>
                    <a:pt x="8563" y="73"/>
                  </a:lnTo>
                  <a:cubicBezTo>
                    <a:pt x="8563" y="68"/>
                    <a:pt x="8568" y="68"/>
                    <a:pt x="8574" y="68"/>
                  </a:cubicBezTo>
                  <a:close/>
                  <a:moveTo>
                    <a:pt x="8568" y="1"/>
                  </a:moveTo>
                  <a:cubicBezTo>
                    <a:pt x="8561" y="1"/>
                    <a:pt x="8554" y="1"/>
                    <a:pt x="8547" y="3"/>
                  </a:cubicBezTo>
                  <a:lnTo>
                    <a:pt x="114" y="1319"/>
                  </a:lnTo>
                  <a:cubicBezTo>
                    <a:pt x="92" y="1324"/>
                    <a:pt x="65" y="1341"/>
                    <a:pt x="49" y="1357"/>
                  </a:cubicBezTo>
                  <a:cubicBezTo>
                    <a:pt x="0" y="1427"/>
                    <a:pt x="49" y="1519"/>
                    <a:pt x="130" y="1519"/>
                  </a:cubicBezTo>
                  <a:lnTo>
                    <a:pt x="147" y="1519"/>
                  </a:lnTo>
                  <a:lnTo>
                    <a:pt x="8579" y="203"/>
                  </a:lnTo>
                  <a:cubicBezTo>
                    <a:pt x="8606" y="198"/>
                    <a:pt x="8628" y="187"/>
                    <a:pt x="8644" y="165"/>
                  </a:cubicBezTo>
                  <a:cubicBezTo>
                    <a:pt x="8660" y="144"/>
                    <a:pt x="8666" y="117"/>
                    <a:pt x="8660" y="90"/>
                  </a:cubicBezTo>
                  <a:cubicBezTo>
                    <a:pt x="8660" y="62"/>
                    <a:pt x="8644" y="35"/>
                    <a:pt x="8622" y="14"/>
                  </a:cubicBezTo>
                  <a:cubicBezTo>
                    <a:pt x="8607" y="6"/>
                    <a:pt x="8588" y="1"/>
                    <a:pt x="85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202;p29">
              <a:extLst>
                <a:ext uri="{FF2B5EF4-FFF2-40B4-BE49-F238E27FC236}">
                  <a16:creationId xmlns:a16="http://schemas.microsoft.com/office/drawing/2014/main" id="{D9A687F3-94AD-D766-EA73-D97E0EBAA9A2}"/>
                </a:ext>
              </a:extLst>
            </p:cNvPr>
            <p:cNvSpPr/>
            <p:nvPr/>
          </p:nvSpPr>
          <p:spPr>
            <a:xfrm>
              <a:off x="4198550" y="1173400"/>
              <a:ext cx="2474675" cy="1144300"/>
            </a:xfrm>
            <a:custGeom>
              <a:avLst/>
              <a:gdLst/>
              <a:ahLst/>
              <a:cxnLst/>
              <a:rect l="l" t="t" r="r" b="b"/>
              <a:pathLst>
                <a:path w="98987" h="45772" extrusionOk="0">
                  <a:moveTo>
                    <a:pt x="77" y="1"/>
                  </a:moveTo>
                  <a:cubicBezTo>
                    <a:pt x="53" y="1"/>
                    <a:pt x="29" y="16"/>
                    <a:pt x="17" y="40"/>
                  </a:cubicBezTo>
                  <a:cubicBezTo>
                    <a:pt x="1" y="72"/>
                    <a:pt x="17" y="115"/>
                    <a:pt x="50" y="126"/>
                  </a:cubicBezTo>
                  <a:lnTo>
                    <a:pt x="98862" y="45760"/>
                  </a:lnTo>
                  <a:cubicBezTo>
                    <a:pt x="98872" y="45766"/>
                    <a:pt x="98883" y="45771"/>
                    <a:pt x="98894" y="45771"/>
                  </a:cubicBezTo>
                  <a:cubicBezTo>
                    <a:pt x="98965" y="45771"/>
                    <a:pt x="98986" y="45674"/>
                    <a:pt x="98921" y="45641"/>
                  </a:cubicBezTo>
                  <a:lnTo>
                    <a:pt x="104" y="7"/>
                  </a:lnTo>
                  <a:cubicBezTo>
                    <a:pt x="95" y="3"/>
                    <a:pt x="86"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203;p29">
              <a:extLst>
                <a:ext uri="{FF2B5EF4-FFF2-40B4-BE49-F238E27FC236}">
                  <a16:creationId xmlns:a16="http://schemas.microsoft.com/office/drawing/2014/main" id="{60DC4E01-6AE3-F197-D2A4-3D75792754E5}"/>
                </a:ext>
              </a:extLst>
            </p:cNvPr>
            <p:cNvSpPr/>
            <p:nvPr/>
          </p:nvSpPr>
          <p:spPr>
            <a:xfrm>
              <a:off x="4197875" y="1172550"/>
              <a:ext cx="2475875" cy="1145950"/>
            </a:xfrm>
            <a:custGeom>
              <a:avLst/>
              <a:gdLst/>
              <a:ahLst/>
              <a:cxnLst/>
              <a:rect l="l" t="t" r="r" b="b"/>
              <a:pathLst>
                <a:path w="99035" h="45838" extrusionOk="0">
                  <a:moveTo>
                    <a:pt x="104" y="68"/>
                  </a:moveTo>
                  <a:cubicBezTo>
                    <a:pt x="109" y="68"/>
                    <a:pt x="115" y="68"/>
                    <a:pt x="120" y="74"/>
                  </a:cubicBezTo>
                  <a:lnTo>
                    <a:pt x="98932" y="45708"/>
                  </a:lnTo>
                  <a:cubicBezTo>
                    <a:pt x="98943" y="45708"/>
                    <a:pt x="98948" y="45718"/>
                    <a:pt x="98948" y="45724"/>
                  </a:cubicBezTo>
                  <a:cubicBezTo>
                    <a:pt x="98957" y="45747"/>
                    <a:pt x="98939" y="45770"/>
                    <a:pt x="98917" y="45770"/>
                  </a:cubicBezTo>
                  <a:cubicBezTo>
                    <a:pt x="98913" y="45770"/>
                    <a:pt x="98909" y="45769"/>
                    <a:pt x="98905" y="45767"/>
                  </a:cubicBezTo>
                  <a:lnTo>
                    <a:pt x="88" y="133"/>
                  </a:lnTo>
                  <a:cubicBezTo>
                    <a:pt x="82" y="128"/>
                    <a:pt x="77" y="122"/>
                    <a:pt x="71" y="112"/>
                  </a:cubicBezTo>
                  <a:cubicBezTo>
                    <a:pt x="66" y="90"/>
                    <a:pt x="82" y="68"/>
                    <a:pt x="104" y="68"/>
                  </a:cubicBezTo>
                  <a:close/>
                  <a:moveTo>
                    <a:pt x="104" y="0"/>
                  </a:moveTo>
                  <a:cubicBezTo>
                    <a:pt x="64" y="0"/>
                    <a:pt x="28" y="21"/>
                    <a:pt x="12" y="57"/>
                  </a:cubicBezTo>
                  <a:cubicBezTo>
                    <a:pt x="1" y="84"/>
                    <a:pt x="1" y="112"/>
                    <a:pt x="12" y="139"/>
                  </a:cubicBezTo>
                  <a:cubicBezTo>
                    <a:pt x="17" y="160"/>
                    <a:pt x="39" y="182"/>
                    <a:pt x="60" y="193"/>
                  </a:cubicBezTo>
                  <a:lnTo>
                    <a:pt x="98878" y="45827"/>
                  </a:lnTo>
                  <a:cubicBezTo>
                    <a:pt x="98889" y="45832"/>
                    <a:pt x="98905" y="45838"/>
                    <a:pt x="98921" y="45838"/>
                  </a:cubicBezTo>
                  <a:cubicBezTo>
                    <a:pt x="98986" y="45838"/>
                    <a:pt x="99035" y="45767"/>
                    <a:pt x="99013" y="45702"/>
                  </a:cubicBezTo>
                  <a:cubicBezTo>
                    <a:pt x="99002" y="45675"/>
                    <a:pt x="98986" y="45653"/>
                    <a:pt x="98959" y="45643"/>
                  </a:cubicBezTo>
                  <a:lnTo>
                    <a:pt x="147" y="9"/>
                  </a:lnTo>
                  <a:cubicBezTo>
                    <a:pt x="133" y="3"/>
                    <a:pt x="118" y="0"/>
                    <a:pt x="10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204;p29">
              <a:extLst>
                <a:ext uri="{FF2B5EF4-FFF2-40B4-BE49-F238E27FC236}">
                  <a16:creationId xmlns:a16="http://schemas.microsoft.com/office/drawing/2014/main" id="{C37636E1-052C-E4E7-4B7C-BF5D3115A2B1}"/>
                </a:ext>
              </a:extLst>
            </p:cNvPr>
            <p:cNvSpPr/>
            <p:nvPr/>
          </p:nvSpPr>
          <p:spPr>
            <a:xfrm>
              <a:off x="6810625" y="4191625"/>
              <a:ext cx="95750" cy="13350"/>
            </a:xfrm>
            <a:custGeom>
              <a:avLst/>
              <a:gdLst/>
              <a:ahLst/>
              <a:cxnLst/>
              <a:rect l="l" t="t" r="r" b="b"/>
              <a:pathLst>
                <a:path w="3830" h="534" extrusionOk="0">
                  <a:moveTo>
                    <a:pt x="67" y="1"/>
                  </a:moveTo>
                  <a:cubicBezTo>
                    <a:pt x="34" y="1"/>
                    <a:pt x="6" y="29"/>
                    <a:pt x="6" y="62"/>
                  </a:cubicBezTo>
                  <a:cubicBezTo>
                    <a:pt x="0" y="95"/>
                    <a:pt x="27" y="133"/>
                    <a:pt x="65" y="133"/>
                  </a:cubicBezTo>
                  <a:lnTo>
                    <a:pt x="3732" y="534"/>
                  </a:lnTo>
                  <a:lnTo>
                    <a:pt x="3743" y="534"/>
                  </a:lnTo>
                  <a:cubicBezTo>
                    <a:pt x="3824" y="534"/>
                    <a:pt x="3829" y="409"/>
                    <a:pt x="3748" y="398"/>
                  </a:cubicBezTo>
                  <a:lnTo>
                    <a:pt x="82" y="3"/>
                  </a:lnTo>
                  <a:cubicBezTo>
                    <a:pt x="76" y="1"/>
                    <a:pt x="71" y="1"/>
                    <a:pt x="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205;p29">
              <a:extLst>
                <a:ext uri="{FF2B5EF4-FFF2-40B4-BE49-F238E27FC236}">
                  <a16:creationId xmlns:a16="http://schemas.microsoft.com/office/drawing/2014/main" id="{47D1F6FF-DDB5-C014-5AD9-E65BC5C7A4D9}"/>
                </a:ext>
              </a:extLst>
            </p:cNvPr>
            <p:cNvSpPr/>
            <p:nvPr/>
          </p:nvSpPr>
          <p:spPr>
            <a:xfrm>
              <a:off x="6809800" y="4190825"/>
              <a:ext cx="96975" cy="14975"/>
            </a:xfrm>
            <a:custGeom>
              <a:avLst/>
              <a:gdLst/>
              <a:ahLst/>
              <a:cxnLst/>
              <a:rect l="l" t="t" r="r" b="b"/>
              <a:pathLst>
                <a:path w="3879" h="599" extrusionOk="0">
                  <a:moveTo>
                    <a:pt x="109" y="67"/>
                  </a:moveTo>
                  <a:lnTo>
                    <a:pt x="3776" y="468"/>
                  </a:lnTo>
                  <a:cubicBezTo>
                    <a:pt x="3786" y="468"/>
                    <a:pt x="3792" y="473"/>
                    <a:pt x="3797" y="479"/>
                  </a:cubicBezTo>
                  <a:cubicBezTo>
                    <a:pt x="3819" y="501"/>
                    <a:pt x="3803" y="533"/>
                    <a:pt x="3776" y="533"/>
                  </a:cubicBezTo>
                  <a:lnTo>
                    <a:pt x="104" y="132"/>
                  </a:lnTo>
                  <a:cubicBezTo>
                    <a:pt x="93" y="132"/>
                    <a:pt x="87" y="127"/>
                    <a:pt x="82" y="121"/>
                  </a:cubicBezTo>
                  <a:cubicBezTo>
                    <a:pt x="77" y="116"/>
                    <a:pt x="71" y="105"/>
                    <a:pt x="71" y="94"/>
                  </a:cubicBezTo>
                  <a:cubicBezTo>
                    <a:pt x="71" y="84"/>
                    <a:pt x="77" y="78"/>
                    <a:pt x="87" y="73"/>
                  </a:cubicBezTo>
                  <a:cubicBezTo>
                    <a:pt x="87" y="67"/>
                    <a:pt x="93" y="67"/>
                    <a:pt x="98" y="67"/>
                  </a:cubicBezTo>
                  <a:close/>
                  <a:moveTo>
                    <a:pt x="100" y="0"/>
                  </a:moveTo>
                  <a:cubicBezTo>
                    <a:pt x="80" y="0"/>
                    <a:pt x="60" y="6"/>
                    <a:pt x="44" y="19"/>
                  </a:cubicBezTo>
                  <a:cubicBezTo>
                    <a:pt x="22" y="35"/>
                    <a:pt x="6" y="62"/>
                    <a:pt x="6" y="89"/>
                  </a:cubicBezTo>
                  <a:cubicBezTo>
                    <a:pt x="1" y="116"/>
                    <a:pt x="12" y="143"/>
                    <a:pt x="28" y="165"/>
                  </a:cubicBezTo>
                  <a:cubicBezTo>
                    <a:pt x="44" y="186"/>
                    <a:pt x="66" y="197"/>
                    <a:pt x="93" y="197"/>
                  </a:cubicBezTo>
                  <a:lnTo>
                    <a:pt x="3759" y="598"/>
                  </a:lnTo>
                  <a:lnTo>
                    <a:pt x="3776" y="598"/>
                  </a:lnTo>
                  <a:cubicBezTo>
                    <a:pt x="3824" y="598"/>
                    <a:pt x="3868" y="560"/>
                    <a:pt x="3873" y="511"/>
                  </a:cubicBezTo>
                  <a:cubicBezTo>
                    <a:pt x="3879" y="452"/>
                    <a:pt x="3841" y="403"/>
                    <a:pt x="3786" y="398"/>
                  </a:cubicBezTo>
                  <a:lnTo>
                    <a:pt x="120" y="2"/>
                  </a:lnTo>
                  <a:cubicBezTo>
                    <a:pt x="113" y="1"/>
                    <a:pt x="106"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206;p29">
              <a:extLst>
                <a:ext uri="{FF2B5EF4-FFF2-40B4-BE49-F238E27FC236}">
                  <a16:creationId xmlns:a16="http://schemas.microsoft.com/office/drawing/2014/main" id="{CE0ABE31-E044-7B7A-E97C-F85C171D768C}"/>
                </a:ext>
              </a:extLst>
            </p:cNvPr>
            <p:cNvSpPr/>
            <p:nvPr/>
          </p:nvSpPr>
          <p:spPr>
            <a:xfrm>
              <a:off x="4490600" y="4383100"/>
              <a:ext cx="1771025" cy="343975"/>
            </a:xfrm>
            <a:custGeom>
              <a:avLst/>
              <a:gdLst/>
              <a:ahLst/>
              <a:cxnLst/>
              <a:rect l="l" t="t" r="r" b="b"/>
              <a:pathLst>
                <a:path w="70841" h="13759" extrusionOk="0">
                  <a:moveTo>
                    <a:pt x="76" y="1"/>
                  </a:moveTo>
                  <a:cubicBezTo>
                    <a:pt x="43" y="1"/>
                    <a:pt x="16" y="21"/>
                    <a:pt x="6" y="51"/>
                  </a:cubicBezTo>
                  <a:cubicBezTo>
                    <a:pt x="1" y="88"/>
                    <a:pt x="23" y="121"/>
                    <a:pt x="60" y="132"/>
                  </a:cubicBezTo>
                  <a:lnTo>
                    <a:pt x="70732" y="13758"/>
                  </a:lnTo>
                  <a:lnTo>
                    <a:pt x="70743" y="13758"/>
                  </a:lnTo>
                  <a:cubicBezTo>
                    <a:pt x="70824" y="13758"/>
                    <a:pt x="70840" y="13644"/>
                    <a:pt x="70759" y="13628"/>
                  </a:cubicBezTo>
                  <a:lnTo>
                    <a:pt x="88" y="2"/>
                  </a:lnTo>
                  <a:cubicBezTo>
                    <a:pt x="84" y="1"/>
                    <a:pt x="80" y="1"/>
                    <a:pt x="7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07;p29">
              <a:extLst>
                <a:ext uri="{FF2B5EF4-FFF2-40B4-BE49-F238E27FC236}">
                  <a16:creationId xmlns:a16="http://schemas.microsoft.com/office/drawing/2014/main" id="{37F329C6-E0F8-A786-E0E4-D3199DF7E1D0}"/>
                </a:ext>
              </a:extLst>
            </p:cNvPr>
            <p:cNvSpPr/>
            <p:nvPr/>
          </p:nvSpPr>
          <p:spPr>
            <a:xfrm>
              <a:off x="4489675" y="4382175"/>
              <a:ext cx="1773025" cy="345825"/>
            </a:xfrm>
            <a:custGeom>
              <a:avLst/>
              <a:gdLst/>
              <a:ahLst/>
              <a:cxnLst/>
              <a:rect l="l" t="t" r="r" b="b"/>
              <a:pathLst>
                <a:path w="70921" h="13833" extrusionOk="0">
                  <a:moveTo>
                    <a:pt x="119" y="71"/>
                  </a:moveTo>
                  <a:lnTo>
                    <a:pt x="70790" y="13698"/>
                  </a:lnTo>
                  <a:cubicBezTo>
                    <a:pt x="70828" y="13703"/>
                    <a:pt x="70823" y="13763"/>
                    <a:pt x="70780" y="13763"/>
                  </a:cubicBezTo>
                  <a:lnTo>
                    <a:pt x="70774" y="13763"/>
                  </a:lnTo>
                  <a:lnTo>
                    <a:pt x="103" y="136"/>
                  </a:lnTo>
                  <a:cubicBezTo>
                    <a:pt x="87" y="131"/>
                    <a:pt x="76" y="115"/>
                    <a:pt x="76" y="98"/>
                  </a:cubicBezTo>
                  <a:cubicBezTo>
                    <a:pt x="81" y="82"/>
                    <a:pt x="97" y="71"/>
                    <a:pt x="114" y="71"/>
                  </a:cubicBezTo>
                  <a:close/>
                  <a:moveTo>
                    <a:pt x="118" y="0"/>
                  </a:moveTo>
                  <a:cubicBezTo>
                    <a:pt x="68" y="0"/>
                    <a:pt x="21" y="32"/>
                    <a:pt x="11" y="82"/>
                  </a:cubicBezTo>
                  <a:cubicBezTo>
                    <a:pt x="0" y="136"/>
                    <a:pt x="38" y="190"/>
                    <a:pt x="92" y="201"/>
                  </a:cubicBezTo>
                  <a:lnTo>
                    <a:pt x="70763" y="13828"/>
                  </a:lnTo>
                  <a:cubicBezTo>
                    <a:pt x="70769" y="13828"/>
                    <a:pt x="70774" y="13833"/>
                    <a:pt x="70780" y="13833"/>
                  </a:cubicBezTo>
                  <a:cubicBezTo>
                    <a:pt x="70904" y="13833"/>
                    <a:pt x="70920" y="13654"/>
                    <a:pt x="70801" y="13633"/>
                  </a:cubicBezTo>
                  <a:lnTo>
                    <a:pt x="130" y="1"/>
                  </a:lnTo>
                  <a:cubicBezTo>
                    <a:pt x="126" y="0"/>
                    <a:pt x="122" y="0"/>
                    <a:pt x="1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08;p29">
              <a:extLst>
                <a:ext uri="{FF2B5EF4-FFF2-40B4-BE49-F238E27FC236}">
                  <a16:creationId xmlns:a16="http://schemas.microsoft.com/office/drawing/2014/main" id="{38D50961-D592-2293-C841-7ADC3DF4C3C3}"/>
                </a:ext>
              </a:extLst>
            </p:cNvPr>
            <p:cNvSpPr/>
            <p:nvPr/>
          </p:nvSpPr>
          <p:spPr>
            <a:xfrm>
              <a:off x="3508850" y="2547950"/>
              <a:ext cx="1247425" cy="162125"/>
            </a:xfrm>
            <a:custGeom>
              <a:avLst/>
              <a:gdLst/>
              <a:ahLst/>
              <a:cxnLst/>
              <a:rect l="l" t="t" r="r" b="b"/>
              <a:pathLst>
                <a:path w="49897" h="6485" extrusionOk="0">
                  <a:moveTo>
                    <a:pt x="49825" y="1"/>
                  </a:moveTo>
                  <a:cubicBezTo>
                    <a:pt x="49822" y="1"/>
                    <a:pt x="49819" y="1"/>
                    <a:pt x="49816" y="1"/>
                  </a:cubicBezTo>
                  <a:lnTo>
                    <a:pt x="82" y="6354"/>
                  </a:lnTo>
                  <a:cubicBezTo>
                    <a:pt x="1" y="6365"/>
                    <a:pt x="12" y="6484"/>
                    <a:pt x="93" y="6484"/>
                  </a:cubicBezTo>
                  <a:lnTo>
                    <a:pt x="104" y="6484"/>
                  </a:lnTo>
                  <a:lnTo>
                    <a:pt x="49832" y="131"/>
                  </a:lnTo>
                  <a:cubicBezTo>
                    <a:pt x="49870" y="131"/>
                    <a:pt x="49897" y="93"/>
                    <a:pt x="49891" y="61"/>
                  </a:cubicBezTo>
                  <a:cubicBezTo>
                    <a:pt x="49886" y="26"/>
                    <a:pt x="49859" y="1"/>
                    <a:pt x="4982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09;p29">
              <a:extLst>
                <a:ext uri="{FF2B5EF4-FFF2-40B4-BE49-F238E27FC236}">
                  <a16:creationId xmlns:a16="http://schemas.microsoft.com/office/drawing/2014/main" id="{B403B850-18B7-57C7-C2F4-A066CB1FFF90}"/>
                </a:ext>
              </a:extLst>
            </p:cNvPr>
            <p:cNvSpPr/>
            <p:nvPr/>
          </p:nvSpPr>
          <p:spPr>
            <a:xfrm>
              <a:off x="3508450" y="2547100"/>
              <a:ext cx="1248650" cy="163775"/>
            </a:xfrm>
            <a:custGeom>
              <a:avLst/>
              <a:gdLst/>
              <a:ahLst/>
              <a:cxnLst/>
              <a:rect l="l" t="t" r="r" b="b"/>
              <a:pathLst>
                <a:path w="49946" h="6551" extrusionOk="0">
                  <a:moveTo>
                    <a:pt x="49842" y="68"/>
                  </a:moveTo>
                  <a:cubicBezTo>
                    <a:pt x="49848" y="68"/>
                    <a:pt x="49853" y="68"/>
                    <a:pt x="49859" y="73"/>
                  </a:cubicBezTo>
                  <a:cubicBezTo>
                    <a:pt x="49864" y="79"/>
                    <a:pt x="49869" y="90"/>
                    <a:pt x="49875" y="95"/>
                  </a:cubicBezTo>
                  <a:cubicBezTo>
                    <a:pt x="49875" y="117"/>
                    <a:pt x="49864" y="133"/>
                    <a:pt x="49842" y="133"/>
                  </a:cubicBezTo>
                  <a:lnTo>
                    <a:pt x="109" y="6486"/>
                  </a:lnTo>
                  <a:cubicBezTo>
                    <a:pt x="93" y="6486"/>
                    <a:pt x="76" y="6475"/>
                    <a:pt x="76" y="6459"/>
                  </a:cubicBezTo>
                  <a:cubicBezTo>
                    <a:pt x="76" y="6448"/>
                    <a:pt x="76" y="6437"/>
                    <a:pt x="82" y="6431"/>
                  </a:cubicBezTo>
                  <a:cubicBezTo>
                    <a:pt x="87" y="6426"/>
                    <a:pt x="98" y="6421"/>
                    <a:pt x="103" y="6421"/>
                  </a:cubicBezTo>
                  <a:lnTo>
                    <a:pt x="49837" y="68"/>
                  </a:lnTo>
                  <a:close/>
                  <a:moveTo>
                    <a:pt x="49846" y="1"/>
                  </a:moveTo>
                  <a:cubicBezTo>
                    <a:pt x="49840" y="1"/>
                    <a:pt x="49833" y="2"/>
                    <a:pt x="49826" y="3"/>
                  </a:cubicBezTo>
                  <a:lnTo>
                    <a:pt x="98" y="6350"/>
                  </a:lnTo>
                  <a:cubicBezTo>
                    <a:pt x="38" y="6361"/>
                    <a:pt x="0" y="6410"/>
                    <a:pt x="11" y="6464"/>
                  </a:cubicBezTo>
                  <a:cubicBezTo>
                    <a:pt x="17" y="6513"/>
                    <a:pt x="60" y="6551"/>
                    <a:pt x="109" y="6551"/>
                  </a:cubicBezTo>
                  <a:lnTo>
                    <a:pt x="120" y="6551"/>
                  </a:lnTo>
                  <a:lnTo>
                    <a:pt x="49853" y="203"/>
                  </a:lnTo>
                  <a:cubicBezTo>
                    <a:pt x="49907" y="192"/>
                    <a:pt x="49945" y="144"/>
                    <a:pt x="49940" y="90"/>
                  </a:cubicBezTo>
                  <a:cubicBezTo>
                    <a:pt x="49934" y="62"/>
                    <a:pt x="49918" y="35"/>
                    <a:pt x="49897" y="19"/>
                  </a:cubicBezTo>
                  <a:cubicBezTo>
                    <a:pt x="49884" y="7"/>
                    <a:pt x="49866" y="1"/>
                    <a:pt x="4984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10;p29">
              <a:extLst>
                <a:ext uri="{FF2B5EF4-FFF2-40B4-BE49-F238E27FC236}">
                  <a16:creationId xmlns:a16="http://schemas.microsoft.com/office/drawing/2014/main" id="{0A03242B-9CE6-A1FF-C65B-B135B195C49D}"/>
                </a:ext>
              </a:extLst>
            </p:cNvPr>
            <p:cNvSpPr/>
            <p:nvPr/>
          </p:nvSpPr>
          <p:spPr>
            <a:xfrm>
              <a:off x="3847875" y="2421075"/>
              <a:ext cx="908825" cy="166725"/>
            </a:xfrm>
            <a:custGeom>
              <a:avLst/>
              <a:gdLst/>
              <a:ahLst/>
              <a:cxnLst/>
              <a:rect l="l" t="t" r="r" b="b"/>
              <a:pathLst>
                <a:path w="36353" h="6669" extrusionOk="0">
                  <a:moveTo>
                    <a:pt x="95" y="0"/>
                  </a:moveTo>
                  <a:cubicBezTo>
                    <a:pt x="20" y="0"/>
                    <a:pt x="1" y="116"/>
                    <a:pt x="88" y="132"/>
                  </a:cubicBezTo>
                  <a:lnTo>
                    <a:pt x="36249" y="6663"/>
                  </a:lnTo>
                  <a:cubicBezTo>
                    <a:pt x="36255" y="6669"/>
                    <a:pt x="36260" y="6669"/>
                    <a:pt x="36265" y="6669"/>
                  </a:cubicBezTo>
                  <a:cubicBezTo>
                    <a:pt x="36347" y="6669"/>
                    <a:pt x="36352" y="6549"/>
                    <a:pt x="36276" y="6533"/>
                  </a:cubicBezTo>
                  <a:lnTo>
                    <a:pt x="109" y="2"/>
                  </a:lnTo>
                  <a:cubicBezTo>
                    <a:pt x="104" y="1"/>
                    <a:pt x="99" y="0"/>
                    <a:pt x="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11;p29">
              <a:extLst>
                <a:ext uri="{FF2B5EF4-FFF2-40B4-BE49-F238E27FC236}">
                  <a16:creationId xmlns:a16="http://schemas.microsoft.com/office/drawing/2014/main" id="{7FC87191-E8C4-B833-2F8C-D37FCE1EE927}"/>
                </a:ext>
              </a:extLst>
            </p:cNvPr>
            <p:cNvSpPr/>
            <p:nvPr/>
          </p:nvSpPr>
          <p:spPr>
            <a:xfrm>
              <a:off x="3846700" y="2420250"/>
              <a:ext cx="911200" cy="168375"/>
            </a:xfrm>
            <a:custGeom>
              <a:avLst/>
              <a:gdLst/>
              <a:ahLst/>
              <a:cxnLst/>
              <a:rect l="l" t="t" r="r" b="b"/>
              <a:pathLst>
                <a:path w="36448" h="6735" extrusionOk="0">
                  <a:moveTo>
                    <a:pt x="151" y="67"/>
                  </a:moveTo>
                  <a:lnTo>
                    <a:pt x="36318" y="6599"/>
                  </a:lnTo>
                  <a:cubicBezTo>
                    <a:pt x="36334" y="6604"/>
                    <a:pt x="36345" y="6620"/>
                    <a:pt x="36339" y="6637"/>
                  </a:cubicBezTo>
                  <a:cubicBezTo>
                    <a:pt x="36339" y="6653"/>
                    <a:pt x="36323" y="6664"/>
                    <a:pt x="36312" y="6664"/>
                  </a:cubicBezTo>
                  <a:lnTo>
                    <a:pt x="36302" y="6664"/>
                  </a:lnTo>
                  <a:lnTo>
                    <a:pt x="140" y="132"/>
                  </a:lnTo>
                  <a:cubicBezTo>
                    <a:pt x="118" y="127"/>
                    <a:pt x="108" y="111"/>
                    <a:pt x="113" y="94"/>
                  </a:cubicBezTo>
                  <a:cubicBezTo>
                    <a:pt x="113" y="78"/>
                    <a:pt x="129" y="67"/>
                    <a:pt x="145" y="67"/>
                  </a:cubicBezTo>
                  <a:close/>
                  <a:moveTo>
                    <a:pt x="142" y="1"/>
                  </a:moveTo>
                  <a:cubicBezTo>
                    <a:pt x="28" y="1"/>
                    <a:pt x="1" y="177"/>
                    <a:pt x="124" y="197"/>
                  </a:cubicBezTo>
                  <a:lnTo>
                    <a:pt x="36291" y="6734"/>
                  </a:lnTo>
                  <a:lnTo>
                    <a:pt x="36312" y="6734"/>
                  </a:lnTo>
                  <a:cubicBezTo>
                    <a:pt x="36432" y="6734"/>
                    <a:pt x="36448" y="6555"/>
                    <a:pt x="36329" y="6534"/>
                  </a:cubicBezTo>
                  <a:lnTo>
                    <a:pt x="162" y="2"/>
                  </a:lnTo>
                  <a:cubicBezTo>
                    <a:pt x="155" y="1"/>
                    <a:pt x="148" y="1"/>
                    <a:pt x="1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12;p29">
              <a:extLst>
                <a:ext uri="{FF2B5EF4-FFF2-40B4-BE49-F238E27FC236}">
                  <a16:creationId xmlns:a16="http://schemas.microsoft.com/office/drawing/2014/main" id="{E4FF685B-6819-CD90-4D67-0AED538B0529}"/>
                </a:ext>
              </a:extLst>
            </p:cNvPr>
            <p:cNvSpPr/>
            <p:nvPr/>
          </p:nvSpPr>
          <p:spPr>
            <a:xfrm>
              <a:off x="3848425" y="2188975"/>
              <a:ext cx="510600" cy="128725"/>
            </a:xfrm>
            <a:custGeom>
              <a:avLst/>
              <a:gdLst/>
              <a:ahLst/>
              <a:cxnLst/>
              <a:rect l="l" t="t" r="r" b="b"/>
              <a:pathLst>
                <a:path w="20424" h="5149" extrusionOk="0">
                  <a:moveTo>
                    <a:pt x="73" y="0"/>
                  </a:moveTo>
                  <a:cubicBezTo>
                    <a:pt x="43" y="0"/>
                    <a:pt x="16" y="20"/>
                    <a:pt x="11" y="52"/>
                  </a:cubicBezTo>
                  <a:cubicBezTo>
                    <a:pt x="1" y="84"/>
                    <a:pt x="22" y="122"/>
                    <a:pt x="60" y="133"/>
                  </a:cubicBezTo>
                  <a:lnTo>
                    <a:pt x="20315" y="5143"/>
                  </a:lnTo>
                  <a:cubicBezTo>
                    <a:pt x="20321" y="5143"/>
                    <a:pt x="20326" y="5148"/>
                    <a:pt x="20332" y="5148"/>
                  </a:cubicBezTo>
                  <a:cubicBezTo>
                    <a:pt x="20413" y="5148"/>
                    <a:pt x="20424" y="5034"/>
                    <a:pt x="20348" y="5013"/>
                  </a:cubicBezTo>
                  <a:lnTo>
                    <a:pt x="93" y="3"/>
                  </a:lnTo>
                  <a:cubicBezTo>
                    <a:pt x="86" y="1"/>
                    <a:pt x="79" y="0"/>
                    <a:pt x="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13;p29">
              <a:extLst>
                <a:ext uri="{FF2B5EF4-FFF2-40B4-BE49-F238E27FC236}">
                  <a16:creationId xmlns:a16="http://schemas.microsoft.com/office/drawing/2014/main" id="{652B22D9-874A-2787-5ED3-A4A779A2C70D}"/>
                </a:ext>
              </a:extLst>
            </p:cNvPr>
            <p:cNvSpPr/>
            <p:nvPr/>
          </p:nvSpPr>
          <p:spPr>
            <a:xfrm>
              <a:off x="3847075" y="2188075"/>
              <a:ext cx="513175" cy="130425"/>
            </a:xfrm>
            <a:custGeom>
              <a:avLst/>
              <a:gdLst/>
              <a:ahLst/>
              <a:cxnLst/>
              <a:rect l="l" t="t" r="r" b="b"/>
              <a:pathLst>
                <a:path w="20527" h="5217" extrusionOk="0">
                  <a:moveTo>
                    <a:pt x="136" y="71"/>
                  </a:moveTo>
                  <a:lnTo>
                    <a:pt x="20396" y="5081"/>
                  </a:lnTo>
                  <a:cubicBezTo>
                    <a:pt x="20413" y="5087"/>
                    <a:pt x="20424" y="5108"/>
                    <a:pt x="20418" y="5124"/>
                  </a:cubicBezTo>
                  <a:cubicBezTo>
                    <a:pt x="20414" y="5138"/>
                    <a:pt x="20402" y="5148"/>
                    <a:pt x="20389" y="5148"/>
                  </a:cubicBezTo>
                  <a:cubicBezTo>
                    <a:pt x="20386" y="5148"/>
                    <a:pt x="20383" y="5147"/>
                    <a:pt x="20380" y="5146"/>
                  </a:cubicBezTo>
                  <a:lnTo>
                    <a:pt x="120" y="136"/>
                  </a:lnTo>
                  <a:cubicBezTo>
                    <a:pt x="103" y="131"/>
                    <a:pt x="93" y="109"/>
                    <a:pt x="98" y="93"/>
                  </a:cubicBezTo>
                  <a:cubicBezTo>
                    <a:pt x="98" y="88"/>
                    <a:pt x="103" y="77"/>
                    <a:pt x="114" y="71"/>
                  </a:cubicBezTo>
                  <a:close/>
                  <a:moveTo>
                    <a:pt x="126" y="1"/>
                  </a:moveTo>
                  <a:cubicBezTo>
                    <a:pt x="109" y="1"/>
                    <a:pt x="90" y="7"/>
                    <a:pt x="76" y="17"/>
                  </a:cubicBezTo>
                  <a:cubicBezTo>
                    <a:pt x="0" y="61"/>
                    <a:pt x="17" y="180"/>
                    <a:pt x="103" y="201"/>
                  </a:cubicBezTo>
                  <a:lnTo>
                    <a:pt x="20364" y="5211"/>
                  </a:lnTo>
                  <a:cubicBezTo>
                    <a:pt x="20369" y="5217"/>
                    <a:pt x="20380" y="5217"/>
                    <a:pt x="20386" y="5217"/>
                  </a:cubicBezTo>
                  <a:cubicBezTo>
                    <a:pt x="20505" y="5217"/>
                    <a:pt x="20526" y="5049"/>
                    <a:pt x="20413" y="5016"/>
                  </a:cubicBezTo>
                  <a:lnTo>
                    <a:pt x="152" y="6"/>
                  </a:lnTo>
                  <a:cubicBezTo>
                    <a:pt x="144" y="3"/>
                    <a:pt x="135" y="1"/>
                    <a:pt x="12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14;p29">
              <a:extLst>
                <a:ext uri="{FF2B5EF4-FFF2-40B4-BE49-F238E27FC236}">
                  <a16:creationId xmlns:a16="http://schemas.microsoft.com/office/drawing/2014/main" id="{568F52E0-4A01-A80C-A83E-685FE64DBDD8}"/>
                </a:ext>
              </a:extLst>
            </p:cNvPr>
            <p:cNvSpPr/>
            <p:nvPr/>
          </p:nvSpPr>
          <p:spPr>
            <a:xfrm>
              <a:off x="2741700" y="2166275"/>
              <a:ext cx="1722125" cy="355725"/>
            </a:xfrm>
            <a:custGeom>
              <a:avLst/>
              <a:gdLst/>
              <a:ahLst/>
              <a:cxnLst/>
              <a:rect l="l" t="t" r="r" b="b"/>
              <a:pathLst>
                <a:path w="68885" h="14229" extrusionOk="0">
                  <a:moveTo>
                    <a:pt x="68808" y="0"/>
                  </a:moveTo>
                  <a:cubicBezTo>
                    <a:pt x="68805" y="0"/>
                    <a:pt x="68801" y="1"/>
                    <a:pt x="68798" y="1"/>
                  </a:cubicBezTo>
                  <a:lnTo>
                    <a:pt x="76" y="14099"/>
                  </a:lnTo>
                  <a:cubicBezTo>
                    <a:pt x="1" y="14115"/>
                    <a:pt x="11" y="14229"/>
                    <a:pt x="93" y="14229"/>
                  </a:cubicBezTo>
                  <a:lnTo>
                    <a:pt x="103" y="14229"/>
                  </a:lnTo>
                  <a:lnTo>
                    <a:pt x="68825" y="131"/>
                  </a:lnTo>
                  <a:cubicBezTo>
                    <a:pt x="68858" y="126"/>
                    <a:pt x="68885" y="88"/>
                    <a:pt x="68874" y="55"/>
                  </a:cubicBezTo>
                  <a:cubicBezTo>
                    <a:pt x="68869" y="21"/>
                    <a:pt x="68838" y="0"/>
                    <a:pt x="6880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15;p29">
              <a:extLst>
                <a:ext uri="{FF2B5EF4-FFF2-40B4-BE49-F238E27FC236}">
                  <a16:creationId xmlns:a16="http://schemas.microsoft.com/office/drawing/2014/main" id="{67F007F9-7465-88F5-3FB6-B5E6901B8491}"/>
                </a:ext>
              </a:extLst>
            </p:cNvPr>
            <p:cNvSpPr/>
            <p:nvPr/>
          </p:nvSpPr>
          <p:spPr>
            <a:xfrm>
              <a:off x="2741300" y="2165425"/>
              <a:ext cx="1723350" cy="357525"/>
            </a:xfrm>
            <a:custGeom>
              <a:avLst/>
              <a:gdLst/>
              <a:ahLst/>
              <a:cxnLst/>
              <a:rect l="l" t="t" r="r" b="b"/>
              <a:pathLst>
                <a:path w="68934" h="14301" extrusionOk="0">
                  <a:moveTo>
                    <a:pt x="68830" y="68"/>
                  </a:moveTo>
                  <a:cubicBezTo>
                    <a:pt x="68836" y="68"/>
                    <a:pt x="68841" y="68"/>
                    <a:pt x="68841" y="73"/>
                  </a:cubicBezTo>
                  <a:cubicBezTo>
                    <a:pt x="68852" y="78"/>
                    <a:pt x="68857" y="84"/>
                    <a:pt x="68857" y="95"/>
                  </a:cubicBezTo>
                  <a:cubicBezTo>
                    <a:pt x="68863" y="111"/>
                    <a:pt x="68852" y="127"/>
                    <a:pt x="68830" y="133"/>
                  </a:cubicBezTo>
                  <a:lnTo>
                    <a:pt x="114" y="14230"/>
                  </a:lnTo>
                  <a:lnTo>
                    <a:pt x="109" y="14230"/>
                  </a:lnTo>
                  <a:cubicBezTo>
                    <a:pt x="92" y="14230"/>
                    <a:pt x="76" y="14219"/>
                    <a:pt x="76" y="14203"/>
                  </a:cubicBezTo>
                  <a:cubicBezTo>
                    <a:pt x="76" y="14198"/>
                    <a:pt x="76" y="14187"/>
                    <a:pt x="82" y="14181"/>
                  </a:cubicBezTo>
                  <a:cubicBezTo>
                    <a:pt x="87" y="14170"/>
                    <a:pt x="92" y="14170"/>
                    <a:pt x="103" y="14165"/>
                  </a:cubicBezTo>
                  <a:lnTo>
                    <a:pt x="68819" y="68"/>
                  </a:lnTo>
                  <a:close/>
                  <a:moveTo>
                    <a:pt x="68825" y="0"/>
                  </a:moveTo>
                  <a:cubicBezTo>
                    <a:pt x="68818" y="0"/>
                    <a:pt x="68810" y="1"/>
                    <a:pt x="68803" y="3"/>
                  </a:cubicBezTo>
                  <a:lnTo>
                    <a:pt x="87" y="14100"/>
                  </a:lnTo>
                  <a:cubicBezTo>
                    <a:pt x="33" y="14111"/>
                    <a:pt x="0" y="14165"/>
                    <a:pt x="11" y="14219"/>
                  </a:cubicBezTo>
                  <a:cubicBezTo>
                    <a:pt x="17" y="14263"/>
                    <a:pt x="60" y="14300"/>
                    <a:pt x="109" y="14300"/>
                  </a:cubicBezTo>
                  <a:cubicBezTo>
                    <a:pt x="114" y="14300"/>
                    <a:pt x="119" y="14300"/>
                    <a:pt x="130" y="14295"/>
                  </a:cubicBezTo>
                  <a:lnTo>
                    <a:pt x="68846" y="198"/>
                  </a:lnTo>
                  <a:cubicBezTo>
                    <a:pt x="68901" y="187"/>
                    <a:pt x="68933" y="133"/>
                    <a:pt x="68922" y="78"/>
                  </a:cubicBezTo>
                  <a:cubicBezTo>
                    <a:pt x="68917" y="51"/>
                    <a:pt x="68901" y="30"/>
                    <a:pt x="68879" y="13"/>
                  </a:cubicBezTo>
                  <a:cubicBezTo>
                    <a:pt x="68863" y="6"/>
                    <a:pt x="68844" y="0"/>
                    <a:pt x="6882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16;p29">
              <a:extLst>
                <a:ext uri="{FF2B5EF4-FFF2-40B4-BE49-F238E27FC236}">
                  <a16:creationId xmlns:a16="http://schemas.microsoft.com/office/drawing/2014/main" id="{5574E1EF-E0BC-68A4-725F-7DB01F54A8DE}"/>
                </a:ext>
              </a:extLst>
            </p:cNvPr>
            <p:cNvSpPr/>
            <p:nvPr/>
          </p:nvSpPr>
          <p:spPr>
            <a:xfrm>
              <a:off x="2741700" y="2402550"/>
              <a:ext cx="1722000" cy="265950"/>
            </a:xfrm>
            <a:custGeom>
              <a:avLst/>
              <a:gdLst/>
              <a:ahLst/>
              <a:cxnLst/>
              <a:rect l="l" t="t" r="r" b="b"/>
              <a:pathLst>
                <a:path w="68880" h="10638" extrusionOk="0">
                  <a:moveTo>
                    <a:pt x="68808" y="0"/>
                  </a:moveTo>
                  <a:cubicBezTo>
                    <a:pt x="68804" y="0"/>
                    <a:pt x="68801" y="0"/>
                    <a:pt x="68798" y="1"/>
                  </a:cubicBezTo>
                  <a:lnTo>
                    <a:pt x="82" y="10502"/>
                  </a:lnTo>
                  <a:cubicBezTo>
                    <a:pt x="1" y="10518"/>
                    <a:pt x="11" y="10637"/>
                    <a:pt x="93" y="10637"/>
                  </a:cubicBezTo>
                  <a:lnTo>
                    <a:pt x="103" y="10637"/>
                  </a:lnTo>
                  <a:lnTo>
                    <a:pt x="68820" y="136"/>
                  </a:lnTo>
                  <a:cubicBezTo>
                    <a:pt x="68858" y="131"/>
                    <a:pt x="68879" y="93"/>
                    <a:pt x="68874" y="60"/>
                  </a:cubicBezTo>
                  <a:cubicBezTo>
                    <a:pt x="68869" y="26"/>
                    <a:pt x="68841" y="0"/>
                    <a:pt x="6880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17;p29">
              <a:extLst>
                <a:ext uri="{FF2B5EF4-FFF2-40B4-BE49-F238E27FC236}">
                  <a16:creationId xmlns:a16="http://schemas.microsoft.com/office/drawing/2014/main" id="{9913E39F-0537-1FC2-8F76-84483FE62B78}"/>
                </a:ext>
              </a:extLst>
            </p:cNvPr>
            <p:cNvSpPr/>
            <p:nvPr/>
          </p:nvSpPr>
          <p:spPr>
            <a:xfrm>
              <a:off x="2741300" y="2401700"/>
              <a:ext cx="1724125" cy="267600"/>
            </a:xfrm>
            <a:custGeom>
              <a:avLst/>
              <a:gdLst/>
              <a:ahLst/>
              <a:cxnLst/>
              <a:rect l="l" t="t" r="r" b="b"/>
              <a:pathLst>
                <a:path w="68965" h="10704" extrusionOk="0">
                  <a:moveTo>
                    <a:pt x="68825" y="67"/>
                  </a:moveTo>
                  <a:cubicBezTo>
                    <a:pt x="68841" y="67"/>
                    <a:pt x="68857" y="78"/>
                    <a:pt x="68857" y="94"/>
                  </a:cubicBezTo>
                  <a:cubicBezTo>
                    <a:pt x="68863" y="116"/>
                    <a:pt x="68846" y="132"/>
                    <a:pt x="68830" y="132"/>
                  </a:cubicBezTo>
                  <a:lnTo>
                    <a:pt x="114" y="10639"/>
                  </a:lnTo>
                  <a:lnTo>
                    <a:pt x="109" y="10639"/>
                  </a:lnTo>
                  <a:cubicBezTo>
                    <a:pt x="92" y="10639"/>
                    <a:pt x="76" y="10628"/>
                    <a:pt x="76" y="10612"/>
                  </a:cubicBezTo>
                  <a:cubicBezTo>
                    <a:pt x="71" y="10590"/>
                    <a:pt x="87" y="10574"/>
                    <a:pt x="103" y="10574"/>
                  </a:cubicBezTo>
                  <a:lnTo>
                    <a:pt x="68819" y="67"/>
                  </a:lnTo>
                  <a:close/>
                  <a:moveTo>
                    <a:pt x="68828" y="1"/>
                  </a:moveTo>
                  <a:cubicBezTo>
                    <a:pt x="68822" y="1"/>
                    <a:pt x="68815" y="1"/>
                    <a:pt x="68809" y="2"/>
                  </a:cubicBezTo>
                  <a:lnTo>
                    <a:pt x="92" y="10504"/>
                  </a:lnTo>
                  <a:cubicBezTo>
                    <a:pt x="38" y="10514"/>
                    <a:pt x="0" y="10563"/>
                    <a:pt x="6" y="10617"/>
                  </a:cubicBezTo>
                  <a:cubicBezTo>
                    <a:pt x="17" y="10671"/>
                    <a:pt x="60" y="10704"/>
                    <a:pt x="109" y="10704"/>
                  </a:cubicBezTo>
                  <a:lnTo>
                    <a:pt x="125" y="10704"/>
                  </a:lnTo>
                  <a:lnTo>
                    <a:pt x="68841" y="203"/>
                  </a:lnTo>
                  <a:cubicBezTo>
                    <a:pt x="68964" y="182"/>
                    <a:pt x="68946" y="1"/>
                    <a:pt x="6882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18;p29">
              <a:extLst>
                <a:ext uri="{FF2B5EF4-FFF2-40B4-BE49-F238E27FC236}">
                  <a16:creationId xmlns:a16="http://schemas.microsoft.com/office/drawing/2014/main" id="{60F1F808-A614-41D8-2EAA-000D211A1262}"/>
                </a:ext>
              </a:extLst>
            </p:cNvPr>
            <p:cNvSpPr/>
            <p:nvPr/>
          </p:nvSpPr>
          <p:spPr>
            <a:xfrm>
              <a:off x="2875575" y="2630950"/>
              <a:ext cx="562075" cy="57725"/>
            </a:xfrm>
            <a:custGeom>
              <a:avLst/>
              <a:gdLst/>
              <a:ahLst/>
              <a:cxnLst/>
              <a:rect l="l" t="t" r="r" b="b"/>
              <a:pathLst>
                <a:path w="22483" h="2309" extrusionOk="0">
                  <a:moveTo>
                    <a:pt x="89" y="1"/>
                  </a:moveTo>
                  <a:cubicBezTo>
                    <a:pt x="12" y="1"/>
                    <a:pt x="0" y="121"/>
                    <a:pt x="88" y="131"/>
                  </a:cubicBezTo>
                  <a:lnTo>
                    <a:pt x="22391" y="2308"/>
                  </a:lnTo>
                  <a:lnTo>
                    <a:pt x="22396" y="2308"/>
                  </a:lnTo>
                  <a:cubicBezTo>
                    <a:pt x="22478" y="2308"/>
                    <a:pt x="22483" y="2184"/>
                    <a:pt x="22402" y="2173"/>
                  </a:cubicBezTo>
                  <a:lnTo>
                    <a:pt x="99" y="1"/>
                  </a:lnTo>
                  <a:cubicBezTo>
                    <a:pt x="96" y="1"/>
                    <a:pt x="92" y="1"/>
                    <a:pt x="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19;p29">
              <a:extLst>
                <a:ext uri="{FF2B5EF4-FFF2-40B4-BE49-F238E27FC236}">
                  <a16:creationId xmlns:a16="http://schemas.microsoft.com/office/drawing/2014/main" id="{2FC6972A-9F7D-07AD-C43A-378971890F55}"/>
                </a:ext>
              </a:extLst>
            </p:cNvPr>
            <p:cNvSpPr/>
            <p:nvPr/>
          </p:nvSpPr>
          <p:spPr>
            <a:xfrm>
              <a:off x="2875200" y="2630025"/>
              <a:ext cx="562875" cy="59450"/>
            </a:xfrm>
            <a:custGeom>
              <a:avLst/>
              <a:gdLst/>
              <a:ahLst/>
              <a:cxnLst/>
              <a:rect l="l" t="t" r="r" b="b"/>
              <a:pathLst>
                <a:path w="22515" h="2378" extrusionOk="0">
                  <a:moveTo>
                    <a:pt x="109" y="71"/>
                  </a:moveTo>
                  <a:lnTo>
                    <a:pt x="22411" y="2243"/>
                  </a:lnTo>
                  <a:cubicBezTo>
                    <a:pt x="22422" y="2243"/>
                    <a:pt x="22428" y="2248"/>
                    <a:pt x="22433" y="2253"/>
                  </a:cubicBezTo>
                  <a:cubicBezTo>
                    <a:pt x="22455" y="2275"/>
                    <a:pt x="22438" y="2308"/>
                    <a:pt x="22411" y="2308"/>
                  </a:cubicBezTo>
                  <a:lnTo>
                    <a:pt x="22411" y="2345"/>
                  </a:lnTo>
                  <a:lnTo>
                    <a:pt x="22406" y="2308"/>
                  </a:lnTo>
                  <a:lnTo>
                    <a:pt x="103" y="136"/>
                  </a:lnTo>
                  <a:cubicBezTo>
                    <a:pt x="98" y="136"/>
                    <a:pt x="87" y="130"/>
                    <a:pt x="82" y="125"/>
                  </a:cubicBezTo>
                  <a:cubicBezTo>
                    <a:pt x="76" y="114"/>
                    <a:pt x="76" y="109"/>
                    <a:pt x="76" y="98"/>
                  </a:cubicBezTo>
                  <a:cubicBezTo>
                    <a:pt x="76" y="87"/>
                    <a:pt x="82" y="82"/>
                    <a:pt x="93" y="76"/>
                  </a:cubicBezTo>
                  <a:cubicBezTo>
                    <a:pt x="93" y="71"/>
                    <a:pt x="98" y="71"/>
                    <a:pt x="103" y="71"/>
                  </a:cubicBezTo>
                  <a:close/>
                  <a:moveTo>
                    <a:pt x="120" y="0"/>
                  </a:moveTo>
                  <a:cubicBezTo>
                    <a:pt x="98" y="0"/>
                    <a:pt x="71" y="6"/>
                    <a:pt x="49" y="22"/>
                  </a:cubicBezTo>
                  <a:cubicBezTo>
                    <a:pt x="28" y="38"/>
                    <a:pt x="11" y="65"/>
                    <a:pt x="11" y="92"/>
                  </a:cubicBezTo>
                  <a:cubicBezTo>
                    <a:pt x="1" y="147"/>
                    <a:pt x="44" y="195"/>
                    <a:pt x="98" y="201"/>
                  </a:cubicBezTo>
                  <a:lnTo>
                    <a:pt x="22395" y="2378"/>
                  </a:lnTo>
                  <a:lnTo>
                    <a:pt x="22411" y="2378"/>
                  </a:lnTo>
                  <a:cubicBezTo>
                    <a:pt x="22460" y="2378"/>
                    <a:pt x="22503" y="2340"/>
                    <a:pt x="22509" y="2286"/>
                  </a:cubicBezTo>
                  <a:cubicBezTo>
                    <a:pt x="22514" y="2232"/>
                    <a:pt x="22476" y="2183"/>
                    <a:pt x="22417" y="2178"/>
                  </a:cubicBezTo>
                  <a:lnTo>
                    <a:pt x="120"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20;p29">
              <a:extLst>
                <a:ext uri="{FF2B5EF4-FFF2-40B4-BE49-F238E27FC236}">
                  <a16:creationId xmlns:a16="http://schemas.microsoft.com/office/drawing/2014/main" id="{C762840D-5F3B-84FC-0D81-FB4811D27AAF}"/>
                </a:ext>
              </a:extLst>
            </p:cNvPr>
            <p:cNvSpPr/>
            <p:nvPr/>
          </p:nvSpPr>
          <p:spPr>
            <a:xfrm>
              <a:off x="2876150" y="2472000"/>
              <a:ext cx="59050" cy="11275"/>
            </a:xfrm>
            <a:custGeom>
              <a:avLst/>
              <a:gdLst/>
              <a:ahLst/>
              <a:cxnLst/>
              <a:rect l="l" t="t" r="r" b="b"/>
              <a:pathLst>
                <a:path w="2362" h="451" extrusionOk="0">
                  <a:moveTo>
                    <a:pt x="70" y="0"/>
                  </a:moveTo>
                  <a:cubicBezTo>
                    <a:pt x="37" y="0"/>
                    <a:pt x="11" y="21"/>
                    <a:pt x="6" y="55"/>
                  </a:cubicBezTo>
                  <a:cubicBezTo>
                    <a:pt x="0" y="93"/>
                    <a:pt x="28" y="126"/>
                    <a:pt x="60" y="131"/>
                  </a:cubicBezTo>
                  <a:lnTo>
                    <a:pt x="2264" y="451"/>
                  </a:lnTo>
                  <a:lnTo>
                    <a:pt x="2270" y="451"/>
                  </a:lnTo>
                  <a:cubicBezTo>
                    <a:pt x="2356" y="451"/>
                    <a:pt x="2362" y="331"/>
                    <a:pt x="2281" y="321"/>
                  </a:cubicBezTo>
                  <a:lnTo>
                    <a:pt x="82" y="1"/>
                  </a:lnTo>
                  <a:cubicBezTo>
                    <a:pt x="78" y="1"/>
                    <a:pt x="74" y="0"/>
                    <a:pt x="7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21;p29">
              <a:extLst>
                <a:ext uri="{FF2B5EF4-FFF2-40B4-BE49-F238E27FC236}">
                  <a16:creationId xmlns:a16="http://schemas.microsoft.com/office/drawing/2014/main" id="{1979A2D0-604F-A018-4EB3-D1001B0D92D9}"/>
                </a:ext>
              </a:extLst>
            </p:cNvPr>
            <p:cNvSpPr/>
            <p:nvPr/>
          </p:nvSpPr>
          <p:spPr>
            <a:xfrm>
              <a:off x="2874650" y="2471075"/>
              <a:ext cx="61775" cy="13025"/>
            </a:xfrm>
            <a:custGeom>
              <a:avLst/>
              <a:gdLst/>
              <a:ahLst/>
              <a:cxnLst/>
              <a:rect l="l" t="t" r="r" b="b"/>
              <a:pathLst>
                <a:path w="2471" h="521" extrusionOk="0">
                  <a:moveTo>
                    <a:pt x="136" y="71"/>
                  </a:moveTo>
                  <a:lnTo>
                    <a:pt x="2335" y="390"/>
                  </a:lnTo>
                  <a:cubicBezTo>
                    <a:pt x="2378" y="396"/>
                    <a:pt x="2373" y="455"/>
                    <a:pt x="2330" y="455"/>
                  </a:cubicBezTo>
                  <a:lnTo>
                    <a:pt x="125" y="136"/>
                  </a:lnTo>
                  <a:cubicBezTo>
                    <a:pt x="109" y="130"/>
                    <a:pt x="98" y="114"/>
                    <a:pt x="98" y="98"/>
                  </a:cubicBezTo>
                  <a:cubicBezTo>
                    <a:pt x="98" y="87"/>
                    <a:pt x="104" y="81"/>
                    <a:pt x="109" y="76"/>
                  </a:cubicBezTo>
                  <a:cubicBezTo>
                    <a:pt x="115" y="71"/>
                    <a:pt x="125" y="71"/>
                    <a:pt x="131" y="71"/>
                  </a:cubicBezTo>
                  <a:close/>
                  <a:moveTo>
                    <a:pt x="147" y="0"/>
                  </a:moveTo>
                  <a:cubicBezTo>
                    <a:pt x="120" y="0"/>
                    <a:pt x="93" y="6"/>
                    <a:pt x="71" y="22"/>
                  </a:cubicBezTo>
                  <a:cubicBezTo>
                    <a:pt x="1" y="76"/>
                    <a:pt x="28" y="190"/>
                    <a:pt x="115" y="201"/>
                  </a:cubicBezTo>
                  <a:lnTo>
                    <a:pt x="2319" y="520"/>
                  </a:lnTo>
                  <a:lnTo>
                    <a:pt x="2330" y="520"/>
                  </a:lnTo>
                  <a:cubicBezTo>
                    <a:pt x="2454" y="520"/>
                    <a:pt x="2471" y="341"/>
                    <a:pt x="2346" y="320"/>
                  </a:cubicBezTo>
                  <a:lnTo>
                    <a:pt x="147"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22;p29">
              <a:extLst>
                <a:ext uri="{FF2B5EF4-FFF2-40B4-BE49-F238E27FC236}">
                  <a16:creationId xmlns:a16="http://schemas.microsoft.com/office/drawing/2014/main" id="{AEBD83C4-92F8-1EE4-C692-1804019F6F31}"/>
                </a:ext>
              </a:extLst>
            </p:cNvPr>
            <p:cNvSpPr/>
            <p:nvPr/>
          </p:nvSpPr>
          <p:spPr>
            <a:xfrm>
              <a:off x="3508850" y="2878075"/>
              <a:ext cx="1247300" cy="75700"/>
            </a:xfrm>
            <a:custGeom>
              <a:avLst/>
              <a:gdLst/>
              <a:ahLst/>
              <a:cxnLst/>
              <a:rect l="l" t="t" r="r" b="b"/>
              <a:pathLst>
                <a:path w="49892" h="3028" extrusionOk="0">
                  <a:moveTo>
                    <a:pt x="49821" y="0"/>
                  </a:moveTo>
                  <a:lnTo>
                    <a:pt x="87" y="2892"/>
                  </a:lnTo>
                  <a:cubicBezTo>
                    <a:pt x="1" y="2898"/>
                    <a:pt x="6" y="3028"/>
                    <a:pt x="93" y="3028"/>
                  </a:cubicBezTo>
                  <a:lnTo>
                    <a:pt x="98" y="3028"/>
                  </a:lnTo>
                  <a:lnTo>
                    <a:pt x="49826" y="130"/>
                  </a:lnTo>
                  <a:cubicBezTo>
                    <a:pt x="49864" y="130"/>
                    <a:pt x="49891" y="98"/>
                    <a:pt x="49891" y="60"/>
                  </a:cubicBezTo>
                  <a:cubicBezTo>
                    <a:pt x="49886" y="27"/>
                    <a:pt x="49853" y="0"/>
                    <a:pt x="498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23;p29">
              <a:extLst>
                <a:ext uri="{FF2B5EF4-FFF2-40B4-BE49-F238E27FC236}">
                  <a16:creationId xmlns:a16="http://schemas.microsoft.com/office/drawing/2014/main" id="{DE8BB21F-2B7C-B9DE-7E18-0BC170C85790}"/>
                </a:ext>
              </a:extLst>
            </p:cNvPr>
            <p:cNvSpPr/>
            <p:nvPr/>
          </p:nvSpPr>
          <p:spPr>
            <a:xfrm>
              <a:off x="3508575" y="2877125"/>
              <a:ext cx="1248525" cy="77475"/>
            </a:xfrm>
            <a:custGeom>
              <a:avLst/>
              <a:gdLst/>
              <a:ahLst/>
              <a:cxnLst/>
              <a:rect l="l" t="t" r="r" b="b"/>
              <a:pathLst>
                <a:path w="49941" h="3099" extrusionOk="0">
                  <a:moveTo>
                    <a:pt x="49832" y="71"/>
                  </a:moveTo>
                  <a:cubicBezTo>
                    <a:pt x="49848" y="71"/>
                    <a:pt x="49864" y="82"/>
                    <a:pt x="49870" y="103"/>
                  </a:cubicBezTo>
                  <a:cubicBezTo>
                    <a:pt x="49870" y="109"/>
                    <a:pt x="49864" y="119"/>
                    <a:pt x="49859" y="125"/>
                  </a:cubicBezTo>
                  <a:cubicBezTo>
                    <a:pt x="49854" y="130"/>
                    <a:pt x="49843" y="136"/>
                    <a:pt x="49837" y="136"/>
                  </a:cubicBezTo>
                  <a:lnTo>
                    <a:pt x="109" y="3028"/>
                  </a:lnTo>
                  <a:lnTo>
                    <a:pt x="104" y="3028"/>
                  </a:lnTo>
                  <a:cubicBezTo>
                    <a:pt x="88" y="3028"/>
                    <a:pt x="71" y="3017"/>
                    <a:pt x="71" y="3001"/>
                  </a:cubicBezTo>
                  <a:cubicBezTo>
                    <a:pt x="71" y="2990"/>
                    <a:pt x="71" y="2979"/>
                    <a:pt x="77" y="2974"/>
                  </a:cubicBezTo>
                  <a:cubicBezTo>
                    <a:pt x="88" y="2968"/>
                    <a:pt x="93" y="2963"/>
                    <a:pt x="104" y="2963"/>
                  </a:cubicBezTo>
                  <a:lnTo>
                    <a:pt x="49832" y="71"/>
                  </a:lnTo>
                  <a:close/>
                  <a:moveTo>
                    <a:pt x="49827" y="0"/>
                  </a:moveTo>
                  <a:lnTo>
                    <a:pt x="98" y="2898"/>
                  </a:lnTo>
                  <a:cubicBezTo>
                    <a:pt x="44" y="2898"/>
                    <a:pt x="1" y="2947"/>
                    <a:pt x="1" y="3001"/>
                  </a:cubicBezTo>
                  <a:cubicBezTo>
                    <a:pt x="6" y="3055"/>
                    <a:pt x="50" y="3098"/>
                    <a:pt x="104" y="3098"/>
                  </a:cubicBezTo>
                  <a:lnTo>
                    <a:pt x="109" y="3098"/>
                  </a:lnTo>
                  <a:lnTo>
                    <a:pt x="49843" y="201"/>
                  </a:lnTo>
                  <a:cubicBezTo>
                    <a:pt x="49897" y="201"/>
                    <a:pt x="49940" y="152"/>
                    <a:pt x="49935" y="98"/>
                  </a:cubicBezTo>
                  <a:cubicBezTo>
                    <a:pt x="49929" y="44"/>
                    <a:pt x="49886" y="0"/>
                    <a:pt x="4982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24;p29">
              <a:extLst>
                <a:ext uri="{FF2B5EF4-FFF2-40B4-BE49-F238E27FC236}">
                  <a16:creationId xmlns:a16="http://schemas.microsoft.com/office/drawing/2014/main" id="{638DE1E9-12B2-3FB1-2537-C3E7AB831139}"/>
                </a:ext>
              </a:extLst>
            </p:cNvPr>
            <p:cNvSpPr/>
            <p:nvPr/>
          </p:nvSpPr>
          <p:spPr>
            <a:xfrm>
              <a:off x="3519425" y="4003325"/>
              <a:ext cx="1224125" cy="216550"/>
            </a:xfrm>
            <a:custGeom>
              <a:avLst/>
              <a:gdLst/>
              <a:ahLst/>
              <a:cxnLst/>
              <a:rect l="l" t="t" r="r" b="b"/>
              <a:pathLst>
                <a:path w="48965" h="8662" extrusionOk="0">
                  <a:moveTo>
                    <a:pt x="73" y="1"/>
                  </a:moveTo>
                  <a:cubicBezTo>
                    <a:pt x="43" y="1"/>
                    <a:pt x="15" y="26"/>
                    <a:pt x="6" y="55"/>
                  </a:cubicBezTo>
                  <a:cubicBezTo>
                    <a:pt x="0" y="93"/>
                    <a:pt x="27" y="126"/>
                    <a:pt x="60" y="131"/>
                  </a:cubicBezTo>
                  <a:lnTo>
                    <a:pt x="48862" y="8661"/>
                  </a:lnTo>
                  <a:lnTo>
                    <a:pt x="48873" y="8661"/>
                  </a:lnTo>
                  <a:cubicBezTo>
                    <a:pt x="48954" y="8661"/>
                    <a:pt x="48965" y="8542"/>
                    <a:pt x="48883" y="8531"/>
                  </a:cubicBezTo>
                  <a:lnTo>
                    <a:pt x="81" y="1"/>
                  </a:lnTo>
                  <a:cubicBezTo>
                    <a:pt x="79" y="1"/>
                    <a:pt x="76" y="1"/>
                    <a:pt x="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25;p29">
              <a:extLst>
                <a:ext uri="{FF2B5EF4-FFF2-40B4-BE49-F238E27FC236}">
                  <a16:creationId xmlns:a16="http://schemas.microsoft.com/office/drawing/2014/main" id="{59512732-10CC-3D1E-91D2-A9BB23222C5F}"/>
                </a:ext>
              </a:extLst>
            </p:cNvPr>
            <p:cNvSpPr/>
            <p:nvPr/>
          </p:nvSpPr>
          <p:spPr>
            <a:xfrm>
              <a:off x="3517700" y="4002500"/>
              <a:ext cx="1227075" cy="218175"/>
            </a:xfrm>
            <a:custGeom>
              <a:avLst/>
              <a:gdLst/>
              <a:ahLst/>
              <a:cxnLst/>
              <a:rect l="l" t="t" r="r" b="b"/>
              <a:pathLst>
                <a:path w="49083" h="8727" extrusionOk="0">
                  <a:moveTo>
                    <a:pt x="145" y="67"/>
                  </a:moveTo>
                  <a:lnTo>
                    <a:pt x="48947" y="8597"/>
                  </a:lnTo>
                  <a:cubicBezTo>
                    <a:pt x="48963" y="8597"/>
                    <a:pt x="48980" y="8613"/>
                    <a:pt x="48974" y="8635"/>
                  </a:cubicBezTo>
                  <a:cubicBezTo>
                    <a:pt x="48974" y="8651"/>
                    <a:pt x="48958" y="8662"/>
                    <a:pt x="48942" y="8662"/>
                  </a:cubicBezTo>
                  <a:lnTo>
                    <a:pt x="48936" y="8662"/>
                  </a:lnTo>
                  <a:lnTo>
                    <a:pt x="134" y="132"/>
                  </a:lnTo>
                  <a:cubicBezTo>
                    <a:pt x="118" y="132"/>
                    <a:pt x="107" y="116"/>
                    <a:pt x="107" y="94"/>
                  </a:cubicBezTo>
                  <a:cubicBezTo>
                    <a:pt x="112" y="83"/>
                    <a:pt x="129" y="67"/>
                    <a:pt x="140" y="67"/>
                  </a:cubicBezTo>
                  <a:close/>
                  <a:moveTo>
                    <a:pt x="141" y="0"/>
                  </a:moveTo>
                  <a:cubicBezTo>
                    <a:pt x="23" y="0"/>
                    <a:pt x="0" y="177"/>
                    <a:pt x="123" y="202"/>
                  </a:cubicBezTo>
                  <a:lnTo>
                    <a:pt x="48925" y="8727"/>
                  </a:lnTo>
                  <a:lnTo>
                    <a:pt x="48942" y="8727"/>
                  </a:lnTo>
                  <a:cubicBezTo>
                    <a:pt x="49066" y="8727"/>
                    <a:pt x="49082" y="8548"/>
                    <a:pt x="48958" y="8526"/>
                  </a:cubicBezTo>
                  <a:lnTo>
                    <a:pt x="161" y="2"/>
                  </a:lnTo>
                  <a:cubicBezTo>
                    <a:pt x="154" y="1"/>
                    <a:pt x="147" y="0"/>
                    <a:pt x="14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26;p29">
              <a:extLst>
                <a:ext uri="{FF2B5EF4-FFF2-40B4-BE49-F238E27FC236}">
                  <a16:creationId xmlns:a16="http://schemas.microsoft.com/office/drawing/2014/main" id="{1C28CF8D-E59F-F18A-2951-AEDCC784C95E}"/>
                </a:ext>
              </a:extLst>
            </p:cNvPr>
            <p:cNvSpPr/>
            <p:nvPr/>
          </p:nvSpPr>
          <p:spPr>
            <a:xfrm>
              <a:off x="3476225" y="749350"/>
              <a:ext cx="2535300" cy="915050"/>
            </a:xfrm>
            <a:custGeom>
              <a:avLst/>
              <a:gdLst/>
              <a:ahLst/>
              <a:cxnLst/>
              <a:rect l="l" t="t" r="r" b="b"/>
              <a:pathLst>
                <a:path w="101412" h="36602" extrusionOk="0">
                  <a:moveTo>
                    <a:pt x="101344" y="0"/>
                  </a:moveTo>
                  <a:cubicBezTo>
                    <a:pt x="101334" y="0"/>
                    <a:pt x="101324" y="2"/>
                    <a:pt x="101315" y="7"/>
                  </a:cubicBezTo>
                  <a:lnTo>
                    <a:pt x="71" y="36472"/>
                  </a:lnTo>
                  <a:cubicBezTo>
                    <a:pt x="0" y="36493"/>
                    <a:pt x="17" y="36596"/>
                    <a:pt x="93" y="36602"/>
                  </a:cubicBezTo>
                  <a:cubicBezTo>
                    <a:pt x="103" y="36602"/>
                    <a:pt x="109" y="36596"/>
                    <a:pt x="114" y="36596"/>
                  </a:cubicBezTo>
                  <a:lnTo>
                    <a:pt x="101358" y="131"/>
                  </a:lnTo>
                  <a:cubicBezTo>
                    <a:pt x="101396" y="115"/>
                    <a:pt x="101412" y="77"/>
                    <a:pt x="101401" y="45"/>
                  </a:cubicBezTo>
                  <a:cubicBezTo>
                    <a:pt x="101393" y="17"/>
                    <a:pt x="101370" y="0"/>
                    <a:pt x="10134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27;p29">
              <a:extLst>
                <a:ext uri="{FF2B5EF4-FFF2-40B4-BE49-F238E27FC236}">
                  <a16:creationId xmlns:a16="http://schemas.microsoft.com/office/drawing/2014/main" id="{974A78A5-CA94-A625-1806-B5FB34E8C566}"/>
                </a:ext>
              </a:extLst>
            </p:cNvPr>
            <p:cNvSpPr/>
            <p:nvPr/>
          </p:nvSpPr>
          <p:spPr>
            <a:xfrm>
              <a:off x="3475950" y="748500"/>
              <a:ext cx="2536525" cy="916725"/>
            </a:xfrm>
            <a:custGeom>
              <a:avLst/>
              <a:gdLst/>
              <a:ahLst/>
              <a:cxnLst/>
              <a:rect l="l" t="t" r="r" b="b"/>
              <a:pathLst>
                <a:path w="101461" h="36669" extrusionOk="0">
                  <a:moveTo>
                    <a:pt x="101363" y="68"/>
                  </a:moveTo>
                  <a:cubicBezTo>
                    <a:pt x="101369" y="73"/>
                    <a:pt x="101374" y="79"/>
                    <a:pt x="101380" y="89"/>
                  </a:cubicBezTo>
                  <a:cubicBezTo>
                    <a:pt x="101380" y="100"/>
                    <a:pt x="101380" y="106"/>
                    <a:pt x="101380" y="116"/>
                  </a:cubicBezTo>
                  <a:cubicBezTo>
                    <a:pt x="101374" y="122"/>
                    <a:pt x="101369" y="127"/>
                    <a:pt x="101358" y="133"/>
                  </a:cubicBezTo>
                  <a:lnTo>
                    <a:pt x="114" y="36598"/>
                  </a:lnTo>
                  <a:cubicBezTo>
                    <a:pt x="111" y="36599"/>
                    <a:pt x="109" y="36599"/>
                    <a:pt x="106" y="36599"/>
                  </a:cubicBezTo>
                  <a:cubicBezTo>
                    <a:pt x="93" y="36599"/>
                    <a:pt x="80" y="36589"/>
                    <a:pt x="71" y="36576"/>
                  </a:cubicBezTo>
                  <a:cubicBezTo>
                    <a:pt x="71" y="36571"/>
                    <a:pt x="71" y="36560"/>
                    <a:pt x="76" y="36554"/>
                  </a:cubicBezTo>
                  <a:cubicBezTo>
                    <a:pt x="76" y="36543"/>
                    <a:pt x="87" y="36538"/>
                    <a:pt x="93" y="36538"/>
                  </a:cubicBezTo>
                  <a:lnTo>
                    <a:pt x="101342" y="68"/>
                  </a:lnTo>
                  <a:close/>
                  <a:moveTo>
                    <a:pt x="101350" y="0"/>
                  </a:moveTo>
                  <a:cubicBezTo>
                    <a:pt x="101338" y="0"/>
                    <a:pt x="101326" y="3"/>
                    <a:pt x="101315" y="8"/>
                  </a:cubicBezTo>
                  <a:lnTo>
                    <a:pt x="71" y="36473"/>
                  </a:lnTo>
                  <a:cubicBezTo>
                    <a:pt x="44" y="36478"/>
                    <a:pt x="22" y="36500"/>
                    <a:pt x="11" y="36522"/>
                  </a:cubicBezTo>
                  <a:cubicBezTo>
                    <a:pt x="1" y="36549"/>
                    <a:pt x="1" y="36576"/>
                    <a:pt x="11" y="36598"/>
                  </a:cubicBezTo>
                  <a:cubicBezTo>
                    <a:pt x="22" y="36641"/>
                    <a:pt x="60" y="36668"/>
                    <a:pt x="104" y="36668"/>
                  </a:cubicBezTo>
                  <a:cubicBezTo>
                    <a:pt x="114" y="36668"/>
                    <a:pt x="125" y="36663"/>
                    <a:pt x="136" y="36663"/>
                  </a:cubicBezTo>
                  <a:lnTo>
                    <a:pt x="101385" y="198"/>
                  </a:lnTo>
                  <a:cubicBezTo>
                    <a:pt x="101434" y="176"/>
                    <a:pt x="101461" y="122"/>
                    <a:pt x="101445" y="68"/>
                  </a:cubicBezTo>
                  <a:cubicBezTo>
                    <a:pt x="101434" y="41"/>
                    <a:pt x="101412" y="19"/>
                    <a:pt x="101385" y="8"/>
                  </a:cubicBezTo>
                  <a:cubicBezTo>
                    <a:pt x="101374" y="3"/>
                    <a:pt x="101362" y="0"/>
                    <a:pt x="10135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28;p29">
              <a:extLst>
                <a:ext uri="{FF2B5EF4-FFF2-40B4-BE49-F238E27FC236}">
                  <a16:creationId xmlns:a16="http://schemas.microsoft.com/office/drawing/2014/main" id="{A4C187B3-EC3D-3654-2ADB-FD8F5B3FB1A8}"/>
                </a:ext>
              </a:extLst>
            </p:cNvPr>
            <p:cNvSpPr/>
            <p:nvPr/>
          </p:nvSpPr>
          <p:spPr>
            <a:xfrm>
              <a:off x="3476225" y="1636600"/>
              <a:ext cx="2893700" cy="602025"/>
            </a:xfrm>
            <a:custGeom>
              <a:avLst/>
              <a:gdLst/>
              <a:ahLst/>
              <a:cxnLst/>
              <a:rect l="l" t="t" r="r" b="b"/>
              <a:pathLst>
                <a:path w="115748" h="24081" extrusionOk="0">
                  <a:moveTo>
                    <a:pt x="115673" y="0"/>
                  </a:moveTo>
                  <a:cubicBezTo>
                    <a:pt x="115669" y="0"/>
                    <a:pt x="115665" y="1"/>
                    <a:pt x="115661" y="1"/>
                  </a:cubicBezTo>
                  <a:lnTo>
                    <a:pt x="82" y="23945"/>
                  </a:lnTo>
                  <a:cubicBezTo>
                    <a:pt x="0" y="23961"/>
                    <a:pt x="11" y="24080"/>
                    <a:pt x="93" y="24080"/>
                  </a:cubicBezTo>
                  <a:cubicBezTo>
                    <a:pt x="98" y="24080"/>
                    <a:pt x="103" y="24080"/>
                    <a:pt x="109" y="24075"/>
                  </a:cubicBezTo>
                  <a:lnTo>
                    <a:pt x="115688" y="131"/>
                  </a:lnTo>
                  <a:cubicBezTo>
                    <a:pt x="115726" y="126"/>
                    <a:pt x="115748" y="93"/>
                    <a:pt x="115742" y="55"/>
                  </a:cubicBezTo>
                  <a:cubicBezTo>
                    <a:pt x="115733" y="21"/>
                    <a:pt x="115705" y="0"/>
                    <a:pt x="1156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29;p29">
              <a:extLst>
                <a:ext uri="{FF2B5EF4-FFF2-40B4-BE49-F238E27FC236}">
                  <a16:creationId xmlns:a16="http://schemas.microsoft.com/office/drawing/2014/main" id="{11AE0A98-D3B4-DA03-83E9-3E1FD2519D0D}"/>
                </a:ext>
              </a:extLst>
            </p:cNvPr>
            <p:cNvSpPr/>
            <p:nvPr/>
          </p:nvSpPr>
          <p:spPr>
            <a:xfrm>
              <a:off x="3475825" y="1635750"/>
              <a:ext cx="2895050" cy="603675"/>
            </a:xfrm>
            <a:custGeom>
              <a:avLst/>
              <a:gdLst/>
              <a:ahLst/>
              <a:cxnLst/>
              <a:rect l="l" t="t" r="r" b="b"/>
              <a:pathLst>
                <a:path w="115802" h="24147" extrusionOk="0">
                  <a:moveTo>
                    <a:pt x="115693" y="68"/>
                  </a:moveTo>
                  <a:cubicBezTo>
                    <a:pt x="115699" y="68"/>
                    <a:pt x="115704" y="73"/>
                    <a:pt x="115710" y="73"/>
                  </a:cubicBezTo>
                  <a:cubicBezTo>
                    <a:pt x="115715" y="79"/>
                    <a:pt x="115720" y="89"/>
                    <a:pt x="115720" y="95"/>
                  </a:cubicBezTo>
                  <a:cubicBezTo>
                    <a:pt x="115726" y="106"/>
                    <a:pt x="115720" y="111"/>
                    <a:pt x="115720" y="122"/>
                  </a:cubicBezTo>
                  <a:cubicBezTo>
                    <a:pt x="115715" y="127"/>
                    <a:pt x="115704" y="133"/>
                    <a:pt x="115699" y="133"/>
                  </a:cubicBezTo>
                  <a:lnTo>
                    <a:pt x="114" y="24076"/>
                  </a:lnTo>
                  <a:cubicBezTo>
                    <a:pt x="111" y="24077"/>
                    <a:pt x="108" y="24078"/>
                    <a:pt x="105" y="24078"/>
                  </a:cubicBezTo>
                  <a:cubicBezTo>
                    <a:pt x="92" y="24078"/>
                    <a:pt x="81" y="24068"/>
                    <a:pt x="76" y="24055"/>
                  </a:cubicBezTo>
                  <a:cubicBezTo>
                    <a:pt x="76" y="24044"/>
                    <a:pt x="76" y="24033"/>
                    <a:pt x="81" y="24028"/>
                  </a:cubicBezTo>
                  <a:cubicBezTo>
                    <a:pt x="87" y="24022"/>
                    <a:pt x="92" y="24017"/>
                    <a:pt x="103" y="24017"/>
                  </a:cubicBezTo>
                  <a:lnTo>
                    <a:pt x="115682" y="68"/>
                  </a:lnTo>
                  <a:close/>
                  <a:moveTo>
                    <a:pt x="115689" y="1"/>
                  </a:moveTo>
                  <a:cubicBezTo>
                    <a:pt x="115683" y="1"/>
                    <a:pt x="115677" y="1"/>
                    <a:pt x="115672" y="3"/>
                  </a:cubicBezTo>
                  <a:lnTo>
                    <a:pt x="87" y="23946"/>
                  </a:lnTo>
                  <a:cubicBezTo>
                    <a:pt x="33" y="23957"/>
                    <a:pt x="0" y="24011"/>
                    <a:pt x="11" y="24065"/>
                  </a:cubicBezTo>
                  <a:cubicBezTo>
                    <a:pt x="22" y="24114"/>
                    <a:pt x="60" y="24147"/>
                    <a:pt x="109" y="24147"/>
                  </a:cubicBezTo>
                  <a:lnTo>
                    <a:pt x="130" y="24147"/>
                  </a:lnTo>
                  <a:lnTo>
                    <a:pt x="115710" y="203"/>
                  </a:lnTo>
                  <a:cubicBezTo>
                    <a:pt x="115764" y="192"/>
                    <a:pt x="115802" y="138"/>
                    <a:pt x="115791" y="84"/>
                  </a:cubicBezTo>
                  <a:cubicBezTo>
                    <a:pt x="115785" y="57"/>
                    <a:pt x="115769" y="30"/>
                    <a:pt x="115747" y="19"/>
                  </a:cubicBezTo>
                  <a:cubicBezTo>
                    <a:pt x="115727" y="7"/>
                    <a:pt x="115707" y="1"/>
                    <a:pt x="1156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30;p29">
              <a:extLst>
                <a:ext uri="{FF2B5EF4-FFF2-40B4-BE49-F238E27FC236}">
                  <a16:creationId xmlns:a16="http://schemas.microsoft.com/office/drawing/2014/main" id="{58773A27-105B-26DF-63ED-3CA4AC0ADBC2}"/>
                </a:ext>
              </a:extLst>
            </p:cNvPr>
            <p:cNvSpPr/>
            <p:nvPr/>
          </p:nvSpPr>
          <p:spPr>
            <a:xfrm>
              <a:off x="3675150" y="441775"/>
              <a:ext cx="833225" cy="461300"/>
            </a:xfrm>
            <a:custGeom>
              <a:avLst/>
              <a:gdLst/>
              <a:ahLst/>
              <a:cxnLst/>
              <a:rect l="l" t="t" r="r" b="b"/>
              <a:pathLst>
                <a:path w="33329" h="18452" extrusionOk="0">
                  <a:moveTo>
                    <a:pt x="100" y="1"/>
                  </a:moveTo>
                  <a:cubicBezTo>
                    <a:pt x="37" y="1"/>
                    <a:pt x="1" y="93"/>
                    <a:pt x="70" y="129"/>
                  </a:cubicBezTo>
                  <a:lnTo>
                    <a:pt x="33204" y="18446"/>
                  </a:lnTo>
                  <a:cubicBezTo>
                    <a:pt x="33215" y="18451"/>
                    <a:pt x="33225" y="18451"/>
                    <a:pt x="33236" y="18451"/>
                  </a:cubicBezTo>
                  <a:cubicBezTo>
                    <a:pt x="33307" y="18451"/>
                    <a:pt x="33328" y="18359"/>
                    <a:pt x="33269" y="18327"/>
                  </a:cubicBezTo>
                  <a:lnTo>
                    <a:pt x="135" y="10"/>
                  </a:lnTo>
                  <a:cubicBezTo>
                    <a:pt x="123" y="4"/>
                    <a:pt x="111"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31;p29">
              <a:extLst>
                <a:ext uri="{FF2B5EF4-FFF2-40B4-BE49-F238E27FC236}">
                  <a16:creationId xmlns:a16="http://schemas.microsoft.com/office/drawing/2014/main" id="{9F30FE46-15F3-4B6E-EDBD-7CC8A97A59B4}"/>
                </a:ext>
              </a:extLst>
            </p:cNvPr>
            <p:cNvSpPr/>
            <p:nvPr/>
          </p:nvSpPr>
          <p:spPr>
            <a:xfrm>
              <a:off x="3673975" y="440950"/>
              <a:ext cx="834950" cy="462925"/>
            </a:xfrm>
            <a:custGeom>
              <a:avLst/>
              <a:gdLst/>
              <a:ahLst/>
              <a:cxnLst/>
              <a:rect l="l" t="t" r="r" b="b"/>
              <a:pathLst>
                <a:path w="33398" h="18517" extrusionOk="0">
                  <a:moveTo>
                    <a:pt x="165" y="70"/>
                  </a:moveTo>
                  <a:lnTo>
                    <a:pt x="33300" y="18387"/>
                  </a:lnTo>
                  <a:cubicBezTo>
                    <a:pt x="33305" y="18392"/>
                    <a:pt x="33310" y="18403"/>
                    <a:pt x="33316" y="18408"/>
                  </a:cubicBezTo>
                  <a:cubicBezTo>
                    <a:pt x="33320" y="18430"/>
                    <a:pt x="33304" y="18451"/>
                    <a:pt x="33284" y="18451"/>
                  </a:cubicBezTo>
                  <a:cubicBezTo>
                    <a:pt x="33278" y="18451"/>
                    <a:pt x="33273" y="18450"/>
                    <a:pt x="33267" y="18446"/>
                  </a:cubicBezTo>
                  <a:lnTo>
                    <a:pt x="133" y="130"/>
                  </a:lnTo>
                  <a:cubicBezTo>
                    <a:pt x="117" y="119"/>
                    <a:pt x="111" y="103"/>
                    <a:pt x="117" y="87"/>
                  </a:cubicBezTo>
                  <a:cubicBezTo>
                    <a:pt x="122" y="76"/>
                    <a:pt x="133" y="70"/>
                    <a:pt x="149" y="70"/>
                  </a:cubicBezTo>
                  <a:close/>
                  <a:moveTo>
                    <a:pt x="143" y="0"/>
                  </a:moveTo>
                  <a:cubicBezTo>
                    <a:pt x="53" y="0"/>
                    <a:pt x="0" y="135"/>
                    <a:pt x="100" y="189"/>
                  </a:cubicBezTo>
                  <a:lnTo>
                    <a:pt x="33235" y="18506"/>
                  </a:lnTo>
                  <a:cubicBezTo>
                    <a:pt x="33251" y="18517"/>
                    <a:pt x="33267" y="18517"/>
                    <a:pt x="33283" y="18517"/>
                  </a:cubicBezTo>
                  <a:cubicBezTo>
                    <a:pt x="33348" y="18517"/>
                    <a:pt x="33397" y="18457"/>
                    <a:pt x="33381" y="18392"/>
                  </a:cubicBezTo>
                  <a:cubicBezTo>
                    <a:pt x="33375" y="18365"/>
                    <a:pt x="33354" y="18343"/>
                    <a:pt x="33332" y="18333"/>
                  </a:cubicBezTo>
                  <a:lnTo>
                    <a:pt x="198" y="16"/>
                  </a:lnTo>
                  <a:cubicBezTo>
                    <a:pt x="179" y="5"/>
                    <a:pt x="160" y="0"/>
                    <a:pt x="14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32;p29">
              <a:extLst>
                <a:ext uri="{FF2B5EF4-FFF2-40B4-BE49-F238E27FC236}">
                  <a16:creationId xmlns:a16="http://schemas.microsoft.com/office/drawing/2014/main" id="{FEC78B2B-0BA3-768C-F10A-93B01A8C9868}"/>
                </a:ext>
              </a:extLst>
            </p:cNvPr>
            <p:cNvSpPr/>
            <p:nvPr/>
          </p:nvSpPr>
          <p:spPr>
            <a:xfrm>
              <a:off x="2879950" y="287300"/>
              <a:ext cx="1277050" cy="751025"/>
            </a:xfrm>
            <a:custGeom>
              <a:avLst/>
              <a:gdLst/>
              <a:ahLst/>
              <a:cxnLst/>
              <a:rect l="l" t="t" r="r" b="b"/>
              <a:pathLst>
                <a:path w="51082" h="30041" extrusionOk="0">
                  <a:moveTo>
                    <a:pt x="50986" y="0"/>
                  </a:moveTo>
                  <a:cubicBezTo>
                    <a:pt x="50976" y="0"/>
                    <a:pt x="50964" y="3"/>
                    <a:pt x="50952" y="10"/>
                  </a:cubicBezTo>
                  <a:lnTo>
                    <a:pt x="60" y="29922"/>
                  </a:lnTo>
                  <a:cubicBezTo>
                    <a:pt x="0" y="29954"/>
                    <a:pt x="27" y="30041"/>
                    <a:pt x="92" y="30041"/>
                  </a:cubicBezTo>
                  <a:cubicBezTo>
                    <a:pt x="103" y="30041"/>
                    <a:pt x="119" y="30041"/>
                    <a:pt x="125" y="30035"/>
                  </a:cubicBezTo>
                  <a:lnTo>
                    <a:pt x="51017" y="129"/>
                  </a:lnTo>
                  <a:cubicBezTo>
                    <a:pt x="51081" y="88"/>
                    <a:pt x="51045" y="0"/>
                    <a:pt x="509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3;p29">
              <a:extLst>
                <a:ext uri="{FF2B5EF4-FFF2-40B4-BE49-F238E27FC236}">
                  <a16:creationId xmlns:a16="http://schemas.microsoft.com/office/drawing/2014/main" id="{25CE0D45-3618-156E-1DFD-A458CF33DE49}"/>
                </a:ext>
              </a:extLst>
            </p:cNvPr>
            <p:cNvSpPr/>
            <p:nvPr/>
          </p:nvSpPr>
          <p:spPr>
            <a:xfrm>
              <a:off x="2879400" y="286525"/>
              <a:ext cx="1278050" cy="752750"/>
            </a:xfrm>
            <a:custGeom>
              <a:avLst/>
              <a:gdLst/>
              <a:ahLst/>
              <a:cxnLst/>
              <a:rect l="l" t="t" r="r" b="b"/>
              <a:pathLst>
                <a:path w="51122" h="30110" extrusionOk="0">
                  <a:moveTo>
                    <a:pt x="51007" y="68"/>
                  </a:moveTo>
                  <a:cubicBezTo>
                    <a:pt x="51018" y="68"/>
                    <a:pt x="51028" y="73"/>
                    <a:pt x="51034" y="84"/>
                  </a:cubicBezTo>
                  <a:cubicBezTo>
                    <a:pt x="51039" y="90"/>
                    <a:pt x="51039" y="100"/>
                    <a:pt x="51039" y="111"/>
                  </a:cubicBezTo>
                  <a:cubicBezTo>
                    <a:pt x="51034" y="117"/>
                    <a:pt x="51034" y="122"/>
                    <a:pt x="51023" y="127"/>
                  </a:cubicBezTo>
                  <a:lnTo>
                    <a:pt x="130" y="30034"/>
                  </a:lnTo>
                  <a:cubicBezTo>
                    <a:pt x="125" y="30038"/>
                    <a:pt x="119" y="30039"/>
                    <a:pt x="113" y="30039"/>
                  </a:cubicBezTo>
                  <a:cubicBezTo>
                    <a:pt x="103" y="30039"/>
                    <a:pt x="94" y="30033"/>
                    <a:pt x="87" y="30023"/>
                  </a:cubicBezTo>
                  <a:cubicBezTo>
                    <a:pt x="82" y="30018"/>
                    <a:pt x="82" y="30007"/>
                    <a:pt x="82" y="30001"/>
                  </a:cubicBezTo>
                  <a:cubicBezTo>
                    <a:pt x="87" y="29990"/>
                    <a:pt x="93" y="29985"/>
                    <a:pt x="98" y="29980"/>
                  </a:cubicBezTo>
                  <a:lnTo>
                    <a:pt x="50991" y="73"/>
                  </a:lnTo>
                  <a:cubicBezTo>
                    <a:pt x="50996" y="68"/>
                    <a:pt x="51001" y="68"/>
                    <a:pt x="51007" y="68"/>
                  </a:cubicBezTo>
                  <a:close/>
                  <a:moveTo>
                    <a:pt x="51007" y="1"/>
                  </a:moveTo>
                  <a:cubicBezTo>
                    <a:pt x="50991" y="1"/>
                    <a:pt x="50974" y="5"/>
                    <a:pt x="50958" y="14"/>
                  </a:cubicBezTo>
                  <a:lnTo>
                    <a:pt x="65" y="29920"/>
                  </a:lnTo>
                  <a:cubicBezTo>
                    <a:pt x="44" y="29936"/>
                    <a:pt x="22" y="29958"/>
                    <a:pt x="17" y="29980"/>
                  </a:cubicBezTo>
                  <a:cubicBezTo>
                    <a:pt x="0" y="30045"/>
                    <a:pt x="49" y="30110"/>
                    <a:pt x="114" y="30110"/>
                  </a:cubicBezTo>
                  <a:cubicBezTo>
                    <a:pt x="130" y="30110"/>
                    <a:pt x="152" y="30104"/>
                    <a:pt x="168" y="30093"/>
                  </a:cubicBezTo>
                  <a:lnTo>
                    <a:pt x="51056" y="187"/>
                  </a:lnTo>
                  <a:cubicBezTo>
                    <a:pt x="51083" y="176"/>
                    <a:pt x="51099" y="149"/>
                    <a:pt x="51104" y="127"/>
                  </a:cubicBezTo>
                  <a:cubicBezTo>
                    <a:pt x="51121" y="59"/>
                    <a:pt x="51067" y="1"/>
                    <a:pt x="5100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34;p29">
              <a:extLst>
                <a:ext uri="{FF2B5EF4-FFF2-40B4-BE49-F238E27FC236}">
                  <a16:creationId xmlns:a16="http://schemas.microsoft.com/office/drawing/2014/main" id="{0658DEFE-CA54-DAC6-0172-5B52FEB21266}"/>
                </a:ext>
              </a:extLst>
            </p:cNvPr>
            <p:cNvSpPr/>
            <p:nvPr/>
          </p:nvSpPr>
          <p:spPr>
            <a:xfrm>
              <a:off x="2875600" y="342800"/>
              <a:ext cx="1372225" cy="753475"/>
            </a:xfrm>
            <a:custGeom>
              <a:avLst/>
              <a:gdLst/>
              <a:ahLst/>
              <a:cxnLst/>
              <a:rect l="l" t="t" r="r" b="b"/>
              <a:pathLst>
                <a:path w="54889" h="30139" extrusionOk="0">
                  <a:moveTo>
                    <a:pt x="54791" y="1"/>
                  </a:moveTo>
                  <a:cubicBezTo>
                    <a:pt x="54780" y="1"/>
                    <a:pt x="54768" y="4"/>
                    <a:pt x="54755" y="10"/>
                  </a:cubicBezTo>
                  <a:lnTo>
                    <a:pt x="60" y="30014"/>
                  </a:lnTo>
                  <a:cubicBezTo>
                    <a:pt x="1" y="30047"/>
                    <a:pt x="22" y="30139"/>
                    <a:pt x="93" y="30139"/>
                  </a:cubicBezTo>
                  <a:cubicBezTo>
                    <a:pt x="104" y="30139"/>
                    <a:pt x="115" y="30133"/>
                    <a:pt x="125" y="30128"/>
                  </a:cubicBezTo>
                  <a:lnTo>
                    <a:pt x="54820" y="124"/>
                  </a:lnTo>
                  <a:cubicBezTo>
                    <a:pt x="54889" y="87"/>
                    <a:pt x="54853" y="1"/>
                    <a:pt x="5479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35;p29">
              <a:extLst>
                <a:ext uri="{FF2B5EF4-FFF2-40B4-BE49-F238E27FC236}">
                  <a16:creationId xmlns:a16="http://schemas.microsoft.com/office/drawing/2014/main" id="{0E3D1CEB-4176-646E-6975-633722E96387}"/>
                </a:ext>
              </a:extLst>
            </p:cNvPr>
            <p:cNvSpPr/>
            <p:nvPr/>
          </p:nvSpPr>
          <p:spPr>
            <a:xfrm>
              <a:off x="2874400" y="341925"/>
              <a:ext cx="1373875" cy="755175"/>
            </a:xfrm>
            <a:custGeom>
              <a:avLst/>
              <a:gdLst/>
              <a:ahLst/>
              <a:cxnLst/>
              <a:rect l="l" t="t" r="r" b="b"/>
              <a:pathLst>
                <a:path w="54955" h="30207" extrusionOk="0">
                  <a:moveTo>
                    <a:pt x="54835" y="67"/>
                  </a:moveTo>
                  <a:cubicBezTo>
                    <a:pt x="54852" y="67"/>
                    <a:pt x="54863" y="72"/>
                    <a:pt x="54868" y="83"/>
                  </a:cubicBezTo>
                  <a:cubicBezTo>
                    <a:pt x="54868" y="94"/>
                    <a:pt x="54873" y="105"/>
                    <a:pt x="54868" y="110"/>
                  </a:cubicBezTo>
                  <a:cubicBezTo>
                    <a:pt x="54868" y="121"/>
                    <a:pt x="54863" y="127"/>
                    <a:pt x="54852" y="132"/>
                  </a:cubicBezTo>
                  <a:lnTo>
                    <a:pt x="157" y="30136"/>
                  </a:lnTo>
                  <a:cubicBezTo>
                    <a:pt x="152" y="30138"/>
                    <a:pt x="147" y="30139"/>
                    <a:pt x="143" y="30139"/>
                  </a:cubicBezTo>
                  <a:cubicBezTo>
                    <a:pt x="121" y="30139"/>
                    <a:pt x="104" y="30120"/>
                    <a:pt x="108" y="30098"/>
                  </a:cubicBezTo>
                  <a:cubicBezTo>
                    <a:pt x="114" y="30087"/>
                    <a:pt x="119" y="30082"/>
                    <a:pt x="125" y="30076"/>
                  </a:cubicBezTo>
                  <a:lnTo>
                    <a:pt x="54819" y="72"/>
                  </a:lnTo>
                  <a:cubicBezTo>
                    <a:pt x="54825" y="72"/>
                    <a:pt x="54830" y="67"/>
                    <a:pt x="54835" y="67"/>
                  </a:cubicBezTo>
                  <a:close/>
                  <a:moveTo>
                    <a:pt x="54836" y="0"/>
                  </a:moveTo>
                  <a:cubicBezTo>
                    <a:pt x="54820" y="0"/>
                    <a:pt x="54803" y="4"/>
                    <a:pt x="54787" y="13"/>
                  </a:cubicBezTo>
                  <a:lnTo>
                    <a:pt x="92" y="30017"/>
                  </a:lnTo>
                  <a:cubicBezTo>
                    <a:pt x="0" y="30071"/>
                    <a:pt x="38" y="30206"/>
                    <a:pt x="141" y="30206"/>
                  </a:cubicBezTo>
                  <a:cubicBezTo>
                    <a:pt x="157" y="30206"/>
                    <a:pt x="173" y="30201"/>
                    <a:pt x="190" y="30195"/>
                  </a:cubicBezTo>
                  <a:lnTo>
                    <a:pt x="54884" y="192"/>
                  </a:lnTo>
                  <a:cubicBezTo>
                    <a:pt x="54911" y="175"/>
                    <a:pt x="54927" y="154"/>
                    <a:pt x="54933" y="127"/>
                  </a:cubicBezTo>
                  <a:cubicBezTo>
                    <a:pt x="54955" y="62"/>
                    <a:pt x="54900" y="0"/>
                    <a:pt x="548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36;p29">
              <a:extLst>
                <a:ext uri="{FF2B5EF4-FFF2-40B4-BE49-F238E27FC236}">
                  <a16:creationId xmlns:a16="http://schemas.microsoft.com/office/drawing/2014/main" id="{0BF39E91-A1BB-A24E-B315-519EA7C631D5}"/>
                </a:ext>
              </a:extLst>
            </p:cNvPr>
            <p:cNvSpPr/>
            <p:nvPr/>
          </p:nvSpPr>
          <p:spPr>
            <a:xfrm>
              <a:off x="2422575" y="560400"/>
              <a:ext cx="1003025" cy="396825"/>
            </a:xfrm>
            <a:custGeom>
              <a:avLst/>
              <a:gdLst/>
              <a:ahLst/>
              <a:cxnLst/>
              <a:rect l="l" t="t" r="r" b="b"/>
              <a:pathLst>
                <a:path w="40121" h="15873" extrusionOk="0">
                  <a:moveTo>
                    <a:pt x="77" y="1"/>
                  </a:moveTo>
                  <a:cubicBezTo>
                    <a:pt x="51" y="1"/>
                    <a:pt x="24" y="16"/>
                    <a:pt x="11" y="42"/>
                  </a:cubicBezTo>
                  <a:cubicBezTo>
                    <a:pt x="0" y="80"/>
                    <a:pt x="17" y="118"/>
                    <a:pt x="49" y="129"/>
                  </a:cubicBezTo>
                  <a:lnTo>
                    <a:pt x="40002" y="15867"/>
                  </a:lnTo>
                  <a:cubicBezTo>
                    <a:pt x="40007" y="15873"/>
                    <a:pt x="40018" y="15873"/>
                    <a:pt x="40023" y="15873"/>
                  </a:cubicBezTo>
                  <a:cubicBezTo>
                    <a:pt x="40099" y="15873"/>
                    <a:pt x="40121" y="15770"/>
                    <a:pt x="40051" y="15743"/>
                  </a:cubicBezTo>
                  <a:lnTo>
                    <a:pt x="98" y="4"/>
                  </a:lnTo>
                  <a:cubicBezTo>
                    <a:pt x="91" y="2"/>
                    <a:pt x="84"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37;p29">
              <a:extLst>
                <a:ext uri="{FF2B5EF4-FFF2-40B4-BE49-F238E27FC236}">
                  <a16:creationId xmlns:a16="http://schemas.microsoft.com/office/drawing/2014/main" id="{1C2EFE87-4735-3935-776A-05C0832FF3F3}"/>
                </a:ext>
              </a:extLst>
            </p:cNvPr>
            <p:cNvSpPr/>
            <p:nvPr/>
          </p:nvSpPr>
          <p:spPr>
            <a:xfrm>
              <a:off x="2420775" y="559600"/>
              <a:ext cx="1005925" cy="398450"/>
            </a:xfrm>
            <a:custGeom>
              <a:avLst/>
              <a:gdLst/>
              <a:ahLst/>
              <a:cxnLst/>
              <a:rect l="l" t="t" r="r" b="b"/>
              <a:pathLst>
                <a:path w="40237" h="15938" extrusionOk="0">
                  <a:moveTo>
                    <a:pt x="159" y="69"/>
                  </a:moveTo>
                  <a:lnTo>
                    <a:pt x="40112" y="15807"/>
                  </a:lnTo>
                  <a:cubicBezTo>
                    <a:pt x="40128" y="15813"/>
                    <a:pt x="40133" y="15834"/>
                    <a:pt x="40128" y="15850"/>
                  </a:cubicBezTo>
                  <a:cubicBezTo>
                    <a:pt x="40124" y="15862"/>
                    <a:pt x="40112" y="15871"/>
                    <a:pt x="40099" y="15871"/>
                  </a:cubicBezTo>
                  <a:cubicBezTo>
                    <a:pt x="40094" y="15871"/>
                    <a:pt x="40089" y="15870"/>
                    <a:pt x="40085" y="15867"/>
                  </a:cubicBezTo>
                  <a:lnTo>
                    <a:pt x="137" y="134"/>
                  </a:lnTo>
                  <a:cubicBezTo>
                    <a:pt x="116" y="123"/>
                    <a:pt x="110" y="107"/>
                    <a:pt x="116" y="90"/>
                  </a:cubicBezTo>
                  <a:cubicBezTo>
                    <a:pt x="121" y="79"/>
                    <a:pt x="127" y="74"/>
                    <a:pt x="132" y="69"/>
                  </a:cubicBezTo>
                  <a:close/>
                  <a:moveTo>
                    <a:pt x="145" y="1"/>
                  </a:moveTo>
                  <a:cubicBezTo>
                    <a:pt x="47" y="1"/>
                    <a:pt x="0" y="150"/>
                    <a:pt x="110" y="193"/>
                  </a:cubicBezTo>
                  <a:lnTo>
                    <a:pt x="40063" y="15932"/>
                  </a:lnTo>
                  <a:cubicBezTo>
                    <a:pt x="40074" y="15937"/>
                    <a:pt x="40085" y="15937"/>
                    <a:pt x="40095" y="15937"/>
                  </a:cubicBezTo>
                  <a:cubicBezTo>
                    <a:pt x="40209" y="15937"/>
                    <a:pt x="40236" y="15785"/>
                    <a:pt x="40133" y="15748"/>
                  </a:cubicBezTo>
                  <a:lnTo>
                    <a:pt x="186" y="9"/>
                  </a:lnTo>
                  <a:cubicBezTo>
                    <a:pt x="172" y="3"/>
                    <a:pt x="158" y="1"/>
                    <a:pt x="1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38;p29">
              <a:extLst>
                <a:ext uri="{FF2B5EF4-FFF2-40B4-BE49-F238E27FC236}">
                  <a16:creationId xmlns:a16="http://schemas.microsoft.com/office/drawing/2014/main" id="{09F370E7-B4B9-D6DD-8B7E-BF43253189B5}"/>
                </a:ext>
              </a:extLst>
            </p:cNvPr>
            <p:cNvSpPr/>
            <p:nvPr/>
          </p:nvSpPr>
          <p:spPr>
            <a:xfrm>
              <a:off x="2463975" y="488875"/>
              <a:ext cx="791725" cy="336200"/>
            </a:xfrm>
            <a:custGeom>
              <a:avLst/>
              <a:gdLst/>
              <a:ahLst/>
              <a:cxnLst/>
              <a:rect l="l" t="t" r="r" b="b"/>
              <a:pathLst>
                <a:path w="31669" h="13448" extrusionOk="0">
                  <a:moveTo>
                    <a:pt x="94" y="0"/>
                  </a:moveTo>
                  <a:cubicBezTo>
                    <a:pt x="30" y="0"/>
                    <a:pt x="0" y="97"/>
                    <a:pt x="72" y="130"/>
                  </a:cubicBezTo>
                  <a:lnTo>
                    <a:pt x="31549" y="13442"/>
                  </a:lnTo>
                  <a:cubicBezTo>
                    <a:pt x="31554" y="13448"/>
                    <a:pt x="31565" y="13448"/>
                    <a:pt x="31576" y="13448"/>
                  </a:cubicBezTo>
                  <a:cubicBezTo>
                    <a:pt x="31646" y="13448"/>
                    <a:pt x="31668" y="13345"/>
                    <a:pt x="31598" y="13318"/>
                  </a:cubicBezTo>
                  <a:lnTo>
                    <a:pt x="121" y="6"/>
                  </a:lnTo>
                  <a:cubicBezTo>
                    <a:pt x="111" y="2"/>
                    <a:pt x="102" y="0"/>
                    <a:pt x="9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39;p29">
              <a:extLst>
                <a:ext uri="{FF2B5EF4-FFF2-40B4-BE49-F238E27FC236}">
                  <a16:creationId xmlns:a16="http://schemas.microsoft.com/office/drawing/2014/main" id="{FF262AD4-9FDA-8AFA-7C3E-CB30B1EB9DA5}"/>
                </a:ext>
              </a:extLst>
            </p:cNvPr>
            <p:cNvSpPr/>
            <p:nvPr/>
          </p:nvSpPr>
          <p:spPr>
            <a:xfrm>
              <a:off x="2462600" y="487975"/>
              <a:ext cx="794300" cy="337925"/>
            </a:xfrm>
            <a:custGeom>
              <a:avLst/>
              <a:gdLst/>
              <a:ahLst/>
              <a:cxnLst/>
              <a:rect l="l" t="t" r="r" b="b"/>
              <a:pathLst>
                <a:path w="31772" h="13517" extrusionOk="0">
                  <a:moveTo>
                    <a:pt x="154" y="69"/>
                  </a:moveTo>
                  <a:cubicBezTo>
                    <a:pt x="160" y="69"/>
                    <a:pt x="160" y="74"/>
                    <a:pt x="165" y="74"/>
                  </a:cubicBezTo>
                  <a:lnTo>
                    <a:pt x="31642" y="13386"/>
                  </a:lnTo>
                  <a:cubicBezTo>
                    <a:pt x="31658" y="13392"/>
                    <a:pt x="31669" y="13413"/>
                    <a:pt x="31658" y="13430"/>
                  </a:cubicBezTo>
                  <a:cubicBezTo>
                    <a:pt x="31654" y="13442"/>
                    <a:pt x="31641" y="13448"/>
                    <a:pt x="31628" y="13448"/>
                  </a:cubicBezTo>
                  <a:cubicBezTo>
                    <a:pt x="31623" y="13448"/>
                    <a:pt x="31619" y="13447"/>
                    <a:pt x="31615" y="13446"/>
                  </a:cubicBezTo>
                  <a:lnTo>
                    <a:pt x="138" y="134"/>
                  </a:lnTo>
                  <a:cubicBezTo>
                    <a:pt x="122" y="128"/>
                    <a:pt x="116" y="107"/>
                    <a:pt x="122" y="90"/>
                  </a:cubicBezTo>
                  <a:cubicBezTo>
                    <a:pt x="127" y="79"/>
                    <a:pt x="138" y="69"/>
                    <a:pt x="154" y="69"/>
                  </a:cubicBezTo>
                  <a:close/>
                  <a:moveTo>
                    <a:pt x="151" y="1"/>
                  </a:moveTo>
                  <a:cubicBezTo>
                    <a:pt x="52" y="1"/>
                    <a:pt x="1" y="151"/>
                    <a:pt x="111" y="199"/>
                  </a:cubicBezTo>
                  <a:lnTo>
                    <a:pt x="31588" y="13511"/>
                  </a:lnTo>
                  <a:cubicBezTo>
                    <a:pt x="31604" y="13516"/>
                    <a:pt x="31615" y="13516"/>
                    <a:pt x="31631" y="13516"/>
                  </a:cubicBezTo>
                  <a:cubicBezTo>
                    <a:pt x="31739" y="13516"/>
                    <a:pt x="31772" y="13365"/>
                    <a:pt x="31669" y="13321"/>
                  </a:cubicBezTo>
                  <a:lnTo>
                    <a:pt x="192" y="9"/>
                  </a:lnTo>
                  <a:cubicBezTo>
                    <a:pt x="178" y="3"/>
                    <a:pt x="164" y="1"/>
                    <a:pt x="15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40;p29">
              <a:extLst>
                <a:ext uri="{FF2B5EF4-FFF2-40B4-BE49-F238E27FC236}">
                  <a16:creationId xmlns:a16="http://schemas.microsoft.com/office/drawing/2014/main" id="{9C98B811-0358-F28A-D197-77C92BCBEA75}"/>
                </a:ext>
              </a:extLst>
            </p:cNvPr>
            <p:cNvSpPr/>
            <p:nvPr/>
          </p:nvSpPr>
          <p:spPr>
            <a:xfrm>
              <a:off x="3848425" y="2065100"/>
              <a:ext cx="2966275" cy="730950"/>
            </a:xfrm>
            <a:custGeom>
              <a:avLst/>
              <a:gdLst/>
              <a:ahLst/>
              <a:cxnLst/>
              <a:rect l="l" t="t" r="r" b="b"/>
              <a:pathLst>
                <a:path w="118651" h="29238" extrusionOk="0">
                  <a:moveTo>
                    <a:pt x="75" y="0"/>
                  </a:moveTo>
                  <a:cubicBezTo>
                    <a:pt x="44" y="0"/>
                    <a:pt x="16" y="24"/>
                    <a:pt x="11" y="51"/>
                  </a:cubicBezTo>
                  <a:cubicBezTo>
                    <a:pt x="1" y="89"/>
                    <a:pt x="22" y="127"/>
                    <a:pt x="60" y="132"/>
                  </a:cubicBezTo>
                  <a:lnTo>
                    <a:pt x="118542" y="29232"/>
                  </a:lnTo>
                  <a:cubicBezTo>
                    <a:pt x="118548" y="29232"/>
                    <a:pt x="118553" y="29237"/>
                    <a:pt x="118559" y="29237"/>
                  </a:cubicBezTo>
                  <a:cubicBezTo>
                    <a:pt x="118640" y="29237"/>
                    <a:pt x="118651" y="29123"/>
                    <a:pt x="118575" y="29102"/>
                  </a:cubicBezTo>
                  <a:lnTo>
                    <a:pt x="93" y="2"/>
                  </a:lnTo>
                  <a:cubicBezTo>
                    <a:pt x="87" y="1"/>
                    <a:pt x="81" y="0"/>
                    <a:pt x="7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41;p29">
              <a:extLst>
                <a:ext uri="{FF2B5EF4-FFF2-40B4-BE49-F238E27FC236}">
                  <a16:creationId xmlns:a16="http://schemas.microsoft.com/office/drawing/2014/main" id="{3DDE6FE1-13EF-67BC-8977-320586FBA278}"/>
                </a:ext>
              </a:extLst>
            </p:cNvPr>
            <p:cNvSpPr/>
            <p:nvPr/>
          </p:nvSpPr>
          <p:spPr>
            <a:xfrm>
              <a:off x="3847075" y="2064275"/>
              <a:ext cx="2968850" cy="732575"/>
            </a:xfrm>
            <a:custGeom>
              <a:avLst/>
              <a:gdLst/>
              <a:ahLst/>
              <a:cxnLst/>
              <a:rect l="l" t="t" r="r" b="b"/>
              <a:pathLst>
                <a:path w="118754" h="29303" extrusionOk="0">
                  <a:moveTo>
                    <a:pt x="136" y="68"/>
                  </a:moveTo>
                  <a:lnTo>
                    <a:pt x="118624" y="29167"/>
                  </a:lnTo>
                  <a:cubicBezTo>
                    <a:pt x="118640" y="29173"/>
                    <a:pt x="118651" y="29194"/>
                    <a:pt x="118645" y="29211"/>
                  </a:cubicBezTo>
                  <a:cubicBezTo>
                    <a:pt x="118641" y="29224"/>
                    <a:pt x="118629" y="29234"/>
                    <a:pt x="118616" y="29234"/>
                  </a:cubicBezTo>
                  <a:cubicBezTo>
                    <a:pt x="118613" y="29234"/>
                    <a:pt x="118610" y="29233"/>
                    <a:pt x="118607" y="29232"/>
                  </a:cubicBezTo>
                  <a:lnTo>
                    <a:pt x="120" y="133"/>
                  </a:lnTo>
                  <a:cubicBezTo>
                    <a:pt x="103" y="128"/>
                    <a:pt x="93" y="111"/>
                    <a:pt x="98" y="95"/>
                  </a:cubicBezTo>
                  <a:cubicBezTo>
                    <a:pt x="98" y="84"/>
                    <a:pt x="103" y="79"/>
                    <a:pt x="114" y="73"/>
                  </a:cubicBezTo>
                  <a:cubicBezTo>
                    <a:pt x="120" y="68"/>
                    <a:pt x="120" y="68"/>
                    <a:pt x="125" y="68"/>
                  </a:cubicBezTo>
                  <a:close/>
                  <a:moveTo>
                    <a:pt x="134" y="1"/>
                  </a:moveTo>
                  <a:cubicBezTo>
                    <a:pt x="116" y="1"/>
                    <a:pt x="96" y="6"/>
                    <a:pt x="76" y="14"/>
                  </a:cubicBezTo>
                  <a:cubicBezTo>
                    <a:pt x="0" y="63"/>
                    <a:pt x="17" y="176"/>
                    <a:pt x="103" y="198"/>
                  </a:cubicBezTo>
                  <a:lnTo>
                    <a:pt x="118591" y="29297"/>
                  </a:lnTo>
                  <a:cubicBezTo>
                    <a:pt x="118596" y="29303"/>
                    <a:pt x="118607" y="29303"/>
                    <a:pt x="118613" y="29303"/>
                  </a:cubicBezTo>
                  <a:cubicBezTo>
                    <a:pt x="118732" y="29303"/>
                    <a:pt x="118754" y="29135"/>
                    <a:pt x="118640" y="29102"/>
                  </a:cubicBezTo>
                  <a:lnTo>
                    <a:pt x="152" y="3"/>
                  </a:lnTo>
                  <a:cubicBezTo>
                    <a:pt x="146" y="2"/>
                    <a:pt x="14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42;p29">
              <a:extLst>
                <a:ext uri="{FF2B5EF4-FFF2-40B4-BE49-F238E27FC236}">
                  <a16:creationId xmlns:a16="http://schemas.microsoft.com/office/drawing/2014/main" id="{708802E8-0EFF-E433-29D7-8375C4408CB8}"/>
                </a:ext>
              </a:extLst>
            </p:cNvPr>
            <p:cNvSpPr/>
            <p:nvPr/>
          </p:nvSpPr>
          <p:spPr>
            <a:xfrm>
              <a:off x="1359300" y="2890200"/>
              <a:ext cx="2216200" cy="209125"/>
            </a:xfrm>
            <a:custGeom>
              <a:avLst/>
              <a:gdLst/>
              <a:ahLst/>
              <a:cxnLst/>
              <a:rect l="l" t="t" r="r" b="b"/>
              <a:pathLst>
                <a:path w="88648" h="8365" extrusionOk="0">
                  <a:moveTo>
                    <a:pt x="88585" y="1"/>
                  </a:moveTo>
                  <a:cubicBezTo>
                    <a:pt x="88580" y="1"/>
                    <a:pt x="88576" y="1"/>
                    <a:pt x="88571" y="3"/>
                  </a:cubicBezTo>
                  <a:lnTo>
                    <a:pt x="66" y="8235"/>
                  </a:lnTo>
                  <a:cubicBezTo>
                    <a:pt x="28" y="8240"/>
                    <a:pt x="1" y="8273"/>
                    <a:pt x="6" y="8305"/>
                  </a:cubicBezTo>
                  <a:cubicBezTo>
                    <a:pt x="12" y="8343"/>
                    <a:pt x="39" y="8365"/>
                    <a:pt x="71" y="8365"/>
                  </a:cubicBezTo>
                  <a:lnTo>
                    <a:pt x="77" y="8365"/>
                  </a:lnTo>
                  <a:lnTo>
                    <a:pt x="88582" y="133"/>
                  </a:lnTo>
                  <a:cubicBezTo>
                    <a:pt x="88620" y="133"/>
                    <a:pt x="88647" y="100"/>
                    <a:pt x="88642" y="62"/>
                  </a:cubicBezTo>
                  <a:cubicBezTo>
                    <a:pt x="88642" y="29"/>
                    <a:pt x="88613" y="1"/>
                    <a:pt x="8858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43;p29">
              <a:extLst>
                <a:ext uri="{FF2B5EF4-FFF2-40B4-BE49-F238E27FC236}">
                  <a16:creationId xmlns:a16="http://schemas.microsoft.com/office/drawing/2014/main" id="{205AA0A7-FBE8-8FE5-A7F7-A07EF11075EF}"/>
                </a:ext>
              </a:extLst>
            </p:cNvPr>
            <p:cNvSpPr/>
            <p:nvPr/>
          </p:nvSpPr>
          <p:spPr>
            <a:xfrm>
              <a:off x="1358500" y="2889400"/>
              <a:ext cx="2217800" cy="210875"/>
            </a:xfrm>
            <a:custGeom>
              <a:avLst/>
              <a:gdLst/>
              <a:ahLst/>
              <a:cxnLst/>
              <a:rect l="l" t="t" r="r" b="b"/>
              <a:pathLst>
                <a:path w="88712" h="8435" extrusionOk="0">
                  <a:moveTo>
                    <a:pt x="88625" y="67"/>
                  </a:moveTo>
                  <a:cubicBezTo>
                    <a:pt x="88636" y="78"/>
                    <a:pt x="88641" y="83"/>
                    <a:pt x="88641" y="100"/>
                  </a:cubicBezTo>
                  <a:cubicBezTo>
                    <a:pt x="88641" y="116"/>
                    <a:pt x="88631" y="132"/>
                    <a:pt x="88614" y="132"/>
                  </a:cubicBezTo>
                  <a:lnTo>
                    <a:pt x="103" y="8364"/>
                  </a:lnTo>
                  <a:cubicBezTo>
                    <a:pt x="87" y="8364"/>
                    <a:pt x="76" y="8353"/>
                    <a:pt x="71" y="8337"/>
                  </a:cubicBezTo>
                  <a:cubicBezTo>
                    <a:pt x="71" y="8315"/>
                    <a:pt x="82" y="8299"/>
                    <a:pt x="103" y="8299"/>
                  </a:cubicBezTo>
                  <a:lnTo>
                    <a:pt x="88614" y="67"/>
                  </a:lnTo>
                  <a:close/>
                  <a:moveTo>
                    <a:pt x="88616" y="0"/>
                  </a:moveTo>
                  <a:cubicBezTo>
                    <a:pt x="88610" y="0"/>
                    <a:pt x="88604" y="1"/>
                    <a:pt x="88598" y="2"/>
                  </a:cubicBezTo>
                  <a:lnTo>
                    <a:pt x="98" y="8234"/>
                  </a:lnTo>
                  <a:cubicBezTo>
                    <a:pt x="38" y="8240"/>
                    <a:pt x="0" y="8288"/>
                    <a:pt x="6" y="8343"/>
                  </a:cubicBezTo>
                  <a:cubicBezTo>
                    <a:pt x="11" y="8391"/>
                    <a:pt x="55" y="8435"/>
                    <a:pt x="103" y="8435"/>
                  </a:cubicBezTo>
                  <a:lnTo>
                    <a:pt x="114" y="8435"/>
                  </a:lnTo>
                  <a:lnTo>
                    <a:pt x="88620" y="197"/>
                  </a:lnTo>
                  <a:cubicBezTo>
                    <a:pt x="88674" y="197"/>
                    <a:pt x="88712" y="148"/>
                    <a:pt x="88706" y="89"/>
                  </a:cubicBezTo>
                  <a:cubicBezTo>
                    <a:pt x="88706" y="62"/>
                    <a:pt x="88690" y="29"/>
                    <a:pt x="88663" y="13"/>
                  </a:cubicBezTo>
                  <a:cubicBezTo>
                    <a:pt x="88651" y="5"/>
                    <a:pt x="88633" y="0"/>
                    <a:pt x="8861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44;p29">
              <a:extLst>
                <a:ext uri="{FF2B5EF4-FFF2-40B4-BE49-F238E27FC236}">
                  <a16:creationId xmlns:a16="http://schemas.microsoft.com/office/drawing/2014/main" id="{E814278A-9C34-DF19-C396-DED8F0E3310F}"/>
                </a:ext>
              </a:extLst>
            </p:cNvPr>
            <p:cNvSpPr/>
            <p:nvPr/>
          </p:nvSpPr>
          <p:spPr>
            <a:xfrm>
              <a:off x="1531525" y="3414925"/>
              <a:ext cx="2044500" cy="91675"/>
            </a:xfrm>
            <a:custGeom>
              <a:avLst/>
              <a:gdLst/>
              <a:ahLst/>
              <a:cxnLst/>
              <a:rect l="l" t="t" r="r" b="b"/>
              <a:pathLst>
                <a:path w="81780" h="3667" extrusionOk="0">
                  <a:moveTo>
                    <a:pt x="71" y="0"/>
                  </a:moveTo>
                  <a:cubicBezTo>
                    <a:pt x="39" y="0"/>
                    <a:pt x="6" y="27"/>
                    <a:pt x="1" y="65"/>
                  </a:cubicBezTo>
                  <a:cubicBezTo>
                    <a:pt x="1" y="98"/>
                    <a:pt x="28" y="130"/>
                    <a:pt x="66" y="135"/>
                  </a:cubicBezTo>
                  <a:lnTo>
                    <a:pt x="81682" y="3667"/>
                  </a:lnTo>
                  <a:lnTo>
                    <a:pt x="81688" y="3667"/>
                  </a:lnTo>
                  <a:cubicBezTo>
                    <a:pt x="81775" y="3667"/>
                    <a:pt x="81780" y="3537"/>
                    <a:pt x="81693" y="3537"/>
                  </a:cubicBezTo>
                  <a:lnTo>
                    <a:pt x="71"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45;p29">
              <a:extLst>
                <a:ext uri="{FF2B5EF4-FFF2-40B4-BE49-F238E27FC236}">
                  <a16:creationId xmlns:a16="http://schemas.microsoft.com/office/drawing/2014/main" id="{98DAA0B7-91B4-CB37-ACC6-D3F595BAEA6A}"/>
                </a:ext>
              </a:extLst>
            </p:cNvPr>
            <p:cNvSpPr/>
            <p:nvPr/>
          </p:nvSpPr>
          <p:spPr>
            <a:xfrm>
              <a:off x="1530725" y="3414100"/>
              <a:ext cx="2046400" cy="93325"/>
            </a:xfrm>
            <a:custGeom>
              <a:avLst/>
              <a:gdLst/>
              <a:ahLst/>
              <a:cxnLst/>
              <a:rect l="l" t="t" r="r" b="b"/>
              <a:pathLst>
                <a:path w="81856" h="3733" extrusionOk="0">
                  <a:moveTo>
                    <a:pt x="103" y="66"/>
                  </a:moveTo>
                  <a:lnTo>
                    <a:pt x="81720" y="3602"/>
                  </a:lnTo>
                  <a:cubicBezTo>
                    <a:pt x="81763" y="3602"/>
                    <a:pt x="81763" y="3667"/>
                    <a:pt x="81720" y="3667"/>
                  </a:cubicBezTo>
                  <a:lnTo>
                    <a:pt x="98" y="131"/>
                  </a:lnTo>
                  <a:cubicBezTo>
                    <a:pt x="82" y="131"/>
                    <a:pt x="71" y="114"/>
                    <a:pt x="71" y="98"/>
                  </a:cubicBezTo>
                  <a:cubicBezTo>
                    <a:pt x="71" y="82"/>
                    <a:pt x="87" y="66"/>
                    <a:pt x="103" y="66"/>
                  </a:cubicBezTo>
                  <a:close/>
                  <a:moveTo>
                    <a:pt x="103" y="1"/>
                  </a:moveTo>
                  <a:cubicBezTo>
                    <a:pt x="49" y="1"/>
                    <a:pt x="6" y="44"/>
                    <a:pt x="0" y="93"/>
                  </a:cubicBezTo>
                  <a:cubicBezTo>
                    <a:pt x="0" y="152"/>
                    <a:pt x="44" y="196"/>
                    <a:pt x="98" y="201"/>
                  </a:cubicBezTo>
                  <a:lnTo>
                    <a:pt x="81714" y="3732"/>
                  </a:lnTo>
                  <a:lnTo>
                    <a:pt x="81720" y="3732"/>
                  </a:lnTo>
                  <a:cubicBezTo>
                    <a:pt x="81850" y="3732"/>
                    <a:pt x="81855" y="3537"/>
                    <a:pt x="81725" y="3532"/>
                  </a:cubicBezTo>
                  <a:lnTo>
                    <a:pt x="103"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46;p29">
              <a:extLst>
                <a:ext uri="{FF2B5EF4-FFF2-40B4-BE49-F238E27FC236}">
                  <a16:creationId xmlns:a16="http://schemas.microsoft.com/office/drawing/2014/main" id="{5556CC7F-0BE2-8FB2-F002-831C120D3010}"/>
                </a:ext>
              </a:extLst>
            </p:cNvPr>
            <p:cNvSpPr/>
            <p:nvPr/>
          </p:nvSpPr>
          <p:spPr>
            <a:xfrm>
              <a:off x="1520700" y="3516975"/>
              <a:ext cx="1030125" cy="108825"/>
            </a:xfrm>
            <a:custGeom>
              <a:avLst/>
              <a:gdLst/>
              <a:ahLst/>
              <a:cxnLst/>
              <a:rect l="l" t="t" r="r" b="b"/>
              <a:pathLst>
                <a:path w="41205" h="4353" extrusionOk="0">
                  <a:moveTo>
                    <a:pt x="67" y="1"/>
                  </a:moveTo>
                  <a:cubicBezTo>
                    <a:pt x="33" y="1"/>
                    <a:pt x="6" y="27"/>
                    <a:pt x="6" y="61"/>
                  </a:cubicBezTo>
                  <a:cubicBezTo>
                    <a:pt x="1" y="99"/>
                    <a:pt x="28" y="132"/>
                    <a:pt x="66" y="132"/>
                  </a:cubicBezTo>
                  <a:lnTo>
                    <a:pt x="41107" y="4351"/>
                  </a:lnTo>
                  <a:cubicBezTo>
                    <a:pt x="41110" y="4351"/>
                    <a:pt x="41112" y="4353"/>
                    <a:pt x="41114" y="4353"/>
                  </a:cubicBezTo>
                  <a:cubicBezTo>
                    <a:pt x="41115" y="4353"/>
                    <a:pt x="41116" y="4352"/>
                    <a:pt x="41118" y="4351"/>
                  </a:cubicBezTo>
                  <a:cubicBezTo>
                    <a:pt x="41199" y="4351"/>
                    <a:pt x="41204" y="4231"/>
                    <a:pt x="41123" y="4221"/>
                  </a:cubicBezTo>
                  <a:lnTo>
                    <a:pt x="76" y="2"/>
                  </a:lnTo>
                  <a:cubicBezTo>
                    <a:pt x="73" y="1"/>
                    <a:pt x="70" y="1"/>
                    <a:pt x="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47;p29">
              <a:extLst>
                <a:ext uri="{FF2B5EF4-FFF2-40B4-BE49-F238E27FC236}">
                  <a16:creationId xmlns:a16="http://schemas.microsoft.com/office/drawing/2014/main" id="{196907DF-4056-08F8-9B8E-65D3FBE0612F}"/>
                </a:ext>
              </a:extLst>
            </p:cNvPr>
            <p:cNvSpPr/>
            <p:nvPr/>
          </p:nvSpPr>
          <p:spPr>
            <a:xfrm>
              <a:off x="1519750" y="3516125"/>
              <a:ext cx="1032275" cy="110575"/>
            </a:xfrm>
            <a:custGeom>
              <a:avLst/>
              <a:gdLst/>
              <a:ahLst/>
              <a:cxnLst/>
              <a:rect l="l" t="t" r="r" b="b"/>
              <a:pathLst>
                <a:path w="41291" h="4423" extrusionOk="0">
                  <a:moveTo>
                    <a:pt x="114" y="68"/>
                  </a:moveTo>
                  <a:lnTo>
                    <a:pt x="41156" y="4287"/>
                  </a:lnTo>
                  <a:cubicBezTo>
                    <a:pt x="41166" y="4287"/>
                    <a:pt x="41172" y="4292"/>
                    <a:pt x="41177" y="4298"/>
                  </a:cubicBezTo>
                  <a:cubicBezTo>
                    <a:pt x="41183" y="4309"/>
                    <a:pt x="41188" y="4314"/>
                    <a:pt x="41188" y="4325"/>
                  </a:cubicBezTo>
                  <a:cubicBezTo>
                    <a:pt x="41183" y="4341"/>
                    <a:pt x="41172" y="4352"/>
                    <a:pt x="41156" y="4352"/>
                  </a:cubicBezTo>
                  <a:lnTo>
                    <a:pt x="104" y="133"/>
                  </a:lnTo>
                  <a:cubicBezTo>
                    <a:pt x="98" y="133"/>
                    <a:pt x="87" y="128"/>
                    <a:pt x="82" y="122"/>
                  </a:cubicBezTo>
                  <a:cubicBezTo>
                    <a:pt x="76" y="117"/>
                    <a:pt x="76" y="106"/>
                    <a:pt x="76" y="101"/>
                  </a:cubicBezTo>
                  <a:cubicBezTo>
                    <a:pt x="76" y="90"/>
                    <a:pt x="82" y="79"/>
                    <a:pt x="93" y="74"/>
                  </a:cubicBezTo>
                  <a:cubicBezTo>
                    <a:pt x="93" y="68"/>
                    <a:pt x="98" y="68"/>
                    <a:pt x="104" y="68"/>
                  </a:cubicBezTo>
                  <a:close/>
                  <a:moveTo>
                    <a:pt x="104" y="1"/>
                  </a:moveTo>
                  <a:cubicBezTo>
                    <a:pt x="87" y="1"/>
                    <a:pt x="71" y="6"/>
                    <a:pt x="55" y="14"/>
                  </a:cubicBezTo>
                  <a:cubicBezTo>
                    <a:pt x="28" y="36"/>
                    <a:pt x="11" y="63"/>
                    <a:pt x="11" y="90"/>
                  </a:cubicBezTo>
                  <a:cubicBezTo>
                    <a:pt x="1" y="149"/>
                    <a:pt x="44" y="198"/>
                    <a:pt x="98" y="203"/>
                  </a:cubicBezTo>
                  <a:lnTo>
                    <a:pt x="41139" y="4417"/>
                  </a:lnTo>
                  <a:lnTo>
                    <a:pt x="41156" y="4422"/>
                  </a:lnTo>
                  <a:cubicBezTo>
                    <a:pt x="41280" y="4422"/>
                    <a:pt x="41291" y="4233"/>
                    <a:pt x="41161" y="4222"/>
                  </a:cubicBezTo>
                  <a:lnTo>
                    <a:pt x="125" y="3"/>
                  </a:lnTo>
                  <a:cubicBezTo>
                    <a:pt x="118" y="2"/>
                    <a:pt x="111"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48;p29">
              <a:extLst>
                <a:ext uri="{FF2B5EF4-FFF2-40B4-BE49-F238E27FC236}">
                  <a16:creationId xmlns:a16="http://schemas.microsoft.com/office/drawing/2014/main" id="{4B36EC99-C046-7BE3-7F4B-1A8F90B7BD17}"/>
                </a:ext>
              </a:extLst>
            </p:cNvPr>
            <p:cNvSpPr/>
            <p:nvPr/>
          </p:nvSpPr>
          <p:spPr>
            <a:xfrm>
              <a:off x="1531525" y="3656300"/>
              <a:ext cx="1182850" cy="192850"/>
            </a:xfrm>
            <a:custGeom>
              <a:avLst/>
              <a:gdLst/>
              <a:ahLst/>
              <a:cxnLst/>
              <a:rect l="l" t="t" r="r" b="b"/>
              <a:pathLst>
                <a:path w="47314" h="7714" extrusionOk="0">
                  <a:moveTo>
                    <a:pt x="71" y="1"/>
                  </a:moveTo>
                  <a:cubicBezTo>
                    <a:pt x="38" y="1"/>
                    <a:pt x="11" y="22"/>
                    <a:pt x="6" y="56"/>
                  </a:cubicBezTo>
                  <a:cubicBezTo>
                    <a:pt x="1" y="88"/>
                    <a:pt x="22" y="126"/>
                    <a:pt x="60" y="131"/>
                  </a:cubicBezTo>
                  <a:lnTo>
                    <a:pt x="47211" y="7714"/>
                  </a:lnTo>
                  <a:lnTo>
                    <a:pt x="47221" y="7714"/>
                  </a:lnTo>
                  <a:cubicBezTo>
                    <a:pt x="47303" y="7714"/>
                    <a:pt x="47314" y="7595"/>
                    <a:pt x="47232" y="7584"/>
                  </a:cubicBezTo>
                  <a:lnTo>
                    <a:pt x="82" y="2"/>
                  </a:lnTo>
                  <a:cubicBezTo>
                    <a:pt x="78" y="1"/>
                    <a:pt x="74" y="1"/>
                    <a:pt x="7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49;p29">
              <a:extLst>
                <a:ext uri="{FF2B5EF4-FFF2-40B4-BE49-F238E27FC236}">
                  <a16:creationId xmlns:a16="http://schemas.microsoft.com/office/drawing/2014/main" id="{18896CB8-00DF-FCCD-6A1D-E5618421F696}"/>
                </a:ext>
              </a:extLst>
            </p:cNvPr>
            <p:cNvSpPr/>
            <p:nvPr/>
          </p:nvSpPr>
          <p:spPr>
            <a:xfrm>
              <a:off x="1530725" y="3655375"/>
              <a:ext cx="1183925" cy="194725"/>
            </a:xfrm>
            <a:custGeom>
              <a:avLst/>
              <a:gdLst/>
              <a:ahLst/>
              <a:cxnLst/>
              <a:rect l="l" t="t" r="r" b="b"/>
              <a:pathLst>
                <a:path w="47357" h="7789" extrusionOk="0">
                  <a:moveTo>
                    <a:pt x="109" y="71"/>
                  </a:moveTo>
                  <a:lnTo>
                    <a:pt x="47259" y="7653"/>
                  </a:lnTo>
                  <a:cubicBezTo>
                    <a:pt x="47270" y="7653"/>
                    <a:pt x="47275" y="7659"/>
                    <a:pt x="47281" y="7669"/>
                  </a:cubicBezTo>
                  <a:cubicBezTo>
                    <a:pt x="47286" y="7675"/>
                    <a:pt x="47286" y="7686"/>
                    <a:pt x="47286" y="7691"/>
                  </a:cubicBezTo>
                  <a:cubicBezTo>
                    <a:pt x="47281" y="7707"/>
                    <a:pt x="47270" y="7718"/>
                    <a:pt x="47253" y="7718"/>
                  </a:cubicBezTo>
                  <a:lnTo>
                    <a:pt x="47248" y="7718"/>
                  </a:lnTo>
                  <a:lnTo>
                    <a:pt x="98" y="136"/>
                  </a:lnTo>
                  <a:cubicBezTo>
                    <a:pt x="87" y="131"/>
                    <a:pt x="82" y="131"/>
                    <a:pt x="76" y="120"/>
                  </a:cubicBezTo>
                  <a:cubicBezTo>
                    <a:pt x="71" y="114"/>
                    <a:pt x="71" y="104"/>
                    <a:pt x="71" y="98"/>
                  </a:cubicBezTo>
                  <a:cubicBezTo>
                    <a:pt x="71" y="82"/>
                    <a:pt x="87" y="71"/>
                    <a:pt x="103" y="71"/>
                  </a:cubicBezTo>
                  <a:close/>
                  <a:moveTo>
                    <a:pt x="109" y="0"/>
                  </a:moveTo>
                  <a:cubicBezTo>
                    <a:pt x="59" y="0"/>
                    <a:pt x="11" y="37"/>
                    <a:pt x="6" y="87"/>
                  </a:cubicBezTo>
                  <a:cubicBezTo>
                    <a:pt x="0" y="114"/>
                    <a:pt x="6" y="141"/>
                    <a:pt x="22" y="158"/>
                  </a:cubicBezTo>
                  <a:cubicBezTo>
                    <a:pt x="38" y="185"/>
                    <a:pt x="60" y="196"/>
                    <a:pt x="87" y="201"/>
                  </a:cubicBezTo>
                  <a:lnTo>
                    <a:pt x="47237" y="7783"/>
                  </a:lnTo>
                  <a:cubicBezTo>
                    <a:pt x="47243" y="7789"/>
                    <a:pt x="47248" y="7789"/>
                    <a:pt x="47253" y="7789"/>
                  </a:cubicBezTo>
                  <a:cubicBezTo>
                    <a:pt x="47302" y="7789"/>
                    <a:pt x="47346" y="7751"/>
                    <a:pt x="47351" y="7702"/>
                  </a:cubicBezTo>
                  <a:cubicBezTo>
                    <a:pt x="47356" y="7675"/>
                    <a:pt x="47351" y="7648"/>
                    <a:pt x="47335" y="7626"/>
                  </a:cubicBezTo>
                  <a:cubicBezTo>
                    <a:pt x="47318" y="7604"/>
                    <a:pt x="47297" y="7594"/>
                    <a:pt x="47270" y="7588"/>
                  </a:cubicBezTo>
                  <a:lnTo>
                    <a:pt x="119" y="1"/>
                  </a:lnTo>
                  <a:cubicBezTo>
                    <a:pt x="116" y="0"/>
                    <a:pt x="113" y="0"/>
                    <a:pt x="10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50;p29">
              <a:extLst>
                <a:ext uri="{FF2B5EF4-FFF2-40B4-BE49-F238E27FC236}">
                  <a16:creationId xmlns:a16="http://schemas.microsoft.com/office/drawing/2014/main" id="{C864B56E-C233-FDAE-4AD6-EC93142A95C4}"/>
                </a:ext>
              </a:extLst>
            </p:cNvPr>
            <p:cNvSpPr/>
            <p:nvPr/>
          </p:nvSpPr>
          <p:spPr>
            <a:xfrm>
              <a:off x="1462875" y="1530875"/>
              <a:ext cx="2018150" cy="786825"/>
            </a:xfrm>
            <a:custGeom>
              <a:avLst/>
              <a:gdLst/>
              <a:ahLst/>
              <a:cxnLst/>
              <a:rect l="l" t="t" r="r" b="b"/>
              <a:pathLst>
                <a:path w="80726" h="31473" extrusionOk="0">
                  <a:moveTo>
                    <a:pt x="80631" y="1"/>
                  </a:moveTo>
                  <a:cubicBezTo>
                    <a:pt x="80623" y="1"/>
                    <a:pt x="80614" y="2"/>
                    <a:pt x="80605" y="6"/>
                  </a:cubicBezTo>
                  <a:lnTo>
                    <a:pt x="66" y="31342"/>
                  </a:lnTo>
                  <a:cubicBezTo>
                    <a:pt x="1" y="31369"/>
                    <a:pt x="17" y="31472"/>
                    <a:pt x="93" y="31472"/>
                  </a:cubicBezTo>
                  <a:cubicBezTo>
                    <a:pt x="98" y="31472"/>
                    <a:pt x="109" y="31467"/>
                    <a:pt x="115" y="31467"/>
                  </a:cubicBezTo>
                  <a:lnTo>
                    <a:pt x="80654" y="131"/>
                  </a:lnTo>
                  <a:cubicBezTo>
                    <a:pt x="80726" y="102"/>
                    <a:pt x="80696" y="1"/>
                    <a:pt x="8063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51;p29">
              <a:extLst>
                <a:ext uri="{FF2B5EF4-FFF2-40B4-BE49-F238E27FC236}">
                  <a16:creationId xmlns:a16="http://schemas.microsoft.com/office/drawing/2014/main" id="{B822E611-0B9C-FE19-9DEB-ED92BC7C580D}"/>
                </a:ext>
              </a:extLst>
            </p:cNvPr>
            <p:cNvSpPr/>
            <p:nvPr/>
          </p:nvSpPr>
          <p:spPr>
            <a:xfrm>
              <a:off x="1462350" y="1530100"/>
              <a:ext cx="2019050" cy="788400"/>
            </a:xfrm>
            <a:custGeom>
              <a:avLst/>
              <a:gdLst/>
              <a:ahLst/>
              <a:cxnLst/>
              <a:rect l="l" t="t" r="r" b="b"/>
              <a:pathLst>
                <a:path w="80762" h="31536" extrusionOk="0">
                  <a:moveTo>
                    <a:pt x="80664" y="69"/>
                  </a:moveTo>
                  <a:cubicBezTo>
                    <a:pt x="80680" y="80"/>
                    <a:pt x="80685" y="97"/>
                    <a:pt x="80680" y="113"/>
                  </a:cubicBezTo>
                  <a:cubicBezTo>
                    <a:pt x="80675" y="118"/>
                    <a:pt x="80669" y="129"/>
                    <a:pt x="80658" y="129"/>
                  </a:cubicBezTo>
                  <a:lnTo>
                    <a:pt x="125" y="31465"/>
                  </a:lnTo>
                  <a:cubicBezTo>
                    <a:pt x="121" y="31466"/>
                    <a:pt x="117" y="31467"/>
                    <a:pt x="113" y="31467"/>
                  </a:cubicBezTo>
                  <a:cubicBezTo>
                    <a:pt x="99" y="31467"/>
                    <a:pt x="86" y="31460"/>
                    <a:pt x="82" y="31443"/>
                  </a:cubicBezTo>
                  <a:cubicBezTo>
                    <a:pt x="76" y="31438"/>
                    <a:pt x="76" y="31427"/>
                    <a:pt x="82" y="31422"/>
                  </a:cubicBezTo>
                  <a:cubicBezTo>
                    <a:pt x="87" y="31411"/>
                    <a:pt x="92" y="31406"/>
                    <a:pt x="98" y="31406"/>
                  </a:cubicBezTo>
                  <a:lnTo>
                    <a:pt x="80637" y="69"/>
                  </a:lnTo>
                  <a:close/>
                  <a:moveTo>
                    <a:pt x="80643" y="1"/>
                  </a:moveTo>
                  <a:cubicBezTo>
                    <a:pt x="80632" y="1"/>
                    <a:pt x="80621" y="2"/>
                    <a:pt x="80610" y="4"/>
                  </a:cubicBezTo>
                  <a:lnTo>
                    <a:pt x="76" y="31341"/>
                  </a:lnTo>
                  <a:cubicBezTo>
                    <a:pt x="22" y="31362"/>
                    <a:pt x="0" y="31416"/>
                    <a:pt x="17" y="31471"/>
                  </a:cubicBezTo>
                  <a:cubicBezTo>
                    <a:pt x="33" y="31508"/>
                    <a:pt x="71" y="31536"/>
                    <a:pt x="114" y="31536"/>
                  </a:cubicBezTo>
                  <a:cubicBezTo>
                    <a:pt x="125" y="31536"/>
                    <a:pt x="136" y="31530"/>
                    <a:pt x="147" y="31530"/>
                  </a:cubicBezTo>
                  <a:lnTo>
                    <a:pt x="80685" y="194"/>
                  </a:lnTo>
                  <a:cubicBezTo>
                    <a:pt x="80707" y="183"/>
                    <a:pt x="80729" y="167"/>
                    <a:pt x="80740" y="140"/>
                  </a:cubicBezTo>
                  <a:cubicBezTo>
                    <a:pt x="80761" y="91"/>
                    <a:pt x="80740" y="32"/>
                    <a:pt x="80691" y="10"/>
                  </a:cubicBezTo>
                  <a:cubicBezTo>
                    <a:pt x="80675" y="4"/>
                    <a:pt x="80659" y="1"/>
                    <a:pt x="806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52;p29">
              <a:extLst>
                <a:ext uri="{FF2B5EF4-FFF2-40B4-BE49-F238E27FC236}">
                  <a16:creationId xmlns:a16="http://schemas.microsoft.com/office/drawing/2014/main" id="{D7E7BD8B-A0ED-A685-998D-B1AD08CDDF7D}"/>
                </a:ext>
              </a:extLst>
            </p:cNvPr>
            <p:cNvSpPr/>
            <p:nvPr/>
          </p:nvSpPr>
          <p:spPr>
            <a:xfrm>
              <a:off x="2150700" y="1898475"/>
              <a:ext cx="482200" cy="187150"/>
            </a:xfrm>
            <a:custGeom>
              <a:avLst/>
              <a:gdLst/>
              <a:ahLst/>
              <a:cxnLst/>
              <a:rect l="l" t="t" r="r" b="b"/>
              <a:pathLst>
                <a:path w="19288" h="7486" extrusionOk="0">
                  <a:moveTo>
                    <a:pt x="19193" y="1"/>
                  </a:moveTo>
                  <a:cubicBezTo>
                    <a:pt x="19185" y="1"/>
                    <a:pt x="19176" y="2"/>
                    <a:pt x="19167" y="6"/>
                  </a:cubicBezTo>
                  <a:lnTo>
                    <a:pt x="71" y="7361"/>
                  </a:lnTo>
                  <a:cubicBezTo>
                    <a:pt x="0" y="7388"/>
                    <a:pt x="17" y="7485"/>
                    <a:pt x="92" y="7485"/>
                  </a:cubicBezTo>
                  <a:lnTo>
                    <a:pt x="114" y="7485"/>
                  </a:lnTo>
                  <a:lnTo>
                    <a:pt x="19216" y="131"/>
                  </a:lnTo>
                  <a:cubicBezTo>
                    <a:pt x="19288" y="102"/>
                    <a:pt x="19258" y="1"/>
                    <a:pt x="1919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53;p29">
              <a:extLst>
                <a:ext uri="{FF2B5EF4-FFF2-40B4-BE49-F238E27FC236}">
                  <a16:creationId xmlns:a16="http://schemas.microsoft.com/office/drawing/2014/main" id="{B407847A-25F5-5A31-44D8-F844DC357590}"/>
                </a:ext>
              </a:extLst>
            </p:cNvPr>
            <p:cNvSpPr/>
            <p:nvPr/>
          </p:nvSpPr>
          <p:spPr>
            <a:xfrm>
              <a:off x="2150150" y="1897700"/>
              <a:ext cx="483125" cy="188875"/>
            </a:xfrm>
            <a:custGeom>
              <a:avLst/>
              <a:gdLst/>
              <a:ahLst/>
              <a:cxnLst/>
              <a:rect l="l" t="t" r="r" b="b"/>
              <a:pathLst>
                <a:path w="19325" h="7555" extrusionOk="0">
                  <a:moveTo>
                    <a:pt x="19227" y="69"/>
                  </a:moveTo>
                  <a:cubicBezTo>
                    <a:pt x="19238" y="75"/>
                    <a:pt x="19243" y="80"/>
                    <a:pt x="19243" y="91"/>
                  </a:cubicBezTo>
                  <a:cubicBezTo>
                    <a:pt x="19249" y="107"/>
                    <a:pt x="19243" y="124"/>
                    <a:pt x="19227" y="129"/>
                  </a:cubicBezTo>
                  <a:lnTo>
                    <a:pt x="125" y="7484"/>
                  </a:lnTo>
                  <a:cubicBezTo>
                    <a:pt x="122" y="7485"/>
                    <a:pt x="119" y="7485"/>
                    <a:pt x="116" y="7485"/>
                  </a:cubicBezTo>
                  <a:cubicBezTo>
                    <a:pt x="102" y="7485"/>
                    <a:pt x="86" y="7475"/>
                    <a:pt x="82" y="7462"/>
                  </a:cubicBezTo>
                  <a:cubicBezTo>
                    <a:pt x="77" y="7446"/>
                    <a:pt x="87" y="7430"/>
                    <a:pt x="104" y="7424"/>
                  </a:cubicBezTo>
                  <a:lnTo>
                    <a:pt x="19200" y="69"/>
                  </a:lnTo>
                  <a:close/>
                  <a:moveTo>
                    <a:pt x="19212" y="1"/>
                  </a:moveTo>
                  <a:cubicBezTo>
                    <a:pt x="19201" y="1"/>
                    <a:pt x="19189" y="2"/>
                    <a:pt x="19178" y="4"/>
                  </a:cubicBezTo>
                  <a:lnTo>
                    <a:pt x="77" y="7359"/>
                  </a:lnTo>
                  <a:cubicBezTo>
                    <a:pt x="28" y="7375"/>
                    <a:pt x="1" y="7435"/>
                    <a:pt x="22" y="7489"/>
                  </a:cubicBezTo>
                  <a:cubicBezTo>
                    <a:pt x="33" y="7527"/>
                    <a:pt x="71" y="7554"/>
                    <a:pt x="114" y="7554"/>
                  </a:cubicBezTo>
                  <a:cubicBezTo>
                    <a:pt x="125" y="7554"/>
                    <a:pt x="142" y="7549"/>
                    <a:pt x="152" y="7543"/>
                  </a:cubicBezTo>
                  <a:lnTo>
                    <a:pt x="19249" y="194"/>
                  </a:lnTo>
                  <a:cubicBezTo>
                    <a:pt x="19303" y="172"/>
                    <a:pt x="19324" y="118"/>
                    <a:pt x="19308" y="64"/>
                  </a:cubicBezTo>
                  <a:cubicBezTo>
                    <a:pt x="19297" y="42"/>
                    <a:pt x="19281" y="21"/>
                    <a:pt x="19254" y="10"/>
                  </a:cubicBezTo>
                  <a:cubicBezTo>
                    <a:pt x="19241" y="4"/>
                    <a:pt x="19227" y="1"/>
                    <a:pt x="1921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54;p29">
              <a:extLst>
                <a:ext uri="{FF2B5EF4-FFF2-40B4-BE49-F238E27FC236}">
                  <a16:creationId xmlns:a16="http://schemas.microsoft.com/office/drawing/2014/main" id="{257C9E7E-DA84-AA22-1AEA-B55D98CD818B}"/>
                </a:ext>
              </a:extLst>
            </p:cNvPr>
            <p:cNvSpPr/>
            <p:nvPr/>
          </p:nvSpPr>
          <p:spPr>
            <a:xfrm>
              <a:off x="1388150" y="1721375"/>
              <a:ext cx="2188050" cy="765275"/>
            </a:xfrm>
            <a:custGeom>
              <a:avLst/>
              <a:gdLst/>
              <a:ahLst/>
              <a:cxnLst/>
              <a:rect l="l" t="t" r="r" b="b"/>
              <a:pathLst>
                <a:path w="87522" h="30611" extrusionOk="0">
                  <a:moveTo>
                    <a:pt x="87427" y="1"/>
                  </a:moveTo>
                  <a:cubicBezTo>
                    <a:pt x="87419" y="1"/>
                    <a:pt x="87410" y="2"/>
                    <a:pt x="87401" y="6"/>
                  </a:cubicBezTo>
                  <a:lnTo>
                    <a:pt x="71" y="30481"/>
                  </a:lnTo>
                  <a:cubicBezTo>
                    <a:pt x="0" y="30503"/>
                    <a:pt x="17" y="30611"/>
                    <a:pt x="93" y="30611"/>
                  </a:cubicBezTo>
                  <a:cubicBezTo>
                    <a:pt x="98" y="30611"/>
                    <a:pt x="109" y="30611"/>
                    <a:pt x="114" y="30606"/>
                  </a:cubicBezTo>
                  <a:lnTo>
                    <a:pt x="87445" y="131"/>
                  </a:lnTo>
                  <a:cubicBezTo>
                    <a:pt x="87522" y="106"/>
                    <a:pt x="87492" y="1"/>
                    <a:pt x="8742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55;p29">
              <a:extLst>
                <a:ext uri="{FF2B5EF4-FFF2-40B4-BE49-F238E27FC236}">
                  <a16:creationId xmlns:a16="http://schemas.microsoft.com/office/drawing/2014/main" id="{E4B5CA4D-0FF0-86E8-50DD-E8BDC468AACC}"/>
                </a:ext>
              </a:extLst>
            </p:cNvPr>
            <p:cNvSpPr/>
            <p:nvPr/>
          </p:nvSpPr>
          <p:spPr>
            <a:xfrm>
              <a:off x="1386925" y="1720550"/>
              <a:ext cx="2190425" cy="766925"/>
            </a:xfrm>
            <a:custGeom>
              <a:avLst/>
              <a:gdLst/>
              <a:ahLst/>
              <a:cxnLst/>
              <a:rect l="l" t="t" r="r" b="b"/>
              <a:pathLst>
                <a:path w="87617" h="30677" extrusionOk="0">
                  <a:moveTo>
                    <a:pt x="87472" y="66"/>
                  </a:moveTo>
                  <a:cubicBezTo>
                    <a:pt x="87488" y="66"/>
                    <a:pt x="87499" y="77"/>
                    <a:pt x="87504" y="88"/>
                  </a:cubicBezTo>
                  <a:cubicBezTo>
                    <a:pt x="87510" y="109"/>
                    <a:pt x="87499" y="126"/>
                    <a:pt x="87483" y="131"/>
                  </a:cubicBezTo>
                  <a:lnTo>
                    <a:pt x="152" y="30606"/>
                  </a:lnTo>
                  <a:cubicBezTo>
                    <a:pt x="148" y="30607"/>
                    <a:pt x="144" y="30608"/>
                    <a:pt x="140" y="30608"/>
                  </a:cubicBezTo>
                  <a:cubicBezTo>
                    <a:pt x="128" y="30608"/>
                    <a:pt x="117" y="30602"/>
                    <a:pt x="109" y="30590"/>
                  </a:cubicBezTo>
                  <a:cubicBezTo>
                    <a:pt x="104" y="30568"/>
                    <a:pt x="114" y="30552"/>
                    <a:pt x="131" y="30547"/>
                  </a:cubicBezTo>
                  <a:lnTo>
                    <a:pt x="87461" y="72"/>
                  </a:lnTo>
                  <a:cubicBezTo>
                    <a:pt x="87466" y="66"/>
                    <a:pt x="87466" y="66"/>
                    <a:pt x="87472" y="66"/>
                  </a:cubicBezTo>
                  <a:close/>
                  <a:moveTo>
                    <a:pt x="87475" y="0"/>
                  </a:moveTo>
                  <a:cubicBezTo>
                    <a:pt x="87464" y="0"/>
                    <a:pt x="87452" y="2"/>
                    <a:pt x="87439" y="7"/>
                  </a:cubicBezTo>
                  <a:lnTo>
                    <a:pt x="109" y="30482"/>
                  </a:lnTo>
                  <a:cubicBezTo>
                    <a:pt x="1" y="30519"/>
                    <a:pt x="28" y="30676"/>
                    <a:pt x="142" y="30676"/>
                  </a:cubicBezTo>
                  <a:cubicBezTo>
                    <a:pt x="152" y="30676"/>
                    <a:pt x="163" y="30676"/>
                    <a:pt x="174" y="30671"/>
                  </a:cubicBezTo>
                  <a:lnTo>
                    <a:pt x="87504" y="196"/>
                  </a:lnTo>
                  <a:cubicBezTo>
                    <a:pt x="87616" y="157"/>
                    <a:pt x="87575" y="0"/>
                    <a:pt x="8747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56;p29">
              <a:extLst>
                <a:ext uri="{FF2B5EF4-FFF2-40B4-BE49-F238E27FC236}">
                  <a16:creationId xmlns:a16="http://schemas.microsoft.com/office/drawing/2014/main" id="{DB7C1C5A-CFE0-B4EF-2A96-91214A3467BE}"/>
                </a:ext>
              </a:extLst>
            </p:cNvPr>
            <p:cNvSpPr/>
            <p:nvPr/>
          </p:nvSpPr>
          <p:spPr>
            <a:xfrm>
              <a:off x="1388150" y="2284325"/>
              <a:ext cx="2187475" cy="486525"/>
            </a:xfrm>
            <a:custGeom>
              <a:avLst/>
              <a:gdLst/>
              <a:ahLst/>
              <a:cxnLst/>
              <a:rect l="l" t="t" r="r" b="b"/>
              <a:pathLst>
                <a:path w="87499" h="19461" extrusionOk="0">
                  <a:moveTo>
                    <a:pt x="87418" y="1"/>
                  </a:moveTo>
                  <a:cubicBezTo>
                    <a:pt x="87414" y="1"/>
                    <a:pt x="87410" y="1"/>
                    <a:pt x="87407" y="2"/>
                  </a:cubicBezTo>
                  <a:lnTo>
                    <a:pt x="76" y="19331"/>
                  </a:lnTo>
                  <a:cubicBezTo>
                    <a:pt x="0" y="19347"/>
                    <a:pt x="11" y="19461"/>
                    <a:pt x="93" y="19461"/>
                  </a:cubicBezTo>
                  <a:lnTo>
                    <a:pt x="109" y="19461"/>
                  </a:lnTo>
                  <a:lnTo>
                    <a:pt x="87439" y="132"/>
                  </a:lnTo>
                  <a:cubicBezTo>
                    <a:pt x="87472" y="126"/>
                    <a:pt x="87499" y="88"/>
                    <a:pt x="87488" y="56"/>
                  </a:cubicBezTo>
                  <a:cubicBezTo>
                    <a:pt x="87483" y="22"/>
                    <a:pt x="87452" y="1"/>
                    <a:pt x="874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57;p29">
              <a:extLst>
                <a:ext uri="{FF2B5EF4-FFF2-40B4-BE49-F238E27FC236}">
                  <a16:creationId xmlns:a16="http://schemas.microsoft.com/office/drawing/2014/main" id="{5437FC2E-2FD6-D85F-1DC1-EDDA94A9A481}"/>
                </a:ext>
              </a:extLst>
            </p:cNvPr>
            <p:cNvSpPr/>
            <p:nvPr/>
          </p:nvSpPr>
          <p:spPr>
            <a:xfrm>
              <a:off x="1387325" y="2283500"/>
              <a:ext cx="2188975" cy="488300"/>
            </a:xfrm>
            <a:custGeom>
              <a:avLst/>
              <a:gdLst/>
              <a:ahLst/>
              <a:cxnLst/>
              <a:rect l="l" t="t" r="r" b="b"/>
              <a:pathLst>
                <a:path w="87559" h="19532" extrusionOk="0">
                  <a:moveTo>
                    <a:pt x="87456" y="67"/>
                  </a:moveTo>
                  <a:cubicBezTo>
                    <a:pt x="87472" y="67"/>
                    <a:pt x="87483" y="78"/>
                    <a:pt x="87488" y="94"/>
                  </a:cubicBezTo>
                  <a:cubicBezTo>
                    <a:pt x="87488" y="100"/>
                    <a:pt x="87488" y="111"/>
                    <a:pt x="87483" y="121"/>
                  </a:cubicBezTo>
                  <a:cubicBezTo>
                    <a:pt x="87478" y="127"/>
                    <a:pt x="87472" y="132"/>
                    <a:pt x="87461" y="132"/>
                  </a:cubicBezTo>
                  <a:lnTo>
                    <a:pt x="136" y="19461"/>
                  </a:lnTo>
                  <a:cubicBezTo>
                    <a:pt x="132" y="19462"/>
                    <a:pt x="129" y="19463"/>
                    <a:pt x="125" y="19463"/>
                  </a:cubicBezTo>
                  <a:cubicBezTo>
                    <a:pt x="109" y="19463"/>
                    <a:pt x="97" y="19453"/>
                    <a:pt x="93" y="19440"/>
                  </a:cubicBezTo>
                  <a:cubicBezTo>
                    <a:pt x="93" y="19429"/>
                    <a:pt x="93" y="19418"/>
                    <a:pt x="98" y="19413"/>
                  </a:cubicBezTo>
                  <a:cubicBezTo>
                    <a:pt x="104" y="19407"/>
                    <a:pt x="109" y="19402"/>
                    <a:pt x="120" y="19396"/>
                  </a:cubicBezTo>
                  <a:lnTo>
                    <a:pt x="87445" y="67"/>
                  </a:lnTo>
                  <a:close/>
                  <a:moveTo>
                    <a:pt x="87455" y="0"/>
                  </a:moveTo>
                  <a:cubicBezTo>
                    <a:pt x="87448" y="0"/>
                    <a:pt x="87441" y="1"/>
                    <a:pt x="87434" y="2"/>
                  </a:cubicBezTo>
                  <a:lnTo>
                    <a:pt x="104" y="19331"/>
                  </a:lnTo>
                  <a:cubicBezTo>
                    <a:pt x="77" y="19337"/>
                    <a:pt x="55" y="19353"/>
                    <a:pt x="39" y="19375"/>
                  </a:cubicBezTo>
                  <a:cubicBezTo>
                    <a:pt x="1" y="19445"/>
                    <a:pt x="44" y="19532"/>
                    <a:pt x="126" y="19532"/>
                  </a:cubicBezTo>
                  <a:cubicBezTo>
                    <a:pt x="131" y="19532"/>
                    <a:pt x="142" y="19532"/>
                    <a:pt x="147" y="19526"/>
                  </a:cubicBezTo>
                  <a:lnTo>
                    <a:pt x="87478" y="197"/>
                  </a:lnTo>
                  <a:cubicBezTo>
                    <a:pt x="87505" y="192"/>
                    <a:pt x="87526" y="176"/>
                    <a:pt x="87543" y="154"/>
                  </a:cubicBezTo>
                  <a:cubicBezTo>
                    <a:pt x="87553" y="132"/>
                    <a:pt x="87559" y="105"/>
                    <a:pt x="87553" y="78"/>
                  </a:cubicBezTo>
                  <a:cubicBezTo>
                    <a:pt x="87544" y="31"/>
                    <a:pt x="87502" y="0"/>
                    <a:pt x="8745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58;p29">
              <a:extLst>
                <a:ext uri="{FF2B5EF4-FFF2-40B4-BE49-F238E27FC236}">
                  <a16:creationId xmlns:a16="http://schemas.microsoft.com/office/drawing/2014/main" id="{43112328-2C1E-3D30-C6BB-072058D02985}"/>
                </a:ext>
              </a:extLst>
            </p:cNvPr>
            <p:cNvSpPr/>
            <p:nvPr/>
          </p:nvSpPr>
          <p:spPr>
            <a:xfrm>
              <a:off x="1445150" y="1750675"/>
              <a:ext cx="2131075" cy="728675"/>
            </a:xfrm>
            <a:custGeom>
              <a:avLst/>
              <a:gdLst/>
              <a:ahLst/>
              <a:cxnLst/>
              <a:rect l="l" t="t" r="r" b="b"/>
              <a:pathLst>
                <a:path w="85243" h="29147" extrusionOk="0">
                  <a:moveTo>
                    <a:pt x="85145" y="0"/>
                  </a:moveTo>
                  <a:cubicBezTo>
                    <a:pt x="85138" y="0"/>
                    <a:pt x="85130" y="1"/>
                    <a:pt x="85121" y="4"/>
                  </a:cubicBezTo>
                  <a:lnTo>
                    <a:pt x="71" y="29017"/>
                  </a:lnTo>
                  <a:cubicBezTo>
                    <a:pt x="0" y="29038"/>
                    <a:pt x="17" y="29147"/>
                    <a:pt x="93" y="29147"/>
                  </a:cubicBezTo>
                  <a:cubicBezTo>
                    <a:pt x="103" y="29147"/>
                    <a:pt x="109" y="29141"/>
                    <a:pt x="114" y="29141"/>
                  </a:cubicBezTo>
                  <a:lnTo>
                    <a:pt x="85165" y="128"/>
                  </a:lnTo>
                  <a:cubicBezTo>
                    <a:pt x="85243" y="104"/>
                    <a:pt x="85215" y="0"/>
                    <a:pt x="8514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59;p29">
              <a:extLst>
                <a:ext uri="{FF2B5EF4-FFF2-40B4-BE49-F238E27FC236}">
                  <a16:creationId xmlns:a16="http://schemas.microsoft.com/office/drawing/2014/main" id="{33691D56-A9A3-D699-26DB-8639B3CBC03A}"/>
                </a:ext>
              </a:extLst>
            </p:cNvPr>
            <p:cNvSpPr/>
            <p:nvPr/>
          </p:nvSpPr>
          <p:spPr>
            <a:xfrm>
              <a:off x="1444075" y="1749850"/>
              <a:ext cx="2132225" cy="730325"/>
            </a:xfrm>
            <a:custGeom>
              <a:avLst/>
              <a:gdLst/>
              <a:ahLst/>
              <a:cxnLst/>
              <a:rect l="l" t="t" r="r" b="b"/>
              <a:pathLst>
                <a:path w="85289" h="29213" extrusionOk="0">
                  <a:moveTo>
                    <a:pt x="85202" y="69"/>
                  </a:moveTo>
                  <a:cubicBezTo>
                    <a:pt x="85208" y="75"/>
                    <a:pt x="85213" y="80"/>
                    <a:pt x="85218" y="91"/>
                  </a:cubicBezTo>
                  <a:cubicBezTo>
                    <a:pt x="85218" y="96"/>
                    <a:pt x="85218" y="107"/>
                    <a:pt x="85213" y="113"/>
                  </a:cubicBezTo>
                  <a:cubicBezTo>
                    <a:pt x="85213" y="124"/>
                    <a:pt x="85202" y="129"/>
                    <a:pt x="85197" y="134"/>
                  </a:cubicBezTo>
                  <a:lnTo>
                    <a:pt x="146" y="29142"/>
                  </a:lnTo>
                  <a:cubicBezTo>
                    <a:pt x="144" y="29143"/>
                    <a:pt x="141" y="29143"/>
                    <a:pt x="138" y="29143"/>
                  </a:cubicBezTo>
                  <a:cubicBezTo>
                    <a:pt x="125" y="29143"/>
                    <a:pt x="113" y="29133"/>
                    <a:pt x="108" y="29120"/>
                  </a:cubicBezTo>
                  <a:cubicBezTo>
                    <a:pt x="103" y="29104"/>
                    <a:pt x="108" y="29087"/>
                    <a:pt x="125" y="29082"/>
                  </a:cubicBezTo>
                  <a:lnTo>
                    <a:pt x="85175" y="69"/>
                  </a:lnTo>
                  <a:close/>
                  <a:moveTo>
                    <a:pt x="85187" y="1"/>
                  </a:moveTo>
                  <a:cubicBezTo>
                    <a:pt x="85176" y="1"/>
                    <a:pt x="85165" y="2"/>
                    <a:pt x="85153" y="4"/>
                  </a:cubicBezTo>
                  <a:lnTo>
                    <a:pt x="103" y="29017"/>
                  </a:lnTo>
                  <a:cubicBezTo>
                    <a:pt x="0" y="29055"/>
                    <a:pt x="22" y="29212"/>
                    <a:pt x="136" y="29212"/>
                  </a:cubicBezTo>
                  <a:cubicBezTo>
                    <a:pt x="146" y="29212"/>
                    <a:pt x="157" y="29212"/>
                    <a:pt x="168" y="29207"/>
                  </a:cubicBezTo>
                  <a:lnTo>
                    <a:pt x="85218" y="194"/>
                  </a:lnTo>
                  <a:cubicBezTo>
                    <a:pt x="85245" y="189"/>
                    <a:pt x="85262" y="167"/>
                    <a:pt x="85278" y="145"/>
                  </a:cubicBezTo>
                  <a:cubicBezTo>
                    <a:pt x="85289" y="124"/>
                    <a:pt x="85289" y="96"/>
                    <a:pt x="85283" y="69"/>
                  </a:cubicBezTo>
                  <a:cubicBezTo>
                    <a:pt x="85273" y="42"/>
                    <a:pt x="85251" y="21"/>
                    <a:pt x="85229" y="10"/>
                  </a:cubicBezTo>
                  <a:cubicBezTo>
                    <a:pt x="85217" y="3"/>
                    <a:pt x="85202" y="1"/>
                    <a:pt x="8518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60;p29">
              <a:extLst>
                <a:ext uri="{FF2B5EF4-FFF2-40B4-BE49-F238E27FC236}">
                  <a16:creationId xmlns:a16="http://schemas.microsoft.com/office/drawing/2014/main" id="{B8A232EA-607D-9475-2E94-C932A369D436}"/>
                </a:ext>
              </a:extLst>
            </p:cNvPr>
            <p:cNvSpPr/>
            <p:nvPr/>
          </p:nvSpPr>
          <p:spPr>
            <a:xfrm>
              <a:off x="4073450" y="2187275"/>
              <a:ext cx="3425" cy="337850"/>
            </a:xfrm>
            <a:custGeom>
              <a:avLst/>
              <a:gdLst/>
              <a:ahLst/>
              <a:cxnLst/>
              <a:rect l="l" t="t" r="r" b="b"/>
              <a:pathLst>
                <a:path w="137" h="13514" extrusionOk="0">
                  <a:moveTo>
                    <a:pt x="68" y="1"/>
                  </a:moveTo>
                  <a:cubicBezTo>
                    <a:pt x="35" y="1"/>
                    <a:pt x="1" y="22"/>
                    <a:pt x="1" y="66"/>
                  </a:cubicBezTo>
                  <a:lnTo>
                    <a:pt x="1" y="13448"/>
                  </a:lnTo>
                  <a:cubicBezTo>
                    <a:pt x="1" y="13481"/>
                    <a:pt x="33" y="13513"/>
                    <a:pt x="71" y="13513"/>
                  </a:cubicBezTo>
                  <a:cubicBezTo>
                    <a:pt x="104" y="13513"/>
                    <a:pt x="136" y="13481"/>
                    <a:pt x="136" y="13448"/>
                  </a:cubicBezTo>
                  <a:lnTo>
                    <a:pt x="136" y="66"/>
                  </a:lnTo>
                  <a:cubicBezTo>
                    <a:pt x="136" y="22"/>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61;p29">
              <a:extLst>
                <a:ext uri="{FF2B5EF4-FFF2-40B4-BE49-F238E27FC236}">
                  <a16:creationId xmlns:a16="http://schemas.microsoft.com/office/drawing/2014/main" id="{ACB5B30C-68C4-2B77-14F0-CAC5561F449A}"/>
                </a:ext>
              </a:extLst>
            </p:cNvPr>
            <p:cNvSpPr/>
            <p:nvPr/>
          </p:nvSpPr>
          <p:spPr>
            <a:xfrm>
              <a:off x="4072650" y="2186475"/>
              <a:ext cx="5025" cy="339450"/>
            </a:xfrm>
            <a:custGeom>
              <a:avLst/>
              <a:gdLst/>
              <a:ahLst/>
              <a:cxnLst/>
              <a:rect l="l" t="t" r="r" b="b"/>
              <a:pathLst>
                <a:path w="201" h="13578" extrusionOk="0">
                  <a:moveTo>
                    <a:pt x="103" y="65"/>
                  </a:moveTo>
                  <a:cubicBezTo>
                    <a:pt x="119" y="65"/>
                    <a:pt x="136" y="81"/>
                    <a:pt x="136" y="98"/>
                  </a:cubicBezTo>
                  <a:lnTo>
                    <a:pt x="136" y="13480"/>
                  </a:lnTo>
                  <a:cubicBezTo>
                    <a:pt x="136" y="13502"/>
                    <a:pt x="118" y="13513"/>
                    <a:pt x="100" y="13513"/>
                  </a:cubicBezTo>
                  <a:cubicBezTo>
                    <a:pt x="83" y="13513"/>
                    <a:pt x="65" y="13502"/>
                    <a:pt x="65" y="13480"/>
                  </a:cubicBezTo>
                  <a:lnTo>
                    <a:pt x="65" y="98"/>
                  </a:lnTo>
                  <a:cubicBezTo>
                    <a:pt x="65" y="81"/>
                    <a:pt x="81" y="65"/>
                    <a:pt x="103" y="65"/>
                  </a:cubicBezTo>
                  <a:close/>
                  <a:moveTo>
                    <a:pt x="100" y="0"/>
                  </a:moveTo>
                  <a:cubicBezTo>
                    <a:pt x="50" y="0"/>
                    <a:pt x="0" y="33"/>
                    <a:pt x="0" y="98"/>
                  </a:cubicBezTo>
                  <a:lnTo>
                    <a:pt x="0" y="13480"/>
                  </a:lnTo>
                  <a:cubicBezTo>
                    <a:pt x="0" y="13534"/>
                    <a:pt x="44" y="13578"/>
                    <a:pt x="103" y="13578"/>
                  </a:cubicBezTo>
                  <a:cubicBezTo>
                    <a:pt x="157" y="13578"/>
                    <a:pt x="201" y="13534"/>
                    <a:pt x="201" y="13480"/>
                  </a:cubicBezTo>
                  <a:lnTo>
                    <a:pt x="201" y="98"/>
                  </a:lnTo>
                  <a:cubicBezTo>
                    <a:pt x="201" y="33"/>
                    <a:pt x="151"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62;p29">
              <a:extLst>
                <a:ext uri="{FF2B5EF4-FFF2-40B4-BE49-F238E27FC236}">
                  <a16:creationId xmlns:a16="http://schemas.microsoft.com/office/drawing/2014/main" id="{531C3543-0F94-1717-BA69-C6732C147759}"/>
                </a:ext>
              </a:extLst>
            </p:cNvPr>
            <p:cNvSpPr/>
            <p:nvPr/>
          </p:nvSpPr>
          <p:spPr>
            <a:xfrm>
              <a:off x="2931250" y="2445650"/>
              <a:ext cx="3425" cy="228800"/>
            </a:xfrm>
            <a:custGeom>
              <a:avLst/>
              <a:gdLst/>
              <a:ahLst/>
              <a:cxnLst/>
              <a:rect l="l" t="t" r="r" b="b"/>
              <a:pathLst>
                <a:path w="137" h="9152" extrusionOk="0">
                  <a:moveTo>
                    <a:pt x="68" y="0"/>
                  </a:moveTo>
                  <a:cubicBezTo>
                    <a:pt x="35" y="0"/>
                    <a:pt x="1" y="23"/>
                    <a:pt x="1" y="69"/>
                  </a:cubicBezTo>
                  <a:lnTo>
                    <a:pt x="1" y="9087"/>
                  </a:lnTo>
                  <a:cubicBezTo>
                    <a:pt x="1" y="9125"/>
                    <a:pt x="33" y="9152"/>
                    <a:pt x="66" y="9152"/>
                  </a:cubicBezTo>
                  <a:cubicBezTo>
                    <a:pt x="104" y="9152"/>
                    <a:pt x="136" y="9125"/>
                    <a:pt x="136" y="9087"/>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63;p29">
              <a:extLst>
                <a:ext uri="{FF2B5EF4-FFF2-40B4-BE49-F238E27FC236}">
                  <a16:creationId xmlns:a16="http://schemas.microsoft.com/office/drawing/2014/main" id="{D2FCC819-799C-D153-66C3-EB7A818CF866}"/>
                </a:ext>
              </a:extLst>
            </p:cNvPr>
            <p:cNvSpPr/>
            <p:nvPr/>
          </p:nvSpPr>
          <p:spPr>
            <a:xfrm>
              <a:off x="2930450" y="2444825"/>
              <a:ext cx="5025" cy="230450"/>
            </a:xfrm>
            <a:custGeom>
              <a:avLst/>
              <a:gdLst/>
              <a:ahLst/>
              <a:cxnLst/>
              <a:rect l="l" t="t" r="r" b="b"/>
              <a:pathLst>
                <a:path w="201" h="9218" extrusionOk="0">
                  <a:moveTo>
                    <a:pt x="98" y="64"/>
                  </a:moveTo>
                  <a:cubicBezTo>
                    <a:pt x="119" y="64"/>
                    <a:pt x="130" y="81"/>
                    <a:pt x="130" y="102"/>
                  </a:cubicBezTo>
                  <a:lnTo>
                    <a:pt x="130" y="9120"/>
                  </a:lnTo>
                  <a:cubicBezTo>
                    <a:pt x="130" y="9141"/>
                    <a:pt x="114" y="9152"/>
                    <a:pt x="98" y="9152"/>
                  </a:cubicBezTo>
                  <a:cubicBezTo>
                    <a:pt x="81" y="9152"/>
                    <a:pt x="65" y="9141"/>
                    <a:pt x="65" y="9120"/>
                  </a:cubicBezTo>
                  <a:lnTo>
                    <a:pt x="65" y="102"/>
                  </a:lnTo>
                  <a:cubicBezTo>
                    <a:pt x="65" y="81"/>
                    <a:pt x="81" y="64"/>
                    <a:pt x="98" y="64"/>
                  </a:cubicBezTo>
                  <a:close/>
                  <a:moveTo>
                    <a:pt x="100" y="1"/>
                  </a:moveTo>
                  <a:cubicBezTo>
                    <a:pt x="50" y="1"/>
                    <a:pt x="0" y="35"/>
                    <a:pt x="0" y="102"/>
                  </a:cubicBezTo>
                  <a:lnTo>
                    <a:pt x="0" y="9120"/>
                  </a:lnTo>
                  <a:cubicBezTo>
                    <a:pt x="0" y="9174"/>
                    <a:pt x="44" y="9217"/>
                    <a:pt x="98" y="9217"/>
                  </a:cubicBezTo>
                  <a:cubicBezTo>
                    <a:pt x="157" y="9217"/>
                    <a:pt x="201" y="9174"/>
                    <a:pt x="201" y="9120"/>
                  </a:cubicBezTo>
                  <a:lnTo>
                    <a:pt x="201" y="102"/>
                  </a:lnTo>
                  <a:cubicBezTo>
                    <a:pt x="201" y="35"/>
                    <a:pt x="151"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64;p29">
              <a:extLst>
                <a:ext uri="{FF2B5EF4-FFF2-40B4-BE49-F238E27FC236}">
                  <a16:creationId xmlns:a16="http://schemas.microsoft.com/office/drawing/2014/main" id="{499FBB60-0A0A-EF51-4E81-DF2CCF8D42C1}"/>
                </a:ext>
              </a:extLst>
            </p:cNvPr>
            <p:cNvSpPr/>
            <p:nvPr/>
          </p:nvSpPr>
          <p:spPr>
            <a:xfrm>
              <a:off x="3745925" y="2873500"/>
              <a:ext cx="3425" cy="170325"/>
            </a:xfrm>
            <a:custGeom>
              <a:avLst/>
              <a:gdLst/>
              <a:ahLst/>
              <a:cxnLst/>
              <a:rect l="l" t="t" r="r" b="b"/>
              <a:pathLst>
                <a:path w="137" h="6813" extrusionOk="0">
                  <a:moveTo>
                    <a:pt x="69" y="0"/>
                  </a:moveTo>
                  <a:cubicBezTo>
                    <a:pt x="35" y="0"/>
                    <a:pt x="1" y="23"/>
                    <a:pt x="1" y="69"/>
                  </a:cubicBezTo>
                  <a:lnTo>
                    <a:pt x="1" y="6747"/>
                  </a:lnTo>
                  <a:cubicBezTo>
                    <a:pt x="1" y="6780"/>
                    <a:pt x="28" y="6812"/>
                    <a:pt x="66" y="6812"/>
                  </a:cubicBezTo>
                  <a:cubicBezTo>
                    <a:pt x="104" y="6812"/>
                    <a:pt x="136" y="6780"/>
                    <a:pt x="136" y="6747"/>
                  </a:cubicBezTo>
                  <a:lnTo>
                    <a:pt x="136" y="69"/>
                  </a:lnTo>
                  <a:cubicBezTo>
                    <a:pt x="136" y="23"/>
                    <a:pt x="102" y="0"/>
                    <a:pt x="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65;p29">
              <a:extLst>
                <a:ext uri="{FF2B5EF4-FFF2-40B4-BE49-F238E27FC236}">
                  <a16:creationId xmlns:a16="http://schemas.microsoft.com/office/drawing/2014/main" id="{2C7182C7-5689-B5A6-B4E3-C98929ED2760}"/>
                </a:ext>
              </a:extLst>
            </p:cNvPr>
            <p:cNvSpPr/>
            <p:nvPr/>
          </p:nvSpPr>
          <p:spPr>
            <a:xfrm>
              <a:off x="3745125" y="2872675"/>
              <a:ext cx="5025" cy="171950"/>
            </a:xfrm>
            <a:custGeom>
              <a:avLst/>
              <a:gdLst/>
              <a:ahLst/>
              <a:cxnLst/>
              <a:rect l="l" t="t" r="r" b="b"/>
              <a:pathLst>
                <a:path w="201" h="6878" extrusionOk="0">
                  <a:moveTo>
                    <a:pt x="98" y="70"/>
                  </a:moveTo>
                  <a:cubicBezTo>
                    <a:pt x="119" y="70"/>
                    <a:pt x="130" y="81"/>
                    <a:pt x="130" y="102"/>
                  </a:cubicBezTo>
                  <a:lnTo>
                    <a:pt x="130" y="6780"/>
                  </a:lnTo>
                  <a:cubicBezTo>
                    <a:pt x="130" y="6802"/>
                    <a:pt x="114" y="6813"/>
                    <a:pt x="98" y="6813"/>
                  </a:cubicBezTo>
                  <a:cubicBezTo>
                    <a:pt x="82" y="6813"/>
                    <a:pt x="65" y="6802"/>
                    <a:pt x="65" y="6780"/>
                  </a:cubicBezTo>
                  <a:lnTo>
                    <a:pt x="65" y="102"/>
                  </a:lnTo>
                  <a:cubicBezTo>
                    <a:pt x="65" y="81"/>
                    <a:pt x="82" y="70"/>
                    <a:pt x="98" y="70"/>
                  </a:cubicBezTo>
                  <a:close/>
                  <a:moveTo>
                    <a:pt x="101" y="1"/>
                  </a:moveTo>
                  <a:cubicBezTo>
                    <a:pt x="50" y="1"/>
                    <a:pt x="0" y="35"/>
                    <a:pt x="0" y="102"/>
                  </a:cubicBezTo>
                  <a:lnTo>
                    <a:pt x="0" y="6780"/>
                  </a:lnTo>
                  <a:cubicBezTo>
                    <a:pt x="0" y="6834"/>
                    <a:pt x="44" y="6878"/>
                    <a:pt x="98" y="6878"/>
                  </a:cubicBezTo>
                  <a:cubicBezTo>
                    <a:pt x="152" y="6878"/>
                    <a:pt x="201" y="6834"/>
                    <a:pt x="201" y="6780"/>
                  </a:cubicBezTo>
                  <a:lnTo>
                    <a:pt x="201" y="102"/>
                  </a:lnTo>
                  <a:cubicBezTo>
                    <a:pt x="201" y="35"/>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66;p29">
              <a:extLst>
                <a:ext uri="{FF2B5EF4-FFF2-40B4-BE49-F238E27FC236}">
                  <a16:creationId xmlns:a16="http://schemas.microsoft.com/office/drawing/2014/main" id="{1D37A083-9FAB-A756-99C8-C0CB0CD0AE14}"/>
                </a:ext>
              </a:extLst>
            </p:cNvPr>
            <p:cNvSpPr/>
            <p:nvPr/>
          </p:nvSpPr>
          <p:spPr>
            <a:xfrm>
              <a:off x="4428050" y="2824575"/>
              <a:ext cx="3425" cy="177550"/>
            </a:xfrm>
            <a:custGeom>
              <a:avLst/>
              <a:gdLst/>
              <a:ahLst/>
              <a:cxnLst/>
              <a:rect l="l" t="t" r="r" b="b"/>
              <a:pathLst>
                <a:path w="137" h="7102" extrusionOk="0">
                  <a:moveTo>
                    <a:pt x="68" y="1"/>
                  </a:moveTo>
                  <a:cubicBezTo>
                    <a:pt x="35" y="1"/>
                    <a:pt x="1" y="23"/>
                    <a:pt x="1" y="66"/>
                  </a:cubicBezTo>
                  <a:lnTo>
                    <a:pt x="1" y="7036"/>
                  </a:lnTo>
                  <a:cubicBezTo>
                    <a:pt x="1" y="7074"/>
                    <a:pt x="28" y="7101"/>
                    <a:pt x="66" y="7101"/>
                  </a:cubicBezTo>
                  <a:cubicBezTo>
                    <a:pt x="104" y="7101"/>
                    <a:pt x="136" y="7074"/>
                    <a:pt x="136" y="7036"/>
                  </a:cubicBezTo>
                  <a:lnTo>
                    <a:pt x="136" y="66"/>
                  </a:lnTo>
                  <a:cubicBezTo>
                    <a:pt x="136" y="23"/>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67;p29">
              <a:extLst>
                <a:ext uri="{FF2B5EF4-FFF2-40B4-BE49-F238E27FC236}">
                  <a16:creationId xmlns:a16="http://schemas.microsoft.com/office/drawing/2014/main" id="{C6C0AE00-A574-7226-5D4C-77488BC8C895}"/>
                </a:ext>
              </a:extLst>
            </p:cNvPr>
            <p:cNvSpPr/>
            <p:nvPr/>
          </p:nvSpPr>
          <p:spPr>
            <a:xfrm>
              <a:off x="4427250" y="2823675"/>
              <a:ext cx="5025" cy="179250"/>
            </a:xfrm>
            <a:custGeom>
              <a:avLst/>
              <a:gdLst/>
              <a:ahLst/>
              <a:cxnLst/>
              <a:rect l="l" t="t" r="r" b="b"/>
              <a:pathLst>
                <a:path w="201" h="7170" extrusionOk="0">
                  <a:moveTo>
                    <a:pt x="98" y="69"/>
                  </a:moveTo>
                  <a:cubicBezTo>
                    <a:pt x="119" y="69"/>
                    <a:pt x="130" y="86"/>
                    <a:pt x="130" y="102"/>
                  </a:cubicBezTo>
                  <a:lnTo>
                    <a:pt x="130" y="7072"/>
                  </a:lnTo>
                  <a:cubicBezTo>
                    <a:pt x="130" y="7094"/>
                    <a:pt x="114" y="7105"/>
                    <a:pt x="98" y="7105"/>
                  </a:cubicBezTo>
                  <a:cubicBezTo>
                    <a:pt x="82" y="7105"/>
                    <a:pt x="65" y="7094"/>
                    <a:pt x="65" y="7072"/>
                  </a:cubicBezTo>
                  <a:lnTo>
                    <a:pt x="65" y="102"/>
                  </a:lnTo>
                  <a:cubicBezTo>
                    <a:pt x="65" y="86"/>
                    <a:pt x="82" y="69"/>
                    <a:pt x="98" y="69"/>
                  </a:cubicBezTo>
                  <a:close/>
                  <a:moveTo>
                    <a:pt x="100" y="0"/>
                  </a:moveTo>
                  <a:cubicBezTo>
                    <a:pt x="50" y="0"/>
                    <a:pt x="0" y="34"/>
                    <a:pt x="0" y="102"/>
                  </a:cubicBezTo>
                  <a:lnTo>
                    <a:pt x="0" y="7072"/>
                  </a:lnTo>
                  <a:cubicBezTo>
                    <a:pt x="0" y="7126"/>
                    <a:pt x="44" y="7170"/>
                    <a:pt x="98" y="7170"/>
                  </a:cubicBezTo>
                  <a:cubicBezTo>
                    <a:pt x="152" y="7170"/>
                    <a:pt x="201" y="7126"/>
                    <a:pt x="201" y="7072"/>
                  </a:cubicBezTo>
                  <a:lnTo>
                    <a:pt x="201" y="102"/>
                  </a:lnTo>
                  <a:cubicBezTo>
                    <a:pt x="201" y="34"/>
                    <a:pt x="151"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68;p29">
              <a:extLst>
                <a:ext uri="{FF2B5EF4-FFF2-40B4-BE49-F238E27FC236}">
                  <a16:creationId xmlns:a16="http://schemas.microsoft.com/office/drawing/2014/main" id="{EF2E6962-267B-06C0-F260-A3AA9D7648F7}"/>
                </a:ext>
              </a:extLst>
            </p:cNvPr>
            <p:cNvSpPr/>
            <p:nvPr/>
          </p:nvSpPr>
          <p:spPr>
            <a:xfrm>
              <a:off x="3476125" y="238950"/>
              <a:ext cx="3280500" cy="1899475"/>
            </a:xfrm>
            <a:custGeom>
              <a:avLst/>
              <a:gdLst/>
              <a:ahLst/>
              <a:cxnLst/>
              <a:rect l="l" t="t" r="r" b="b"/>
              <a:pathLst>
                <a:path w="131220" h="75979" extrusionOk="0">
                  <a:moveTo>
                    <a:pt x="95" y="1"/>
                  </a:moveTo>
                  <a:cubicBezTo>
                    <a:pt x="36" y="1"/>
                    <a:pt x="0" y="87"/>
                    <a:pt x="64" y="124"/>
                  </a:cubicBezTo>
                  <a:lnTo>
                    <a:pt x="131095" y="75968"/>
                  </a:lnTo>
                  <a:cubicBezTo>
                    <a:pt x="131106" y="75973"/>
                    <a:pt x="131116" y="75978"/>
                    <a:pt x="131127" y="75978"/>
                  </a:cubicBezTo>
                  <a:cubicBezTo>
                    <a:pt x="131198" y="75978"/>
                    <a:pt x="131219" y="75886"/>
                    <a:pt x="131165" y="75854"/>
                  </a:cubicBezTo>
                  <a:lnTo>
                    <a:pt x="129" y="10"/>
                  </a:lnTo>
                  <a:cubicBezTo>
                    <a:pt x="117" y="4"/>
                    <a:pt x="106" y="1"/>
                    <a:pt x="9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69;p29">
              <a:extLst>
                <a:ext uri="{FF2B5EF4-FFF2-40B4-BE49-F238E27FC236}">
                  <a16:creationId xmlns:a16="http://schemas.microsoft.com/office/drawing/2014/main" id="{9663CDDA-F1ED-0FFC-5816-357F9E2BAD9E}"/>
                </a:ext>
              </a:extLst>
            </p:cNvPr>
            <p:cNvSpPr/>
            <p:nvPr/>
          </p:nvSpPr>
          <p:spPr>
            <a:xfrm>
              <a:off x="3474825" y="238100"/>
              <a:ext cx="3283025" cy="1901125"/>
            </a:xfrm>
            <a:custGeom>
              <a:avLst/>
              <a:gdLst/>
              <a:ahLst/>
              <a:cxnLst/>
              <a:rect l="l" t="t" r="r" b="b"/>
              <a:pathLst>
                <a:path w="131321" h="76045" extrusionOk="0">
                  <a:moveTo>
                    <a:pt x="165" y="71"/>
                  </a:moveTo>
                  <a:lnTo>
                    <a:pt x="131196" y="75915"/>
                  </a:lnTo>
                  <a:cubicBezTo>
                    <a:pt x="131212" y="75926"/>
                    <a:pt x="131217" y="75942"/>
                    <a:pt x="131212" y="75958"/>
                  </a:cubicBezTo>
                  <a:cubicBezTo>
                    <a:pt x="131204" y="75970"/>
                    <a:pt x="131189" y="75977"/>
                    <a:pt x="131176" y="75977"/>
                  </a:cubicBezTo>
                  <a:cubicBezTo>
                    <a:pt x="131172" y="75977"/>
                    <a:pt x="131167" y="75976"/>
                    <a:pt x="131163" y="75975"/>
                  </a:cubicBezTo>
                  <a:lnTo>
                    <a:pt x="132" y="131"/>
                  </a:lnTo>
                  <a:cubicBezTo>
                    <a:pt x="116" y="120"/>
                    <a:pt x="111" y="104"/>
                    <a:pt x="121" y="88"/>
                  </a:cubicBezTo>
                  <a:cubicBezTo>
                    <a:pt x="127" y="77"/>
                    <a:pt x="138" y="71"/>
                    <a:pt x="149" y="71"/>
                  </a:cubicBezTo>
                  <a:close/>
                  <a:moveTo>
                    <a:pt x="143" y="1"/>
                  </a:moveTo>
                  <a:cubicBezTo>
                    <a:pt x="56" y="1"/>
                    <a:pt x="0" y="132"/>
                    <a:pt x="100" y="191"/>
                  </a:cubicBezTo>
                  <a:lnTo>
                    <a:pt x="131131" y="76029"/>
                  </a:lnTo>
                  <a:cubicBezTo>
                    <a:pt x="131147" y="76040"/>
                    <a:pt x="131163" y="76045"/>
                    <a:pt x="131179" y="76045"/>
                  </a:cubicBezTo>
                  <a:cubicBezTo>
                    <a:pt x="131282" y="76045"/>
                    <a:pt x="131320" y="75910"/>
                    <a:pt x="131233" y="75855"/>
                  </a:cubicBezTo>
                  <a:lnTo>
                    <a:pt x="197" y="17"/>
                  </a:lnTo>
                  <a:cubicBezTo>
                    <a:pt x="179" y="6"/>
                    <a:pt x="160" y="1"/>
                    <a:pt x="1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70;p29">
              <a:extLst>
                <a:ext uri="{FF2B5EF4-FFF2-40B4-BE49-F238E27FC236}">
                  <a16:creationId xmlns:a16="http://schemas.microsoft.com/office/drawing/2014/main" id="{86C65860-8589-B5B1-C4DD-E65371054F9D}"/>
                </a:ext>
              </a:extLst>
            </p:cNvPr>
            <p:cNvSpPr/>
            <p:nvPr/>
          </p:nvSpPr>
          <p:spPr>
            <a:xfrm>
              <a:off x="4560200" y="256400"/>
              <a:ext cx="1596650" cy="687700"/>
            </a:xfrm>
            <a:custGeom>
              <a:avLst/>
              <a:gdLst/>
              <a:ahLst/>
              <a:cxnLst/>
              <a:rect l="l" t="t" r="r" b="b"/>
              <a:pathLst>
                <a:path w="63866" h="27508" extrusionOk="0">
                  <a:moveTo>
                    <a:pt x="63767" y="0"/>
                  </a:moveTo>
                  <a:cubicBezTo>
                    <a:pt x="63758" y="0"/>
                    <a:pt x="63749" y="2"/>
                    <a:pt x="63740" y="6"/>
                  </a:cubicBezTo>
                  <a:lnTo>
                    <a:pt x="71" y="27377"/>
                  </a:lnTo>
                  <a:cubicBezTo>
                    <a:pt x="1" y="27404"/>
                    <a:pt x="22" y="27507"/>
                    <a:pt x="98" y="27507"/>
                  </a:cubicBezTo>
                  <a:cubicBezTo>
                    <a:pt x="104" y="27507"/>
                    <a:pt x="114" y="27502"/>
                    <a:pt x="120" y="27502"/>
                  </a:cubicBezTo>
                  <a:lnTo>
                    <a:pt x="63794" y="130"/>
                  </a:lnTo>
                  <a:cubicBezTo>
                    <a:pt x="63865" y="97"/>
                    <a:pt x="63832" y="0"/>
                    <a:pt x="6376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71;p29">
              <a:extLst>
                <a:ext uri="{FF2B5EF4-FFF2-40B4-BE49-F238E27FC236}">
                  <a16:creationId xmlns:a16="http://schemas.microsoft.com/office/drawing/2014/main" id="{A70CAA61-2B10-E86C-2DE0-47B4985AB9BE}"/>
                </a:ext>
              </a:extLst>
            </p:cNvPr>
            <p:cNvSpPr/>
            <p:nvPr/>
          </p:nvSpPr>
          <p:spPr>
            <a:xfrm>
              <a:off x="4559125" y="255500"/>
              <a:ext cx="1598950" cy="689400"/>
            </a:xfrm>
            <a:custGeom>
              <a:avLst/>
              <a:gdLst/>
              <a:ahLst/>
              <a:cxnLst/>
              <a:rect l="l" t="t" r="r" b="b"/>
              <a:pathLst>
                <a:path w="63958" h="27576" extrusionOk="0">
                  <a:moveTo>
                    <a:pt x="63816" y="73"/>
                  </a:moveTo>
                  <a:cubicBezTo>
                    <a:pt x="63826" y="73"/>
                    <a:pt x="63838" y="81"/>
                    <a:pt x="63842" y="90"/>
                  </a:cubicBezTo>
                  <a:cubicBezTo>
                    <a:pt x="63848" y="107"/>
                    <a:pt x="63837" y="128"/>
                    <a:pt x="63821" y="134"/>
                  </a:cubicBezTo>
                  <a:lnTo>
                    <a:pt x="152" y="27505"/>
                  </a:lnTo>
                  <a:cubicBezTo>
                    <a:pt x="148" y="27507"/>
                    <a:pt x="144" y="27507"/>
                    <a:pt x="139" y="27507"/>
                  </a:cubicBezTo>
                  <a:cubicBezTo>
                    <a:pt x="126" y="27507"/>
                    <a:pt x="113" y="27501"/>
                    <a:pt x="109" y="27489"/>
                  </a:cubicBezTo>
                  <a:cubicBezTo>
                    <a:pt x="103" y="27473"/>
                    <a:pt x="109" y="27451"/>
                    <a:pt x="125" y="27446"/>
                  </a:cubicBezTo>
                  <a:lnTo>
                    <a:pt x="63793" y="74"/>
                  </a:lnTo>
                  <a:lnTo>
                    <a:pt x="63810" y="74"/>
                  </a:lnTo>
                  <a:cubicBezTo>
                    <a:pt x="63812" y="73"/>
                    <a:pt x="63814" y="73"/>
                    <a:pt x="63816" y="73"/>
                  </a:cubicBezTo>
                  <a:close/>
                  <a:moveTo>
                    <a:pt x="63811" y="1"/>
                  </a:moveTo>
                  <a:cubicBezTo>
                    <a:pt x="63799" y="1"/>
                    <a:pt x="63786" y="3"/>
                    <a:pt x="63772" y="9"/>
                  </a:cubicBezTo>
                  <a:lnTo>
                    <a:pt x="98" y="27381"/>
                  </a:lnTo>
                  <a:cubicBezTo>
                    <a:pt x="0" y="27424"/>
                    <a:pt x="27" y="27576"/>
                    <a:pt x="141" y="27576"/>
                  </a:cubicBezTo>
                  <a:cubicBezTo>
                    <a:pt x="152" y="27576"/>
                    <a:pt x="168" y="27570"/>
                    <a:pt x="179" y="27570"/>
                  </a:cubicBezTo>
                  <a:lnTo>
                    <a:pt x="63848" y="199"/>
                  </a:lnTo>
                  <a:cubicBezTo>
                    <a:pt x="63958" y="151"/>
                    <a:pt x="63907" y="1"/>
                    <a:pt x="6381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72;p29">
              <a:extLst>
                <a:ext uri="{FF2B5EF4-FFF2-40B4-BE49-F238E27FC236}">
                  <a16:creationId xmlns:a16="http://schemas.microsoft.com/office/drawing/2014/main" id="{EF27E2ED-59C4-BCE6-9CE1-7F81E9358AE6}"/>
                </a:ext>
              </a:extLst>
            </p:cNvPr>
            <p:cNvSpPr/>
            <p:nvPr/>
          </p:nvSpPr>
          <p:spPr>
            <a:xfrm>
              <a:off x="3476275" y="1286175"/>
              <a:ext cx="285125" cy="123825"/>
            </a:xfrm>
            <a:custGeom>
              <a:avLst/>
              <a:gdLst/>
              <a:ahLst/>
              <a:cxnLst/>
              <a:rect l="l" t="t" r="r" b="b"/>
              <a:pathLst>
                <a:path w="11405" h="4953" extrusionOk="0">
                  <a:moveTo>
                    <a:pt x="11311" y="0"/>
                  </a:moveTo>
                  <a:cubicBezTo>
                    <a:pt x="11302" y="0"/>
                    <a:pt x="11291" y="3"/>
                    <a:pt x="11280" y="7"/>
                  </a:cubicBezTo>
                  <a:lnTo>
                    <a:pt x="63" y="4828"/>
                  </a:lnTo>
                  <a:cubicBezTo>
                    <a:pt x="0" y="4854"/>
                    <a:pt x="19" y="4952"/>
                    <a:pt x="85" y="4952"/>
                  </a:cubicBezTo>
                  <a:cubicBezTo>
                    <a:pt x="87" y="4952"/>
                    <a:pt x="89" y="4952"/>
                    <a:pt x="91" y="4952"/>
                  </a:cubicBezTo>
                  <a:lnTo>
                    <a:pt x="118" y="4952"/>
                  </a:lnTo>
                  <a:lnTo>
                    <a:pt x="11334" y="127"/>
                  </a:lnTo>
                  <a:cubicBezTo>
                    <a:pt x="11405" y="98"/>
                    <a:pt x="11377" y="0"/>
                    <a:pt x="1131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73;p29">
              <a:extLst>
                <a:ext uri="{FF2B5EF4-FFF2-40B4-BE49-F238E27FC236}">
                  <a16:creationId xmlns:a16="http://schemas.microsoft.com/office/drawing/2014/main" id="{14870907-1185-BA2A-B1A8-7D3DCFFAC604}"/>
                </a:ext>
              </a:extLst>
            </p:cNvPr>
            <p:cNvSpPr/>
            <p:nvPr/>
          </p:nvSpPr>
          <p:spPr>
            <a:xfrm>
              <a:off x="3475000" y="1285300"/>
              <a:ext cx="287750" cy="125650"/>
            </a:xfrm>
            <a:custGeom>
              <a:avLst/>
              <a:gdLst/>
              <a:ahLst/>
              <a:cxnLst/>
              <a:rect l="l" t="t" r="r" b="b"/>
              <a:pathLst>
                <a:path w="11510" h="5026" extrusionOk="0">
                  <a:moveTo>
                    <a:pt x="11358" y="70"/>
                  </a:moveTo>
                  <a:cubicBezTo>
                    <a:pt x="11374" y="70"/>
                    <a:pt x="11385" y="75"/>
                    <a:pt x="11390" y="86"/>
                  </a:cubicBezTo>
                  <a:cubicBezTo>
                    <a:pt x="11396" y="107"/>
                    <a:pt x="11390" y="124"/>
                    <a:pt x="11374" y="129"/>
                  </a:cubicBezTo>
                  <a:lnTo>
                    <a:pt x="158" y="4955"/>
                  </a:lnTo>
                  <a:cubicBezTo>
                    <a:pt x="152" y="4956"/>
                    <a:pt x="147" y="4957"/>
                    <a:pt x="143" y="4957"/>
                  </a:cubicBezTo>
                  <a:cubicBezTo>
                    <a:pt x="128" y="4957"/>
                    <a:pt x="117" y="4951"/>
                    <a:pt x="109" y="4938"/>
                  </a:cubicBezTo>
                  <a:cubicBezTo>
                    <a:pt x="104" y="4917"/>
                    <a:pt x="114" y="4901"/>
                    <a:pt x="131" y="4895"/>
                  </a:cubicBezTo>
                  <a:lnTo>
                    <a:pt x="11347" y="70"/>
                  </a:lnTo>
                  <a:close/>
                  <a:moveTo>
                    <a:pt x="11364" y="0"/>
                  </a:moveTo>
                  <a:cubicBezTo>
                    <a:pt x="11351" y="0"/>
                    <a:pt x="11336" y="3"/>
                    <a:pt x="11320" y="10"/>
                  </a:cubicBezTo>
                  <a:lnTo>
                    <a:pt x="104" y="4830"/>
                  </a:lnTo>
                  <a:cubicBezTo>
                    <a:pt x="1" y="4873"/>
                    <a:pt x="33" y="5025"/>
                    <a:pt x="142" y="5025"/>
                  </a:cubicBezTo>
                  <a:cubicBezTo>
                    <a:pt x="158" y="5025"/>
                    <a:pt x="169" y="5020"/>
                    <a:pt x="179" y="5014"/>
                  </a:cubicBezTo>
                  <a:lnTo>
                    <a:pt x="11401" y="194"/>
                  </a:lnTo>
                  <a:cubicBezTo>
                    <a:pt x="11510" y="147"/>
                    <a:pt x="11462" y="0"/>
                    <a:pt x="1136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274;p29">
              <a:extLst>
                <a:ext uri="{FF2B5EF4-FFF2-40B4-BE49-F238E27FC236}">
                  <a16:creationId xmlns:a16="http://schemas.microsoft.com/office/drawing/2014/main" id="{8FE36D72-F43A-7DCA-686D-4DE5C45087E6}"/>
                </a:ext>
              </a:extLst>
            </p:cNvPr>
            <p:cNvSpPr/>
            <p:nvPr/>
          </p:nvSpPr>
          <p:spPr>
            <a:xfrm>
              <a:off x="2215950" y="1636625"/>
              <a:ext cx="3425" cy="2301225"/>
            </a:xfrm>
            <a:custGeom>
              <a:avLst/>
              <a:gdLst/>
              <a:ahLst/>
              <a:cxnLst/>
              <a:rect l="l" t="t" r="r" b="b"/>
              <a:pathLst>
                <a:path w="137" h="92049" extrusionOk="0">
                  <a:moveTo>
                    <a:pt x="69" y="0"/>
                  </a:moveTo>
                  <a:cubicBezTo>
                    <a:pt x="35" y="0"/>
                    <a:pt x="1" y="22"/>
                    <a:pt x="1" y="65"/>
                  </a:cubicBezTo>
                  <a:lnTo>
                    <a:pt x="1" y="91983"/>
                  </a:lnTo>
                  <a:cubicBezTo>
                    <a:pt x="1" y="92021"/>
                    <a:pt x="33" y="92048"/>
                    <a:pt x="66" y="92048"/>
                  </a:cubicBezTo>
                  <a:cubicBezTo>
                    <a:pt x="104" y="92048"/>
                    <a:pt x="136" y="92021"/>
                    <a:pt x="136" y="91983"/>
                  </a:cubicBezTo>
                  <a:lnTo>
                    <a:pt x="136" y="65"/>
                  </a:lnTo>
                  <a:cubicBezTo>
                    <a:pt x="136" y="22"/>
                    <a:pt x="102" y="0"/>
                    <a:pt x="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275;p29">
              <a:extLst>
                <a:ext uri="{FF2B5EF4-FFF2-40B4-BE49-F238E27FC236}">
                  <a16:creationId xmlns:a16="http://schemas.microsoft.com/office/drawing/2014/main" id="{83C0BA7E-1810-0BB6-F26F-A7B253FCF592}"/>
                </a:ext>
              </a:extLst>
            </p:cNvPr>
            <p:cNvSpPr/>
            <p:nvPr/>
          </p:nvSpPr>
          <p:spPr>
            <a:xfrm>
              <a:off x="2215150" y="1635800"/>
              <a:ext cx="5025" cy="2302850"/>
            </a:xfrm>
            <a:custGeom>
              <a:avLst/>
              <a:gdLst/>
              <a:ahLst/>
              <a:cxnLst/>
              <a:rect l="l" t="t" r="r" b="b"/>
              <a:pathLst>
                <a:path w="201" h="92114" extrusionOk="0">
                  <a:moveTo>
                    <a:pt x="98" y="66"/>
                  </a:moveTo>
                  <a:cubicBezTo>
                    <a:pt x="120" y="66"/>
                    <a:pt x="136" y="82"/>
                    <a:pt x="130" y="98"/>
                  </a:cubicBezTo>
                  <a:lnTo>
                    <a:pt x="130" y="92016"/>
                  </a:lnTo>
                  <a:cubicBezTo>
                    <a:pt x="130" y="92038"/>
                    <a:pt x="114" y="92049"/>
                    <a:pt x="98" y="92049"/>
                  </a:cubicBezTo>
                  <a:cubicBezTo>
                    <a:pt x="82" y="92049"/>
                    <a:pt x="65" y="92038"/>
                    <a:pt x="65" y="92016"/>
                  </a:cubicBezTo>
                  <a:lnTo>
                    <a:pt x="65" y="98"/>
                  </a:lnTo>
                  <a:cubicBezTo>
                    <a:pt x="65" y="82"/>
                    <a:pt x="82" y="66"/>
                    <a:pt x="98" y="66"/>
                  </a:cubicBezTo>
                  <a:close/>
                  <a:moveTo>
                    <a:pt x="101" y="1"/>
                  </a:moveTo>
                  <a:cubicBezTo>
                    <a:pt x="50" y="1"/>
                    <a:pt x="0" y="33"/>
                    <a:pt x="0" y="98"/>
                  </a:cubicBezTo>
                  <a:lnTo>
                    <a:pt x="0" y="92016"/>
                  </a:lnTo>
                  <a:cubicBezTo>
                    <a:pt x="0" y="92070"/>
                    <a:pt x="44" y="92114"/>
                    <a:pt x="98" y="92114"/>
                  </a:cubicBezTo>
                  <a:cubicBezTo>
                    <a:pt x="157" y="92114"/>
                    <a:pt x="201" y="92070"/>
                    <a:pt x="201" y="92016"/>
                  </a:cubicBezTo>
                  <a:lnTo>
                    <a:pt x="201" y="98"/>
                  </a:lnTo>
                  <a:cubicBezTo>
                    <a:pt x="201" y="33"/>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276;p29">
              <a:extLst>
                <a:ext uri="{FF2B5EF4-FFF2-40B4-BE49-F238E27FC236}">
                  <a16:creationId xmlns:a16="http://schemas.microsoft.com/office/drawing/2014/main" id="{9F24A51E-DC50-142A-3E81-FED466295AD6}"/>
                </a:ext>
              </a:extLst>
            </p:cNvPr>
            <p:cNvSpPr/>
            <p:nvPr/>
          </p:nvSpPr>
          <p:spPr>
            <a:xfrm>
              <a:off x="3251600" y="791500"/>
              <a:ext cx="3400" cy="131325"/>
            </a:xfrm>
            <a:custGeom>
              <a:avLst/>
              <a:gdLst/>
              <a:ahLst/>
              <a:cxnLst/>
              <a:rect l="l" t="t" r="r" b="b"/>
              <a:pathLst>
                <a:path w="136" h="5253" extrusionOk="0">
                  <a:moveTo>
                    <a:pt x="68" y="1"/>
                  </a:moveTo>
                  <a:cubicBezTo>
                    <a:pt x="34" y="1"/>
                    <a:pt x="1" y="24"/>
                    <a:pt x="1" y="70"/>
                  </a:cubicBezTo>
                  <a:lnTo>
                    <a:pt x="1" y="5188"/>
                  </a:lnTo>
                  <a:cubicBezTo>
                    <a:pt x="1" y="5220"/>
                    <a:pt x="33" y="5253"/>
                    <a:pt x="71" y="5253"/>
                  </a:cubicBezTo>
                  <a:cubicBezTo>
                    <a:pt x="103" y="5253"/>
                    <a:pt x="136" y="5220"/>
                    <a:pt x="136" y="5188"/>
                  </a:cubicBezTo>
                  <a:lnTo>
                    <a:pt x="136" y="70"/>
                  </a:lnTo>
                  <a:cubicBezTo>
                    <a:pt x="136" y="24"/>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277;p29">
              <a:extLst>
                <a:ext uri="{FF2B5EF4-FFF2-40B4-BE49-F238E27FC236}">
                  <a16:creationId xmlns:a16="http://schemas.microsoft.com/office/drawing/2014/main" id="{C49CF6C6-5D71-9537-55D5-0D5BD6FFD6F5}"/>
                </a:ext>
              </a:extLst>
            </p:cNvPr>
            <p:cNvSpPr/>
            <p:nvPr/>
          </p:nvSpPr>
          <p:spPr>
            <a:xfrm>
              <a:off x="3250800" y="790700"/>
              <a:ext cx="5025" cy="132950"/>
            </a:xfrm>
            <a:custGeom>
              <a:avLst/>
              <a:gdLst/>
              <a:ahLst/>
              <a:cxnLst/>
              <a:rect l="l" t="t" r="r" b="b"/>
              <a:pathLst>
                <a:path w="201" h="5318" extrusionOk="0">
                  <a:moveTo>
                    <a:pt x="103" y="69"/>
                  </a:moveTo>
                  <a:cubicBezTo>
                    <a:pt x="119" y="69"/>
                    <a:pt x="135" y="80"/>
                    <a:pt x="135" y="102"/>
                  </a:cubicBezTo>
                  <a:lnTo>
                    <a:pt x="135" y="5220"/>
                  </a:lnTo>
                  <a:cubicBezTo>
                    <a:pt x="135" y="5242"/>
                    <a:pt x="119" y="5252"/>
                    <a:pt x="103" y="5252"/>
                  </a:cubicBezTo>
                  <a:cubicBezTo>
                    <a:pt x="87" y="5252"/>
                    <a:pt x="71" y="5242"/>
                    <a:pt x="71" y="5220"/>
                  </a:cubicBezTo>
                  <a:lnTo>
                    <a:pt x="71" y="102"/>
                  </a:lnTo>
                  <a:cubicBezTo>
                    <a:pt x="71" y="80"/>
                    <a:pt x="81" y="69"/>
                    <a:pt x="103" y="69"/>
                  </a:cubicBezTo>
                  <a:close/>
                  <a:moveTo>
                    <a:pt x="100" y="0"/>
                  </a:moveTo>
                  <a:cubicBezTo>
                    <a:pt x="50" y="0"/>
                    <a:pt x="0" y="34"/>
                    <a:pt x="0" y="102"/>
                  </a:cubicBezTo>
                  <a:lnTo>
                    <a:pt x="0" y="5220"/>
                  </a:lnTo>
                  <a:cubicBezTo>
                    <a:pt x="0" y="5274"/>
                    <a:pt x="43" y="5317"/>
                    <a:pt x="103" y="5317"/>
                  </a:cubicBezTo>
                  <a:cubicBezTo>
                    <a:pt x="157" y="5317"/>
                    <a:pt x="200" y="5274"/>
                    <a:pt x="200" y="5220"/>
                  </a:cubicBezTo>
                  <a:lnTo>
                    <a:pt x="200" y="102"/>
                  </a:lnTo>
                  <a:cubicBezTo>
                    <a:pt x="200" y="34"/>
                    <a:pt x="150"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278;p29">
              <a:extLst>
                <a:ext uri="{FF2B5EF4-FFF2-40B4-BE49-F238E27FC236}">
                  <a16:creationId xmlns:a16="http://schemas.microsoft.com/office/drawing/2014/main" id="{FEEFFBEC-C8AE-4CCA-12E8-042DFED1A605}"/>
                </a:ext>
              </a:extLst>
            </p:cNvPr>
            <p:cNvSpPr/>
            <p:nvPr/>
          </p:nvSpPr>
          <p:spPr>
            <a:xfrm>
              <a:off x="3787625" y="441775"/>
              <a:ext cx="3425" cy="215275"/>
            </a:xfrm>
            <a:custGeom>
              <a:avLst/>
              <a:gdLst/>
              <a:ahLst/>
              <a:cxnLst/>
              <a:rect l="l" t="t" r="r" b="b"/>
              <a:pathLst>
                <a:path w="137" h="8611" extrusionOk="0">
                  <a:moveTo>
                    <a:pt x="69" y="1"/>
                  </a:moveTo>
                  <a:cubicBezTo>
                    <a:pt x="35" y="1"/>
                    <a:pt x="1" y="24"/>
                    <a:pt x="1" y="70"/>
                  </a:cubicBezTo>
                  <a:lnTo>
                    <a:pt x="1" y="8546"/>
                  </a:lnTo>
                  <a:cubicBezTo>
                    <a:pt x="1" y="8578"/>
                    <a:pt x="33" y="8611"/>
                    <a:pt x="71" y="8611"/>
                  </a:cubicBezTo>
                  <a:cubicBezTo>
                    <a:pt x="109" y="8611"/>
                    <a:pt x="136" y="8578"/>
                    <a:pt x="136" y="8546"/>
                  </a:cubicBezTo>
                  <a:lnTo>
                    <a:pt x="136" y="70"/>
                  </a:lnTo>
                  <a:cubicBezTo>
                    <a:pt x="136" y="24"/>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279;p29">
              <a:extLst>
                <a:ext uri="{FF2B5EF4-FFF2-40B4-BE49-F238E27FC236}">
                  <a16:creationId xmlns:a16="http://schemas.microsoft.com/office/drawing/2014/main" id="{074BCA77-66BE-E952-8FDA-9AEE66C4A6AB}"/>
                </a:ext>
              </a:extLst>
            </p:cNvPr>
            <p:cNvSpPr/>
            <p:nvPr/>
          </p:nvSpPr>
          <p:spPr>
            <a:xfrm>
              <a:off x="3786825" y="440975"/>
              <a:ext cx="5025" cy="216900"/>
            </a:xfrm>
            <a:custGeom>
              <a:avLst/>
              <a:gdLst/>
              <a:ahLst/>
              <a:cxnLst/>
              <a:rect l="l" t="t" r="r" b="b"/>
              <a:pathLst>
                <a:path w="201" h="8676" extrusionOk="0">
                  <a:moveTo>
                    <a:pt x="103" y="69"/>
                  </a:moveTo>
                  <a:cubicBezTo>
                    <a:pt x="120" y="69"/>
                    <a:pt x="136" y="80"/>
                    <a:pt x="136" y="102"/>
                  </a:cubicBezTo>
                  <a:lnTo>
                    <a:pt x="136" y="8578"/>
                  </a:lnTo>
                  <a:cubicBezTo>
                    <a:pt x="136" y="8599"/>
                    <a:pt x="120" y="8610"/>
                    <a:pt x="103" y="8610"/>
                  </a:cubicBezTo>
                  <a:cubicBezTo>
                    <a:pt x="87" y="8610"/>
                    <a:pt x="71" y="8599"/>
                    <a:pt x="71" y="8578"/>
                  </a:cubicBezTo>
                  <a:lnTo>
                    <a:pt x="71" y="102"/>
                  </a:lnTo>
                  <a:cubicBezTo>
                    <a:pt x="71" y="80"/>
                    <a:pt x="82" y="69"/>
                    <a:pt x="103" y="69"/>
                  </a:cubicBezTo>
                  <a:close/>
                  <a:moveTo>
                    <a:pt x="101" y="0"/>
                  </a:moveTo>
                  <a:cubicBezTo>
                    <a:pt x="50" y="0"/>
                    <a:pt x="0" y="34"/>
                    <a:pt x="0" y="102"/>
                  </a:cubicBezTo>
                  <a:lnTo>
                    <a:pt x="0" y="8578"/>
                  </a:lnTo>
                  <a:cubicBezTo>
                    <a:pt x="0" y="8632"/>
                    <a:pt x="49" y="8675"/>
                    <a:pt x="103" y="8675"/>
                  </a:cubicBezTo>
                  <a:cubicBezTo>
                    <a:pt x="157" y="8675"/>
                    <a:pt x="201" y="8632"/>
                    <a:pt x="201" y="8578"/>
                  </a:cubicBezTo>
                  <a:lnTo>
                    <a:pt x="201" y="102"/>
                  </a:lnTo>
                  <a:cubicBezTo>
                    <a:pt x="201" y="34"/>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280;p29">
              <a:extLst>
                <a:ext uri="{FF2B5EF4-FFF2-40B4-BE49-F238E27FC236}">
                  <a16:creationId xmlns:a16="http://schemas.microsoft.com/office/drawing/2014/main" id="{D00B1385-1F61-0925-286F-83A9E7271987}"/>
                </a:ext>
              </a:extLst>
            </p:cNvPr>
            <p:cNvSpPr/>
            <p:nvPr/>
          </p:nvSpPr>
          <p:spPr>
            <a:xfrm>
              <a:off x="711025" y="3849400"/>
              <a:ext cx="458575" cy="39300"/>
            </a:xfrm>
            <a:custGeom>
              <a:avLst/>
              <a:gdLst/>
              <a:ahLst/>
              <a:cxnLst/>
              <a:rect l="l" t="t" r="r" b="b"/>
              <a:pathLst>
                <a:path w="18343" h="1572" extrusionOk="0">
                  <a:moveTo>
                    <a:pt x="18247" y="0"/>
                  </a:moveTo>
                  <a:cubicBezTo>
                    <a:pt x="18245" y="0"/>
                    <a:pt x="18243" y="0"/>
                    <a:pt x="18241" y="1"/>
                  </a:cubicBezTo>
                  <a:lnTo>
                    <a:pt x="87" y="1441"/>
                  </a:lnTo>
                  <a:cubicBezTo>
                    <a:pt x="1" y="1447"/>
                    <a:pt x="6" y="1571"/>
                    <a:pt x="93" y="1571"/>
                  </a:cubicBezTo>
                  <a:lnTo>
                    <a:pt x="98" y="1571"/>
                  </a:lnTo>
                  <a:lnTo>
                    <a:pt x="18252" y="136"/>
                  </a:lnTo>
                  <a:cubicBezTo>
                    <a:pt x="18342" y="131"/>
                    <a:pt x="18334" y="0"/>
                    <a:pt x="1824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281;p29">
              <a:extLst>
                <a:ext uri="{FF2B5EF4-FFF2-40B4-BE49-F238E27FC236}">
                  <a16:creationId xmlns:a16="http://schemas.microsoft.com/office/drawing/2014/main" id="{D7F45AF9-BEAF-ACAE-D3E3-8A6401673994}"/>
                </a:ext>
              </a:extLst>
            </p:cNvPr>
            <p:cNvSpPr/>
            <p:nvPr/>
          </p:nvSpPr>
          <p:spPr>
            <a:xfrm>
              <a:off x="710625" y="3848600"/>
              <a:ext cx="459150" cy="41050"/>
            </a:xfrm>
            <a:custGeom>
              <a:avLst/>
              <a:gdLst/>
              <a:ahLst/>
              <a:cxnLst/>
              <a:rect l="l" t="t" r="r" b="b"/>
              <a:pathLst>
                <a:path w="18366" h="1642" extrusionOk="0">
                  <a:moveTo>
                    <a:pt x="18268" y="70"/>
                  </a:moveTo>
                  <a:cubicBezTo>
                    <a:pt x="18274" y="70"/>
                    <a:pt x="18279" y="70"/>
                    <a:pt x="18284" y="76"/>
                  </a:cubicBezTo>
                  <a:cubicBezTo>
                    <a:pt x="18290" y="81"/>
                    <a:pt x="18295" y="87"/>
                    <a:pt x="18295" y="98"/>
                  </a:cubicBezTo>
                  <a:cubicBezTo>
                    <a:pt x="18295" y="119"/>
                    <a:pt x="18284" y="130"/>
                    <a:pt x="18268" y="135"/>
                  </a:cubicBezTo>
                  <a:lnTo>
                    <a:pt x="114" y="1571"/>
                  </a:lnTo>
                  <a:lnTo>
                    <a:pt x="109" y="1571"/>
                  </a:lnTo>
                  <a:cubicBezTo>
                    <a:pt x="66" y="1571"/>
                    <a:pt x="60" y="1511"/>
                    <a:pt x="103" y="1506"/>
                  </a:cubicBezTo>
                  <a:lnTo>
                    <a:pt x="18263" y="70"/>
                  </a:lnTo>
                  <a:close/>
                  <a:moveTo>
                    <a:pt x="18257" y="0"/>
                  </a:moveTo>
                  <a:lnTo>
                    <a:pt x="98" y="1435"/>
                  </a:lnTo>
                  <a:cubicBezTo>
                    <a:pt x="44" y="1441"/>
                    <a:pt x="1" y="1489"/>
                    <a:pt x="6" y="1549"/>
                  </a:cubicBezTo>
                  <a:cubicBezTo>
                    <a:pt x="11" y="1598"/>
                    <a:pt x="55" y="1641"/>
                    <a:pt x="109" y="1641"/>
                  </a:cubicBezTo>
                  <a:lnTo>
                    <a:pt x="114" y="1641"/>
                  </a:lnTo>
                  <a:lnTo>
                    <a:pt x="18274" y="200"/>
                  </a:lnTo>
                  <a:cubicBezTo>
                    <a:pt x="18328" y="195"/>
                    <a:pt x="18366" y="146"/>
                    <a:pt x="18366" y="92"/>
                  </a:cubicBezTo>
                  <a:cubicBezTo>
                    <a:pt x="18360" y="65"/>
                    <a:pt x="18344" y="38"/>
                    <a:pt x="18322" y="22"/>
                  </a:cubicBezTo>
                  <a:cubicBezTo>
                    <a:pt x="18306" y="5"/>
                    <a:pt x="18279" y="0"/>
                    <a:pt x="1825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282;p29">
              <a:extLst>
                <a:ext uri="{FF2B5EF4-FFF2-40B4-BE49-F238E27FC236}">
                  <a16:creationId xmlns:a16="http://schemas.microsoft.com/office/drawing/2014/main" id="{4E1AECE6-1BD9-0856-C08D-D590E5FB940F}"/>
                </a:ext>
              </a:extLst>
            </p:cNvPr>
            <p:cNvSpPr/>
            <p:nvPr/>
          </p:nvSpPr>
          <p:spPr>
            <a:xfrm>
              <a:off x="711025" y="3969625"/>
              <a:ext cx="209625" cy="18175"/>
            </a:xfrm>
            <a:custGeom>
              <a:avLst/>
              <a:gdLst/>
              <a:ahLst/>
              <a:cxnLst/>
              <a:rect l="l" t="t" r="r" b="b"/>
              <a:pathLst>
                <a:path w="8385" h="727" extrusionOk="0">
                  <a:moveTo>
                    <a:pt x="8322" y="0"/>
                  </a:moveTo>
                  <a:cubicBezTo>
                    <a:pt x="8320" y="0"/>
                    <a:pt x="8317" y="0"/>
                    <a:pt x="8314" y="1"/>
                  </a:cubicBezTo>
                  <a:lnTo>
                    <a:pt x="87" y="597"/>
                  </a:lnTo>
                  <a:cubicBezTo>
                    <a:pt x="1" y="602"/>
                    <a:pt x="6" y="727"/>
                    <a:pt x="93" y="727"/>
                  </a:cubicBezTo>
                  <a:lnTo>
                    <a:pt x="8320" y="131"/>
                  </a:lnTo>
                  <a:cubicBezTo>
                    <a:pt x="8357" y="131"/>
                    <a:pt x="8385" y="98"/>
                    <a:pt x="8385" y="60"/>
                  </a:cubicBezTo>
                  <a:cubicBezTo>
                    <a:pt x="8380" y="26"/>
                    <a:pt x="8352" y="0"/>
                    <a:pt x="832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283;p29">
              <a:extLst>
                <a:ext uri="{FF2B5EF4-FFF2-40B4-BE49-F238E27FC236}">
                  <a16:creationId xmlns:a16="http://schemas.microsoft.com/office/drawing/2014/main" id="{B6414D3A-55BE-DA9B-4664-5AF25F2AEA75}"/>
                </a:ext>
              </a:extLst>
            </p:cNvPr>
            <p:cNvSpPr/>
            <p:nvPr/>
          </p:nvSpPr>
          <p:spPr>
            <a:xfrm>
              <a:off x="709825" y="3968675"/>
              <a:ext cx="211775" cy="19925"/>
            </a:xfrm>
            <a:custGeom>
              <a:avLst/>
              <a:gdLst/>
              <a:ahLst/>
              <a:cxnLst/>
              <a:rect l="l" t="t" r="r" b="b"/>
              <a:pathLst>
                <a:path w="8471" h="797" extrusionOk="0">
                  <a:moveTo>
                    <a:pt x="8362" y="71"/>
                  </a:moveTo>
                  <a:cubicBezTo>
                    <a:pt x="8378" y="71"/>
                    <a:pt x="8395" y="82"/>
                    <a:pt x="8400" y="98"/>
                  </a:cubicBezTo>
                  <a:cubicBezTo>
                    <a:pt x="8400" y="120"/>
                    <a:pt x="8384" y="136"/>
                    <a:pt x="8368" y="136"/>
                  </a:cubicBezTo>
                  <a:lnTo>
                    <a:pt x="141" y="732"/>
                  </a:lnTo>
                  <a:cubicBezTo>
                    <a:pt x="98" y="732"/>
                    <a:pt x="92" y="667"/>
                    <a:pt x="135" y="667"/>
                  </a:cubicBezTo>
                  <a:lnTo>
                    <a:pt x="8362" y="71"/>
                  </a:lnTo>
                  <a:close/>
                  <a:moveTo>
                    <a:pt x="8357" y="1"/>
                  </a:moveTo>
                  <a:lnTo>
                    <a:pt x="130" y="597"/>
                  </a:lnTo>
                  <a:cubicBezTo>
                    <a:pt x="0" y="607"/>
                    <a:pt x="11" y="797"/>
                    <a:pt x="141" y="797"/>
                  </a:cubicBezTo>
                  <a:lnTo>
                    <a:pt x="146" y="797"/>
                  </a:lnTo>
                  <a:lnTo>
                    <a:pt x="8373" y="201"/>
                  </a:lnTo>
                  <a:cubicBezTo>
                    <a:pt x="8427" y="201"/>
                    <a:pt x="8470" y="153"/>
                    <a:pt x="8465" y="98"/>
                  </a:cubicBezTo>
                  <a:cubicBezTo>
                    <a:pt x="8460" y="39"/>
                    <a:pt x="8411" y="1"/>
                    <a:pt x="835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284;p29">
              <a:extLst>
                <a:ext uri="{FF2B5EF4-FFF2-40B4-BE49-F238E27FC236}">
                  <a16:creationId xmlns:a16="http://schemas.microsoft.com/office/drawing/2014/main" id="{DEFE52EE-8531-FEE5-5C64-9503ED7B50BC}"/>
                </a:ext>
              </a:extLst>
            </p:cNvPr>
            <p:cNvSpPr/>
            <p:nvPr/>
          </p:nvSpPr>
          <p:spPr>
            <a:xfrm>
              <a:off x="4634525" y="4410750"/>
              <a:ext cx="3425" cy="974350"/>
            </a:xfrm>
            <a:custGeom>
              <a:avLst/>
              <a:gdLst/>
              <a:ahLst/>
              <a:cxnLst/>
              <a:rect l="l" t="t" r="r" b="b"/>
              <a:pathLst>
                <a:path w="137" h="38974" extrusionOk="0">
                  <a:moveTo>
                    <a:pt x="69" y="1"/>
                  </a:moveTo>
                  <a:cubicBezTo>
                    <a:pt x="35" y="1"/>
                    <a:pt x="1" y="22"/>
                    <a:pt x="1" y="66"/>
                  </a:cubicBezTo>
                  <a:lnTo>
                    <a:pt x="1" y="38903"/>
                  </a:lnTo>
                  <a:cubicBezTo>
                    <a:pt x="1" y="38941"/>
                    <a:pt x="33" y="38973"/>
                    <a:pt x="66" y="38973"/>
                  </a:cubicBezTo>
                  <a:cubicBezTo>
                    <a:pt x="104" y="38973"/>
                    <a:pt x="136" y="38941"/>
                    <a:pt x="136" y="38903"/>
                  </a:cubicBezTo>
                  <a:lnTo>
                    <a:pt x="136" y="66"/>
                  </a:lnTo>
                  <a:cubicBezTo>
                    <a:pt x="136" y="22"/>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285;p29">
              <a:extLst>
                <a:ext uri="{FF2B5EF4-FFF2-40B4-BE49-F238E27FC236}">
                  <a16:creationId xmlns:a16="http://schemas.microsoft.com/office/drawing/2014/main" id="{0EC55317-359E-1C55-17ED-F52907DC48C8}"/>
                </a:ext>
              </a:extLst>
            </p:cNvPr>
            <p:cNvSpPr/>
            <p:nvPr/>
          </p:nvSpPr>
          <p:spPr>
            <a:xfrm>
              <a:off x="4633725" y="4409950"/>
              <a:ext cx="5025" cy="975950"/>
            </a:xfrm>
            <a:custGeom>
              <a:avLst/>
              <a:gdLst/>
              <a:ahLst/>
              <a:cxnLst/>
              <a:rect l="l" t="t" r="r" b="b"/>
              <a:pathLst>
                <a:path w="201" h="39038" extrusionOk="0">
                  <a:moveTo>
                    <a:pt x="98" y="65"/>
                  </a:moveTo>
                  <a:cubicBezTo>
                    <a:pt x="120" y="65"/>
                    <a:pt x="136" y="81"/>
                    <a:pt x="130" y="98"/>
                  </a:cubicBezTo>
                  <a:lnTo>
                    <a:pt x="130" y="38935"/>
                  </a:lnTo>
                  <a:cubicBezTo>
                    <a:pt x="130" y="38956"/>
                    <a:pt x="114" y="38967"/>
                    <a:pt x="98" y="38967"/>
                  </a:cubicBezTo>
                  <a:cubicBezTo>
                    <a:pt x="82" y="38967"/>
                    <a:pt x="65" y="38956"/>
                    <a:pt x="65" y="38935"/>
                  </a:cubicBezTo>
                  <a:lnTo>
                    <a:pt x="65" y="98"/>
                  </a:lnTo>
                  <a:cubicBezTo>
                    <a:pt x="65" y="81"/>
                    <a:pt x="82" y="65"/>
                    <a:pt x="98" y="65"/>
                  </a:cubicBezTo>
                  <a:close/>
                  <a:moveTo>
                    <a:pt x="101" y="0"/>
                  </a:moveTo>
                  <a:cubicBezTo>
                    <a:pt x="51" y="0"/>
                    <a:pt x="0" y="33"/>
                    <a:pt x="0" y="98"/>
                  </a:cubicBezTo>
                  <a:lnTo>
                    <a:pt x="0" y="38935"/>
                  </a:lnTo>
                  <a:cubicBezTo>
                    <a:pt x="0" y="38989"/>
                    <a:pt x="44" y="39038"/>
                    <a:pt x="98" y="39038"/>
                  </a:cubicBezTo>
                  <a:cubicBezTo>
                    <a:pt x="158" y="39038"/>
                    <a:pt x="201" y="38989"/>
                    <a:pt x="201" y="38935"/>
                  </a:cubicBezTo>
                  <a:lnTo>
                    <a:pt x="201" y="98"/>
                  </a:lnTo>
                  <a:cubicBezTo>
                    <a:pt x="201" y="33"/>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286;p29">
              <a:extLst>
                <a:ext uri="{FF2B5EF4-FFF2-40B4-BE49-F238E27FC236}">
                  <a16:creationId xmlns:a16="http://schemas.microsoft.com/office/drawing/2014/main" id="{D154E19B-3570-16E6-F2B5-6EA97C5FCA1C}"/>
                </a:ext>
              </a:extLst>
            </p:cNvPr>
            <p:cNvSpPr/>
            <p:nvPr/>
          </p:nvSpPr>
          <p:spPr>
            <a:xfrm>
              <a:off x="4634525" y="238950"/>
              <a:ext cx="3425" cy="604000"/>
            </a:xfrm>
            <a:custGeom>
              <a:avLst/>
              <a:gdLst/>
              <a:ahLst/>
              <a:cxnLst/>
              <a:rect l="l" t="t" r="r" b="b"/>
              <a:pathLst>
                <a:path w="137" h="24160" extrusionOk="0">
                  <a:moveTo>
                    <a:pt x="69" y="1"/>
                  </a:moveTo>
                  <a:cubicBezTo>
                    <a:pt x="35" y="1"/>
                    <a:pt x="1" y="24"/>
                    <a:pt x="1" y="70"/>
                  </a:cubicBezTo>
                  <a:lnTo>
                    <a:pt x="1" y="24095"/>
                  </a:lnTo>
                  <a:cubicBezTo>
                    <a:pt x="1" y="24133"/>
                    <a:pt x="33" y="24160"/>
                    <a:pt x="66" y="24160"/>
                  </a:cubicBezTo>
                  <a:cubicBezTo>
                    <a:pt x="104" y="24160"/>
                    <a:pt x="136" y="24133"/>
                    <a:pt x="136" y="24095"/>
                  </a:cubicBezTo>
                  <a:lnTo>
                    <a:pt x="136" y="70"/>
                  </a:lnTo>
                  <a:cubicBezTo>
                    <a:pt x="136" y="24"/>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287;p29">
              <a:extLst>
                <a:ext uri="{FF2B5EF4-FFF2-40B4-BE49-F238E27FC236}">
                  <a16:creationId xmlns:a16="http://schemas.microsoft.com/office/drawing/2014/main" id="{6FFA4036-7DA3-65B6-98F6-DC6B8E815DE3}"/>
                </a:ext>
              </a:extLst>
            </p:cNvPr>
            <p:cNvSpPr/>
            <p:nvPr/>
          </p:nvSpPr>
          <p:spPr>
            <a:xfrm>
              <a:off x="4633725" y="238150"/>
              <a:ext cx="5025" cy="605625"/>
            </a:xfrm>
            <a:custGeom>
              <a:avLst/>
              <a:gdLst/>
              <a:ahLst/>
              <a:cxnLst/>
              <a:rect l="l" t="t" r="r" b="b"/>
              <a:pathLst>
                <a:path w="201" h="24225" extrusionOk="0">
                  <a:moveTo>
                    <a:pt x="98" y="69"/>
                  </a:moveTo>
                  <a:cubicBezTo>
                    <a:pt x="120" y="69"/>
                    <a:pt x="136" y="80"/>
                    <a:pt x="130" y="102"/>
                  </a:cubicBezTo>
                  <a:lnTo>
                    <a:pt x="130" y="24127"/>
                  </a:lnTo>
                  <a:cubicBezTo>
                    <a:pt x="130" y="24148"/>
                    <a:pt x="114" y="24159"/>
                    <a:pt x="98" y="24159"/>
                  </a:cubicBezTo>
                  <a:cubicBezTo>
                    <a:pt x="82" y="24159"/>
                    <a:pt x="65" y="24148"/>
                    <a:pt x="65" y="24127"/>
                  </a:cubicBezTo>
                  <a:lnTo>
                    <a:pt x="65" y="102"/>
                  </a:lnTo>
                  <a:cubicBezTo>
                    <a:pt x="65" y="80"/>
                    <a:pt x="82" y="69"/>
                    <a:pt x="98" y="69"/>
                  </a:cubicBezTo>
                  <a:close/>
                  <a:moveTo>
                    <a:pt x="101" y="0"/>
                  </a:moveTo>
                  <a:cubicBezTo>
                    <a:pt x="51" y="0"/>
                    <a:pt x="0" y="34"/>
                    <a:pt x="0" y="102"/>
                  </a:cubicBezTo>
                  <a:lnTo>
                    <a:pt x="0" y="24127"/>
                  </a:lnTo>
                  <a:cubicBezTo>
                    <a:pt x="0" y="24181"/>
                    <a:pt x="44" y="24224"/>
                    <a:pt x="98" y="24224"/>
                  </a:cubicBezTo>
                  <a:cubicBezTo>
                    <a:pt x="158" y="24224"/>
                    <a:pt x="201" y="24181"/>
                    <a:pt x="201" y="24127"/>
                  </a:cubicBezTo>
                  <a:lnTo>
                    <a:pt x="201" y="102"/>
                  </a:lnTo>
                  <a:cubicBezTo>
                    <a:pt x="201" y="34"/>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288;p29">
              <a:extLst>
                <a:ext uri="{FF2B5EF4-FFF2-40B4-BE49-F238E27FC236}">
                  <a16:creationId xmlns:a16="http://schemas.microsoft.com/office/drawing/2014/main" id="{8504EFC0-CFDF-B0FE-6736-6C751BD0AA1C}"/>
                </a:ext>
              </a:extLst>
            </p:cNvPr>
            <p:cNvSpPr/>
            <p:nvPr/>
          </p:nvSpPr>
          <p:spPr>
            <a:xfrm>
              <a:off x="3572075" y="548175"/>
              <a:ext cx="3275" cy="861825"/>
            </a:xfrm>
            <a:custGeom>
              <a:avLst/>
              <a:gdLst/>
              <a:ahLst/>
              <a:cxnLst/>
              <a:rect l="l" t="t" r="r" b="b"/>
              <a:pathLst>
                <a:path w="131" h="34473" extrusionOk="0">
                  <a:moveTo>
                    <a:pt x="66" y="0"/>
                  </a:moveTo>
                  <a:cubicBezTo>
                    <a:pt x="33" y="0"/>
                    <a:pt x="1" y="22"/>
                    <a:pt x="1" y="65"/>
                  </a:cubicBezTo>
                  <a:lnTo>
                    <a:pt x="1" y="34407"/>
                  </a:lnTo>
                  <a:cubicBezTo>
                    <a:pt x="1" y="34445"/>
                    <a:pt x="28" y="34472"/>
                    <a:pt x="66" y="34472"/>
                  </a:cubicBezTo>
                  <a:cubicBezTo>
                    <a:pt x="104" y="34472"/>
                    <a:pt x="131" y="34445"/>
                    <a:pt x="131" y="34407"/>
                  </a:cubicBezTo>
                  <a:lnTo>
                    <a:pt x="131" y="65"/>
                  </a:lnTo>
                  <a:cubicBezTo>
                    <a:pt x="131" y="22"/>
                    <a:pt x="98" y="0"/>
                    <a:pt x="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289;p29">
              <a:extLst>
                <a:ext uri="{FF2B5EF4-FFF2-40B4-BE49-F238E27FC236}">
                  <a16:creationId xmlns:a16="http://schemas.microsoft.com/office/drawing/2014/main" id="{61758703-5587-3822-1A89-18C0E4180CF1}"/>
                </a:ext>
              </a:extLst>
            </p:cNvPr>
            <p:cNvSpPr/>
            <p:nvPr/>
          </p:nvSpPr>
          <p:spPr>
            <a:xfrm>
              <a:off x="3571125" y="547250"/>
              <a:ext cx="5175" cy="863700"/>
            </a:xfrm>
            <a:custGeom>
              <a:avLst/>
              <a:gdLst/>
              <a:ahLst/>
              <a:cxnLst/>
              <a:rect l="l" t="t" r="r" b="b"/>
              <a:pathLst>
                <a:path w="207" h="34548" extrusionOk="0">
                  <a:moveTo>
                    <a:pt x="104" y="70"/>
                  </a:moveTo>
                  <a:cubicBezTo>
                    <a:pt x="120" y="70"/>
                    <a:pt x="136" y="86"/>
                    <a:pt x="136" y="102"/>
                  </a:cubicBezTo>
                  <a:lnTo>
                    <a:pt x="136" y="34444"/>
                  </a:lnTo>
                  <a:cubicBezTo>
                    <a:pt x="136" y="34466"/>
                    <a:pt x="120" y="34477"/>
                    <a:pt x="104" y="34477"/>
                  </a:cubicBezTo>
                  <a:cubicBezTo>
                    <a:pt x="88" y="34477"/>
                    <a:pt x="71" y="34466"/>
                    <a:pt x="71" y="34444"/>
                  </a:cubicBezTo>
                  <a:lnTo>
                    <a:pt x="71" y="102"/>
                  </a:lnTo>
                  <a:cubicBezTo>
                    <a:pt x="71" y="86"/>
                    <a:pt x="88" y="70"/>
                    <a:pt x="104" y="70"/>
                  </a:cubicBezTo>
                  <a:close/>
                  <a:moveTo>
                    <a:pt x="104" y="1"/>
                  </a:moveTo>
                  <a:cubicBezTo>
                    <a:pt x="52" y="1"/>
                    <a:pt x="1" y="35"/>
                    <a:pt x="1" y="102"/>
                  </a:cubicBezTo>
                  <a:lnTo>
                    <a:pt x="1" y="34444"/>
                  </a:lnTo>
                  <a:cubicBezTo>
                    <a:pt x="1" y="34498"/>
                    <a:pt x="50" y="34547"/>
                    <a:pt x="104" y="34547"/>
                  </a:cubicBezTo>
                  <a:cubicBezTo>
                    <a:pt x="158" y="34547"/>
                    <a:pt x="207" y="34498"/>
                    <a:pt x="207" y="34444"/>
                  </a:cubicBezTo>
                  <a:lnTo>
                    <a:pt x="207" y="102"/>
                  </a:lnTo>
                  <a:cubicBezTo>
                    <a:pt x="207" y="35"/>
                    <a:pt x="155"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290;p29">
              <a:extLst>
                <a:ext uri="{FF2B5EF4-FFF2-40B4-BE49-F238E27FC236}">
                  <a16:creationId xmlns:a16="http://schemas.microsoft.com/office/drawing/2014/main" id="{123935FC-2226-911E-BF56-68DA65A01694}"/>
                </a:ext>
              </a:extLst>
            </p:cNvPr>
            <p:cNvSpPr/>
            <p:nvPr/>
          </p:nvSpPr>
          <p:spPr>
            <a:xfrm>
              <a:off x="917250" y="3781200"/>
              <a:ext cx="3400" cy="303825"/>
            </a:xfrm>
            <a:custGeom>
              <a:avLst/>
              <a:gdLst/>
              <a:ahLst/>
              <a:cxnLst/>
              <a:rect l="l" t="t" r="r" b="b"/>
              <a:pathLst>
                <a:path w="136" h="12153" extrusionOk="0">
                  <a:moveTo>
                    <a:pt x="68" y="0"/>
                  </a:moveTo>
                  <a:cubicBezTo>
                    <a:pt x="34" y="0"/>
                    <a:pt x="0" y="23"/>
                    <a:pt x="0" y="69"/>
                  </a:cubicBezTo>
                  <a:lnTo>
                    <a:pt x="0" y="12082"/>
                  </a:lnTo>
                  <a:cubicBezTo>
                    <a:pt x="0" y="12120"/>
                    <a:pt x="33" y="12152"/>
                    <a:pt x="65" y="12152"/>
                  </a:cubicBezTo>
                  <a:cubicBezTo>
                    <a:pt x="103" y="12152"/>
                    <a:pt x="136" y="12120"/>
                    <a:pt x="136" y="12082"/>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291;p29">
              <a:extLst>
                <a:ext uri="{FF2B5EF4-FFF2-40B4-BE49-F238E27FC236}">
                  <a16:creationId xmlns:a16="http://schemas.microsoft.com/office/drawing/2014/main" id="{D2F5495D-AD5F-B859-43BA-0838DF21C1C3}"/>
                </a:ext>
              </a:extLst>
            </p:cNvPr>
            <p:cNvSpPr/>
            <p:nvPr/>
          </p:nvSpPr>
          <p:spPr>
            <a:xfrm>
              <a:off x="916425" y="3780375"/>
              <a:ext cx="5050" cy="305450"/>
            </a:xfrm>
            <a:custGeom>
              <a:avLst/>
              <a:gdLst/>
              <a:ahLst/>
              <a:cxnLst/>
              <a:rect l="l" t="t" r="r" b="b"/>
              <a:pathLst>
                <a:path w="202" h="12218" extrusionOk="0">
                  <a:moveTo>
                    <a:pt x="98" y="70"/>
                  </a:moveTo>
                  <a:cubicBezTo>
                    <a:pt x="120" y="70"/>
                    <a:pt x="136" y="81"/>
                    <a:pt x="136" y="102"/>
                  </a:cubicBezTo>
                  <a:lnTo>
                    <a:pt x="136" y="12115"/>
                  </a:lnTo>
                  <a:cubicBezTo>
                    <a:pt x="136" y="12139"/>
                    <a:pt x="118" y="12151"/>
                    <a:pt x="101" y="12151"/>
                  </a:cubicBezTo>
                  <a:cubicBezTo>
                    <a:pt x="83" y="12151"/>
                    <a:pt x="66" y="12139"/>
                    <a:pt x="66" y="12115"/>
                  </a:cubicBezTo>
                  <a:lnTo>
                    <a:pt x="66" y="102"/>
                  </a:lnTo>
                  <a:cubicBezTo>
                    <a:pt x="66" y="81"/>
                    <a:pt x="82" y="70"/>
                    <a:pt x="98" y="70"/>
                  </a:cubicBezTo>
                  <a:close/>
                  <a:moveTo>
                    <a:pt x="101" y="1"/>
                  </a:moveTo>
                  <a:cubicBezTo>
                    <a:pt x="51" y="1"/>
                    <a:pt x="1" y="35"/>
                    <a:pt x="1" y="102"/>
                  </a:cubicBezTo>
                  <a:lnTo>
                    <a:pt x="1" y="12115"/>
                  </a:lnTo>
                  <a:cubicBezTo>
                    <a:pt x="1" y="12174"/>
                    <a:pt x="44" y="12218"/>
                    <a:pt x="98" y="12218"/>
                  </a:cubicBezTo>
                  <a:cubicBezTo>
                    <a:pt x="158" y="12218"/>
                    <a:pt x="201" y="12174"/>
                    <a:pt x="201" y="12115"/>
                  </a:cubicBezTo>
                  <a:lnTo>
                    <a:pt x="201" y="102"/>
                  </a:lnTo>
                  <a:cubicBezTo>
                    <a:pt x="201" y="35"/>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874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000" y="491767"/>
            <a:ext cx="4904087" cy="1320082"/>
          </a:xfrm>
        </p:spPr>
        <p:txBody>
          <a:bodyPr wrap="square" anchor="t">
            <a:normAutofit/>
          </a:bodyPr>
          <a:lstStyle/>
          <a:p>
            <a:r>
              <a:rPr lang="en-US" sz="3600" dirty="0"/>
              <a:t>Expected Benefits of Mixed-Use Housing</a:t>
            </a:r>
          </a:p>
        </p:txBody>
      </p:sp>
      <p:sp>
        <p:nvSpPr>
          <p:cNvPr id="4" name="Rectangle: Top Corners One Rounded and One Snipped 3">
            <a:extLst>
              <a:ext uri="{FF2B5EF4-FFF2-40B4-BE49-F238E27FC236}">
                <a16:creationId xmlns:a16="http://schemas.microsoft.com/office/drawing/2014/main" id="{E050D99B-9DF6-D55B-D192-4231134DDEAA}"/>
              </a:ext>
            </a:extLst>
          </p:cNvPr>
          <p:cNvSpPr/>
          <p:nvPr/>
        </p:nvSpPr>
        <p:spPr>
          <a:xfrm>
            <a:off x="727587" y="1888435"/>
            <a:ext cx="6720674" cy="3157717"/>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body" idx="1"/>
          </p:nvPr>
        </p:nvSpPr>
        <p:spPr>
          <a:xfrm>
            <a:off x="890426" y="1984035"/>
            <a:ext cx="6720674" cy="3413600"/>
          </a:xfrm>
        </p:spPr>
        <p:txBody>
          <a:bodyPr wrap="square" anchor="t">
            <a:normAutofit/>
          </a:bodyPr>
          <a:lstStyle/>
          <a:p>
            <a:pPr marL="139700" indent="0">
              <a:spcAft>
                <a:spcPts val="600"/>
              </a:spcAft>
              <a:buNone/>
            </a:pPr>
            <a:r>
              <a:rPr sz="2800" dirty="0"/>
              <a:t>Highlighted Benefits:</a:t>
            </a:r>
            <a:endParaRPr lang="en-CA" sz="2800" dirty="0"/>
          </a:p>
          <a:p>
            <a:pPr>
              <a:lnSpc>
                <a:spcPct val="150000"/>
              </a:lnSpc>
              <a:spcAft>
                <a:spcPts val="600"/>
              </a:spcAft>
              <a:buSzPct val="100000"/>
              <a:buFont typeface="Wingdings" panose="05000000000000000000" pitchFamily="2" charset="2"/>
              <a:buChar char="þ"/>
            </a:pPr>
            <a:r>
              <a:rPr lang="en-US" sz="2800" dirty="0">
                <a:latin typeface="+mj-lt"/>
              </a:rPr>
              <a:t> </a:t>
            </a:r>
            <a:r>
              <a:rPr sz="2400" dirty="0">
                <a:latin typeface="+mj-lt"/>
              </a:rPr>
              <a:t>Increased walkability and accessibility.</a:t>
            </a:r>
            <a:endParaRPr lang="en-CA" sz="2400" dirty="0">
              <a:latin typeface="+mj-lt"/>
            </a:endParaRPr>
          </a:p>
          <a:p>
            <a:pPr>
              <a:lnSpc>
                <a:spcPct val="150000"/>
              </a:lnSpc>
              <a:spcAft>
                <a:spcPts val="600"/>
              </a:spcAft>
              <a:buSzPct val="100000"/>
              <a:buFont typeface="Wingdings" panose="05000000000000000000" pitchFamily="2" charset="2"/>
              <a:buChar char="þ"/>
            </a:pPr>
            <a:r>
              <a:rPr lang="en-US" sz="2400" dirty="0">
                <a:latin typeface="+mj-lt"/>
              </a:rPr>
              <a:t> </a:t>
            </a:r>
            <a:r>
              <a:rPr sz="2400" dirty="0">
                <a:latin typeface="+mj-lt"/>
              </a:rPr>
              <a:t>Proximity to workplaces.</a:t>
            </a:r>
            <a:endParaRPr lang="en-CA" sz="2400" dirty="0">
              <a:latin typeface="+mj-lt"/>
            </a:endParaRPr>
          </a:p>
          <a:p>
            <a:pPr>
              <a:lnSpc>
                <a:spcPct val="150000"/>
              </a:lnSpc>
              <a:spcAft>
                <a:spcPts val="600"/>
              </a:spcAft>
              <a:buSzPct val="100000"/>
              <a:buFont typeface="Wingdings" panose="05000000000000000000" pitchFamily="2" charset="2"/>
              <a:buChar char="þ"/>
            </a:pPr>
            <a:r>
              <a:rPr lang="en-US" sz="2400" dirty="0">
                <a:latin typeface="+mj-lt"/>
              </a:rPr>
              <a:t> </a:t>
            </a:r>
            <a:r>
              <a:rPr sz="2400" dirty="0">
                <a:latin typeface="+mj-lt"/>
              </a:rPr>
              <a:t>Expansion of workforce housing.</a:t>
            </a:r>
            <a:endParaRPr lang="en-CA" sz="2400" dirty="0">
              <a:latin typeface="+mj-lt"/>
            </a:endParaRPr>
          </a:p>
          <a:p>
            <a:pPr>
              <a:lnSpc>
                <a:spcPct val="150000"/>
              </a:lnSpc>
              <a:spcAft>
                <a:spcPts val="600"/>
              </a:spcAft>
              <a:buSzPct val="100000"/>
              <a:buFont typeface="Wingdings" panose="05000000000000000000" pitchFamily="2" charset="2"/>
              <a:buChar char="þ"/>
            </a:pPr>
            <a:r>
              <a:rPr lang="en-US" sz="2400" dirty="0">
                <a:latin typeface="+mj-lt"/>
              </a:rPr>
              <a:t> </a:t>
            </a:r>
            <a:r>
              <a:rPr sz="2400" dirty="0">
                <a:latin typeface="+mj-lt"/>
              </a:rPr>
              <a:t>Revitalization of downtown areas.</a:t>
            </a:r>
            <a:endParaRPr lang="en-CA" sz="2400" dirty="0">
              <a:latin typeface="+mj-lt"/>
            </a:endParaRPr>
          </a:p>
        </p:txBody>
      </p:sp>
      <p:pic>
        <p:nvPicPr>
          <p:cNvPr id="7" name="Google Shape;408;p37">
            <a:extLst>
              <a:ext uri="{FF2B5EF4-FFF2-40B4-BE49-F238E27FC236}">
                <a16:creationId xmlns:a16="http://schemas.microsoft.com/office/drawing/2014/main" id="{1E7B8D33-8DBA-4E99-31A7-0BE733B10B95}"/>
              </a:ext>
            </a:extLst>
          </p:cNvPr>
          <p:cNvPicPr preferRelativeResize="0">
            <a:picLocks noGrp="1"/>
          </p:cNvPicPr>
          <p:nvPr>
            <p:ph type="pic" idx="2"/>
          </p:nvPr>
        </p:nvPicPr>
        <p:blipFill rotWithShape="1">
          <a:blip r:embed="rId3">
            <a:alphaModFix/>
          </a:blip>
          <a:srcRect t="46069" r="38332" b="16439"/>
          <a:stretch/>
        </p:blipFill>
        <p:spPr>
          <a:xfrm>
            <a:off x="7680674" y="1507860"/>
            <a:ext cx="4511326" cy="4010673"/>
          </a:xfrm>
          <a:prstGeom prst="rect">
            <a:avLst/>
          </a:prstGeom>
        </p:spPr>
      </p:pic>
      <p:sp>
        <p:nvSpPr>
          <p:cNvPr id="5" name="Rectangle 4">
            <a:extLst>
              <a:ext uri="{FF2B5EF4-FFF2-40B4-BE49-F238E27FC236}">
                <a16:creationId xmlns:a16="http://schemas.microsoft.com/office/drawing/2014/main" id="{D2FA0545-40B4-311A-E412-35E8BF0C8A7D}"/>
              </a:ext>
            </a:extLst>
          </p:cNvPr>
          <p:cNvSpPr/>
          <p:nvPr/>
        </p:nvSpPr>
        <p:spPr>
          <a:xfrm>
            <a:off x="727587" y="619432"/>
            <a:ext cx="78658" cy="1081549"/>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23;p29">
            <a:extLst>
              <a:ext uri="{FF2B5EF4-FFF2-40B4-BE49-F238E27FC236}">
                <a16:creationId xmlns:a16="http://schemas.microsoft.com/office/drawing/2014/main" id="{BC056659-B27F-28D1-2BAD-D72C1AD0317B}"/>
              </a:ext>
            </a:extLst>
          </p:cNvPr>
          <p:cNvGrpSpPr/>
          <p:nvPr/>
        </p:nvGrpSpPr>
        <p:grpSpPr>
          <a:xfrm>
            <a:off x="6096000" y="417444"/>
            <a:ext cx="5744159" cy="4852785"/>
            <a:chOff x="709825" y="238100"/>
            <a:chExt cx="6198075" cy="5236075"/>
          </a:xfrm>
        </p:grpSpPr>
        <p:sp>
          <p:nvSpPr>
            <p:cNvPr id="19" name="Google Shape;3024;p29">
              <a:extLst>
                <a:ext uri="{FF2B5EF4-FFF2-40B4-BE49-F238E27FC236}">
                  <a16:creationId xmlns:a16="http://schemas.microsoft.com/office/drawing/2014/main" id="{D09AEB45-4409-1178-59E7-FD1C616B54F2}"/>
                </a:ext>
              </a:extLst>
            </p:cNvPr>
            <p:cNvSpPr/>
            <p:nvPr/>
          </p:nvSpPr>
          <p:spPr>
            <a:xfrm>
              <a:off x="3570325" y="1364100"/>
              <a:ext cx="6800" cy="989475"/>
            </a:xfrm>
            <a:custGeom>
              <a:avLst/>
              <a:gdLst/>
              <a:ahLst/>
              <a:cxnLst/>
              <a:rect l="l" t="t" r="r" b="b"/>
              <a:pathLst>
                <a:path w="272" h="39579" extrusionOk="0">
                  <a:moveTo>
                    <a:pt x="136" y="1"/>
                  </a:moveTo>
                  <a:cubicBezTo>
                    <a:pt x="68" y="1"/>
                    <a:pt x="0" y="45"/>
                    <a:pt x="0" y="135"/>
                  </a:cubicBezTo>
                  <a:lnTo>
                    <a:pt x="0" y="39443"/>
                  </a:lnTo>
                  <a:cubicBezTo>
                    <a:pt x="0" y="39519"/>
                    <a:pt x="60" y="39578"/>
                    <a:pt x="136" y="39578"/>
                  </a:cubicBezTo>
                  <a:cubicBezTo>
                    <a:pt x="212" y="39578"/>
                    <a:pt x="271" y="39519"/>
                    <a:pt x="271" y="39443"/>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5;p29">
              <a:extLst>
                <a:ext uri="{FF2B5EF4-FFF2-40B4-BE49-F238E27FC236}">
                  <a16:creationId xmlns:a16="http://schemas.microsoft.com/office/drawing/2014/main" id="{C7981054-C8FD-599E-43E4-D39AE3FEC6A0}"/>
                </a:ext>
              </a:extLst>
            </p:cNvPr>
            <p:cNvSpPr/>
            <p:nvPr/>
          </p:nvSpPr>
          <p:spPr>
            <a:xfrm>
              <a:off x="3569500" y="1363300"/>
              <a:ext cx="8425" cy="991075"/>
            </a:xfrm>
            <a:custGeom>
              <a:avLst/>
              <a:gdLst/>
              <a:ahLst/>
              <a:cxnLst/>
              <a:rect l="l" t="t" r="r" b="b"/>
              <a:pathLst>
                <a:path w="337" h="39643" extrusionOk="0">
                  <a:moveTo>
                    <a:pt x="169" y="69"/>
                  </a:moveTo>
                  <a:cubicBezTo>
                    <a:pt x="223" y="69"/>
                    <a:pt x="266" y="112"/>
                    <a:pt x="266" y="167"/>
                  </a:cubicBezTo>
                  <a:lnTo>
                    <a:pt x="266" y="39475"/>
                  </a:lnTo>
                  <a:cubicBezTo>
                    <a:pt x="266" y="39540"/>
                    <a:pt x="218" y="39572"/>
                    <a:pt x="169" y="39572"/>
                  </a:cubicBezTo>
                  <a:cubicBezTo>
                    <a:pt x="120" y="39572"/>
                    <a:pt x="71" y="39540"/>
                    <a:pt x="71" y="39475"/>
                  </a:cubicBezTo>
                  <a:lnTo>
                    <a:pt x="71" y="167"/>
                  </a:lnTo>
                  <a:cubicBezTo>
                    <a:pt x="71" y="112"/>
                    <a:pt x="115" y="69"/>
                    <a:pt x="169" y="69"/>
                  </a:cubicBezTo>
                  <a:close/>
                  <a:moveTo>
                    <a:pt x="169" y="0"/>
                  </a:moveTo>
                  <a:cubicBezTo>
                    <a:pt x="85" y="0"/>
                    <a:pt x="1" y="56"/>
                    <a:pt x="1" y="167"/>
                  </a:cubicBezTo>
                  <a:lnTo>
                    <a:pt x="1" y="39475"/>
                  </a:lnTo>
                  <a:cubicBezTo>
                    <a:pt x="1" y="39567"/>
                    <a:pt x="77" y="39643"/>
                    <a:pt x="169" y="39643"/>
                  </a:cubicBezTo>
                  <a:cubicBezTo>
                    <a:pt x="261" y="39643"/>
                    <a:pt x="337" y="39567"/>
                    <a:pt x="337" y="39475"/>
                  </a:cubicBezTo>
                  <a:lnTo>
                    <a:pt x="337" y="167"/>
                  </a:lnTo>
                  <a:cubicBezTo>
                    <a:pt x="337"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26;p29">
              <a:extLst>
                <a:ext uri="{FF2B5EF4-FFF2-40B4-BE49-F238E27FC236}">
                  <a16:creationId xmlns:a16="http://schemas.microsoft.com/office/drawing/2014/main" id="{2A5D3E98-99C2-7E8D-EA3E-DA504DA50A12}"/>
                </a:ext>
              </a:extLst>
            </p:cNvPr>
            <p:cNvSpPr/>
            <p:nvPr/>
          </p:nvSpPr>
          <p:spPr>
            <a:xfrm>
              <a:off x="2929500" y="2561350"/>
              <a:ext cx="1710350" cy="142350"/>
            </a:xfrm>
            <a:custGeom>
              <a:avLst/>
              <a:gdLst/>
              <a:ahLst/>
              <a:cxnLst/>
              <a:rect l="l" t="t" r="r" b="b"/>
              <a:pathLst>
                <a:path w="68414" h="5694" extrusionOk="0">
                  <a:moveTo>
                    <a:pt x="68270" y="0"/>
                  </a:moveTo>
                  <a:cubicBezTo>
                    <a:pt x="68264" y="0"/>
                    <a:pt x="68257" y="1"/>
                    <a:pt x="68251" y="2"/>
                  </a:cubicBezTo>
                  <a:lnTo>
                    <a:pt x="25780" y="5428"/>
                  </a:lnTo>
                  <a:lnTo>
                    <a:pt x="152" y="2932"/>
                  </a:lnTo>
                  <a:cubicBezTo>
                    <a:pt x="145" y="2931"/>
                    <a:pt x="139" y="2930"/>
                    <a:pt x="133" y="2930"/>
                  </a:cubicBezTo>
                  <a:cubicBezTo>
                    <a:pt x="65" y="2930"/>
                    <a:pt x="6" y="2981"/>
                    <a:pt x="6" y="3051"/>
                  </a:cubicBezTo>
                  <a:cubicBezTo>
                    <a:pt x="0" y="3126"/>
                    <a:pt x="49" y="3191"/>
                    <a:pt x="125" y="3197"/>
                  </a:cubicBezTo>
                  <a:lnTo>
                    <a:pt x="25785" y="5694"/>
                  </a:lnTo>
                  <a:lnTo>
                    <a:pt x="68283" y="267"/>
                  </a:lnTo>
                  <a:cubicBezTo>
                    <a:pt x="68359" y="256"/>
                    <a:pt x="68413" y="191"/>
                    <a:pt x="68402" y="121"/>
                  </a:cubicBezTo>
                  <a:cubicBezTo>
                    <a:pt x="68392" y="51"/>
                    <a:pt x="68337" y="0"/>
                    <a:pt x="6827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27;p29">
              <a:extLst>
                <a:ext uri="{FF2B5EF4-FFF2-40B4-BE49-F238E27FC236}">
                  <a16:creationId xmlns:a16="http://schemas.microsoft.com/office/drawing/2014/main" id="{0C221811-F55F-1326-E859-5D6390607446}"/>
                </a:ext>
              </a:extLst>
            </p:cNvPr>
            <p:cNvSpPr/>
            <p:nvPr/>
          </p:nvSpPr>
          <p:spPr>
            <a:xfrm>
              <a:off x="2928550" y="2560525"/>
              <a:ext cx="1713225" cy="144125"/>
            </a:xfrm>
            <a:custGeom>
              <a:avLst/>
              <a:gdLst/>
              <a:ahLst/>
              <a:cxnLst/>
              <a:rect l="l" t="t" r="r" b="b"/>
              <a:pathLst>
                <a:path w="68529" h="5765" extrusionOk="0">
                  <a:moveTo>
                    <a:pt x="68304" y="67"/>
                  </a:moveTo>
                  <a:cubicBezTo>
                    <a:pt x="68355" y="67"/>
                    <a:pt x="68403" y="103"/>
                    <a:pt x="68408" y="154"/>
                  </a:cubicBezTo>
                  <a:cubicBezTo>
                    <a:pt x="68413" y="208"/>
                    <a:pt x="68375" y="262"/>
                    <a:pt x="68321" y="267"/>
                  </a:cubicBezTo>
                  <a:lnTo>
                    <a:pt x="25823" y="5694"/>
                  </a:lnTo>
                  <a:lnTo>
                    <a:pt x="168" y="3197"/>
                  </a:lnTo>
                  <a:cubicBezTo>
                    <a:pt x="109" y="3192"/>
                    <a:pt x="71" y="3143"/>
                    <a:pt x="76" y="3089"/>
                  </a:cubicBezTo>
                  <a:cubicBezTo>
                    <a:pt x="76" y="3057"/>
                    <a:pt x="92" y="3035"/>
                    <a:pt x="114" y="3013"/>
                  </a:cubicBezTo>
                  <a:cubicBezTo>
                    <a:pt x="130" y="3002"/>
                    <a:pt x="147" y="2997"/>
                    <a:pt x="168" y="2997"/>
                  </a:cubicBezTo>
                  <a:lnTo>
                    <a:pt x="185" y="2997"/>
                  </a:lnTo>
                  <a:lnTo>
                    <a:pt x="25818" y="5499"/>
                  </a:lnTo>
                  <a:lnTo>
                    <a:pt x="25823" y="5499"/>
                  </a:lnTo>
                  <a:lnTo>
                    <a:pt x="68294" y="67"/>
                  </a:lnTo>
                  <a:cubicBezTo>
                    <a:pt x="68298" y="67"/>
                    <a:pt x="68301" y="67"/>
                    <a:pt x="68304" y="67"/>
                  </a:cubicBezTo>
                  <a:close/>
                  <a:moveTo>
                    <a:pt x="68308" y="1"/>
                  </a:moveTo>
                  <a:cubicBezTo>
                    <a:pt x="68302" y="1"/>
                    <a:pt x="68295" y="1"/>
                    <a:pt x="68289" y="2"/>
                  </a:cubicBezTo>
                  <a:lnTo>
                    <a:pt x="25818" y="5429"/>
                  </a:lnTo>
                  <a:lnTo>
                    <a:pt x="195" y="2932"/>
                  </a:lnTo>
                  <a:cubicBezTo>
                    <a:pt x="184" y="2929"/>
                    <a:pt x="173" y="2928"/>
                    <a:pt x="162" y="2928"/>
                  </a:cubicBezTo>
                  <a:cubicBezTo>
                    <a:pt x="130" y="2928"/>
                    <a:pt x="99" y="2939"/>
                    <a:pt x="71" y="2959"/>
                  </a:cubicBezTo>
                  <a:cubicBezTo>
                    <a:pt x="33" y="2992"/>
                    <a:pt x="11" y="3035"/>
                    <a:pt x="11" y="3078"/>
                  </a:cubicBezTo>
                  <a:cubicBezTo>
                    <a:pt x="0" y="3170"/>
                    <a:pt x="65" y="3252"/>
                    <a:pt x="157" y="3262"/>
                  </a:cubicBezTo>
                  <a:lnTo>
                    <a:pt x="25818" y="5765"/>
                  </a:lnTo>
                  <a:lnTo>
                    <a:pt x="25823" y="5765"/>
                  </a:lnTo>
                  <a:lnTo>
                    <a:pt x="68327" y="332"/>
                  </a:lnTo>
                  <a:cubicBezTo>
                    <a:pt x="68370" y="327"/>
                    <a:pt x="68413" y="305"/>
                    <a:pt x="68440" y="273"/>
                  </a:cubicBezTo>
                  <a:cubicBezTo>
                    <a:pt x="68528" y="159"/>
                    <a:pt x="68443" y="1"/>
                    <a:pt x="6830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28;p29">
              <a:extLst>
                <a:ext uri="{FF2B5EF4-FFF2-40B4-BE49-F238E27FC236}">
                  <a16:creationId xmlns:a16="http://schemas.microsoft.com/office/drawing/2014/main" id="{75AA02F2-CFC4-6738-11A8-BB704BEA16D6}"/>
                </a:ext>
              </a:extLst>
            </p:cNvPr>
            <p:cNvSpPr/>
            <p:nvPr/>
          </p:nvSpPr>
          <p:spPr>
            <a:xfrm>
              <a:off x="3570325" y="2697075"/>
              <a:ext cx="6800" cy="1374275"/>
            </a:xfrm>
            <a:custGeom>
              <a:avLst/>
              <a:gdLst/>
              <a:ahLst/>
              <a:cxnLst/>
              <a:rect l="l" t="t" r="r" b="b"/>
              <a:pathLst>
                <a:path w="272" h="54971" extrusionOk="0">
                  <a:moveTo>
                    <a:pt x="136" y="1"/>
                  </a:moveTo>
                  <a:cubicBezTo>
                    <a:pt x="68" y="1"/>
                    <a:pt x="0" y="45"/>
                    <a:pt x="0" y="135"/>
                  </a:cubicBezTo>
                  <a:lnTo>
                    <a:pt x="0" y="54835"/>
                  </a:lnTo>
                  <a:cubicBezTo>
                    <a:pt x="0" y="54911"/>
                    <a:pt x="60" y="54970"/>
                    <a:pt x="136" y="54970"/>
                  </a:cubicBezTo>
                  <a:cubicBezTo>
                    <a:pt x="212" y="54970"/>
                    <a:pt x="271" y="54911"/>
                    <a:pt x="271" y="54835"/>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29;p29">
              <a:extLst>
                <a:ext uri="{FF2B5EF4-FFF2-40B4-BE49-F238E27FC236}">
                  <a16:creationId xmlns:a16="http://schemas.microsoft.com/office/drawing/2014/main" id="{57505578-B1AF-D41A-9765-F7C648A1A38C}"/>
                </a:ext>
              </a:extLst>
            </p:cNvPr>
            <p:cNvSpPr/>
            <p:nvPr/>
          </p:nvSpPr>
          <p:spPr>
            <a:xfrm>
              <a:off x="3569500" y="2696275"/>
              <a:ext cx="8425" cy="1375875"/>
            </a:xfrm>
            <a:custGeom>
              <a:avLst/>
              <a:gdLst/>
              <a:ahLst/>
              <a:cxnLst/>
              <a:rect l="l" t="t" r="r" b="b"/>
              <a:pathLst>
                <a:path w="337" h="55035" extrusionOk="0">
                  <a:moveTo>
                    <a:pt x="169" y="64"/>
                  </a:moveTo>
                  <a:cubicBezTo>
                    <a:pt x="223" y="64"/>
                    <a:pt x="266" y="112"/>
                    <a:pt x="266" y="167"/>
                  </a:cubicBezTo>
                  <a:lnTo>
                    <a:pt x="266" y="54867"/>
                  </a:lnTo>
                  <a:cubicBezTo>
                    <a:pt x="266" y="54934"/>
                    <a:pt x="218" y="54968"/>
                    <a:pt x="169" y="54968"/>
                  </a:cubicBezTo>
                  <a:cubicBezTo>
                    <a:pt x="120" y="54968"/>
                    <a:pt x="71" y="54934"/>
                    <a:pt x="71" y="54867"/>
                  </a:cubicBezTo>
                  <a:lnTo>
                    <a:pt x="71" y="167"/>
                  </a:lnTo>
                  <a:cubicBezTo>
                    <a:pt x="71" y="112"/>
                    <a:pt x="115" y="64"/>
                    <a:pt x="169" y="64"/>
                  </a:cubicBezTo>
                  <a:close/>
                  <a:moveTo>
                    <a:pt x="169" y="0"/>
                  </a:moveTo>
                  <a:cubicBezTo>
                    <a:pt x="85" y="0"/>
                    <a:pt x="1" y="56"/>
                    <a:pt x="1" y="167"/>
                  </a:cubicBezTo>
                  <a:lnTo>
                    <a:pt x="1" y="54867"/>
                  </a:lnTo>
                  <a:cubicBezTo>
                    <a:pt x="1" y="54959"/>
                    <a:pt x="77" y="55035"/>
                    <a:pt x="169" y="55035"/>
                  </a:cubicBezTo>
                  <a:cubicBezTo>
                    <a:pt x="261" y="55035"/>
                    <a:pt x="337" y="54959"/>
                    <a:pt x="337" y="54867"/>
                  </a:cubicBezTo>
                  <a:lnTo>
                    <a:pt x="337" y="167"/>
                  </a:lnTo>
                  <a:cubicBezTo>
                    <a:pt x="337"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0;p29">
              <a:extLst>
                <a:ext uri="{FF2B5EF4-FFF2-40B4-BE49-F238E27FC236}">
                  <a16:creationId xmlns:a16="http://schemas.microsoft.com/office/drawing/2014/main" id="{9E1F146A-68FD-AB0F-17FD-67292351121B}"/>
                </a:ext>
              </a:extLst>
            </p:cNvPr>
            <p:cNvSpPr/>
            <p:nvPr/>
          </p:nvSpPr>
          <p:spPr>
            <a:xfrm>
              <a:off x="3570200" y="3764600"/>
              <a:ext cx="181975" cy="26075"/>
            </a:xfrm>
            <a:custGeom>
              <a:avLst/>
              <a:gdLst/>
              <a:ahLst/>
              <a:cxnLst/>
              <a:rect l="l" t="t" r="r" b="b"/>
              <a:pathLst>
                <a:path w="7279" h="1043" extrusionOk="0">
                  <a:moveTo>
                    <a:pt x="138" y="1"/>
                  </a:moveTo>
                  <a:cubicBezTo>
                    <a:pt x="70" y="1"/>
                    <a:pt x="11" y="52"/>
                    <a:pt x="11" y="121"/>
                  </a:cubicBezTo>
                  <a:cubicBezTo>
                    <a:pt x="0" y="197"/>
                    <a:pt x="54" y="262"/>
                    <a:pt x="125" y="268"/>
                  </a:cubicBezTo>
                  <a:lnTo>
                    <a:pt x="7084" y="1042"/>
                  </a:lnTo>
                  <a:lnTo>
                    <a:pt x="7095" y="1042"/>
                  </a:lnTo>
                  <a:cubicBezTo>
                    <a:pt x="7263" y="1042"/>
                    <a:pt x="7279" y="798"/>
                    <a:pt x="7111" y="777"/>
                  </a:cubicBezTo>
                  <a:lnTo>
                    <a:pt x="157" y="2"/>
                  </a:lnTo>
                  <a:cubicBezTo>
                    <a:pt x="151" y="1"/>
                    <a:pt x="144" y="1"/>
                    <a:pt x="13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31;p29">
              <a:extLst>
                <a:ext uri="{FF2B5EF4-FFF2-40B4-BE49-F238E27FC236}">
                  <a16:creationId xmlns:a16="http://schemas.microsoft.com/office/drawing/2014/main" id="{DE38B7E2-E35E-0365-A61F-9E9BB777C68B}"/>
                </a:ext>
              </a:extLst>
            </p:cNvPr>
            <p:cNvSpPr/>
            <p:nvPr/>
          </p:nvSpPr>
          <p:spPr>
            <a:xfrm>
              <a:off x="3569250" y="3763725"/>
              <a:ext cx="184025" cy="27750"/>
            </a:xfrm>
            <a:custGeom>
              <a:avLst/>
              <a:gdLst/>
              <a:ahLst/>
              <a:cxnLst/>
              <a:rect l="l" t="t" r="r" b="b"/>
              <a:pathLst>
                <a:path w="7361" h="1110" extrusionOk="0">
                  <a:moveTo>
                    <a:pt x="168" y="70"/>
                  </a:moveTo>
                  <a:cubicBezTo>
                    <a:pt x="173" y="70"/>
                    <a:pt x="184" y="70"/>
                    <a:pt x="190" y="75"/>
                  </a:cubicBezTo>
                  <a:lnTo>
                    <a:pt x="7144" y="844"/>
                  </a:lnTo>
                  <a:cubicBezTo>
                    <a:pt x="7171" y="850"/>
                    <a:pt x="7198" y="860"/>
                    <a:pt x="7214" y="882"/>
                  </a:cubicBezTo>
                  <a:cubicBezTo>
                    <a:pt x="7263" y="947"/>
                    <a:pt x="7219" y="1045"/>
                    <a:pt x="7133" y="1045"/>
                  </a:cubicBezTo>
                  <a:lnTo>
                    <a:pt x="7122" y="1045"/>
                  </a:lnTo>
                  <a:lnTo>
                    <a:pt x="168" y="270"/>
                  </a:lnTo>
                  <a:cubicBezTo>
                    <a:pt x="114" y="265"/>
                    <a:pt x="76" y="216"/>
                    <a:pt x="81" y="162"/>
                  </a:cubicBezTo>
                  <a:cubicBezTo>
                    <a:pt x="81" y="129"/>
                    <a:pt x="98" y="102"/>
                    <a:pt x="125" y="86"/>
                  </a:cubicBezTo>
                  <a:cubicBezTo>
                    <a:pt x="136" y="75"/>
                    <a:pt x="152" y="70"/>
                    <a:pt x="168" y="70"/>
                  </a:cubicBezTo>
                  <a:close/>
                  <a:moveTo>
                    <a:pt x="169" y="0"/>
                  </a:moveTo>
                  <a:cubicBezTo>
                    <a:pt x="140" y="0"/>
                    <a:pt x="111" y="11"/>
                    <a:pt x="87" y="26"/>
                  </a:cubicBezTo>
                  <a:cubicBezTo>
                    <a:pt x="43" y="59"/>
                    <a:pt x="16" y="102"/>
                    <a:pt x="11" y="151"/>
                  </a:cubicBezTo>
                  <a:cubicBezTo>
                    <a:pt x="0" y="243"/>
                    <a:pt x="71" y="330"/>
                    <a:pt x="163" y="335"/>
                  </a:cubicBezTo>
                  <a:lnTo>
                    <a:pt x="7111" y="1110"/>
                  </a:lnTo>
                  <a:lnTo>
                    <a:pt x="7133" y="1110"/>
                  </a:lnTo>
                  <a:cubicBezTo>
                    <a:pt x="7344" y="1110"/>
                    <a:pt x="7360" y="801"/>
                    <a:pt x="7154" y="779"/>
                  </a:cubicBezTo>
                  <a:lnTo>
                    <a:pt x="201" y="5"/>
                  </a:lnTo>
                  <a:cubicBezTo>
                    <a:pt x="190" y="2"/>
                    <a:pt x="180"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32;p29">
              <a:extLst>
                <a:ext uri="{FF2B5EF4-FFF2-40B4-BE49-F238E27FC236}">
                  <a16:creationId xmlns:a16="http://schemas.microsoft.com/office/drawing/2014/main" id="{9EB0CAA6-B01F-E5B2-68F3-A988D482F9E5}"/>
                </a:ext>
              </a:extLst>
            </p:cNvPr>
            <p:cNvSpPr/>
            <p:nvPr/>
          </p:nvSpPr>
          <p:spPr>
            <a:xfrm>
              <a:off x="2214325" y="1533725"/>
              <a:ext cx="1364225" cy="2455825"/>
            </a:xfrm>
            <a:custGeom>
              <a:avLst/>
              <a:gdLst/>
              <a:ahLst/>
              <a:cxnLst/>
              <a:rect l="l" t="t" r="r" b="b"/>
              <a:pathLst>
                <a:path w="54569" h="98233" extrusionOk="0">
                  <a:moveTo>
                    <a:pt x="54381" y="0"/>
                  </a:moveTo>
                  <a:cubicBezTo>
                    <a:pt x="54364" y="0"/>
                    <a:pt x="54346" y="4"/>
                    <a:pt x="54327" y="11"/>
                  </a:cubicBezTo>
                  <a:lnTo>
                    <a:pt x="88" y="20889"/>
                  </a:lnTo>
                  <a:cubicBezTo>
                    <a:pt x="33" y="20911"/>
                    <a:pt x="1" y="20960"/>
                    <a:pt x="1" y="21014"/>
                  </a:cubicBezTo>
                  <a:lnTo>
                    <a:pt x="1" y="89373"/>
                  </a:lnTo>
                  <a:cubicBezTo>
                    <a:pt x="1" y="89438"/>
                    <a:pt x="50" y="89492"/>
                    <a:pt x="109" y="89503"/>
                  </a:cubicBezTo>
                  <a:lnTo>
                    <a:pt x="54354" y="98227"/>
                  </a:lnTo>
                  <a:cubicBezTo>
                    <a:pt x="54360" y="98227"/>
                    <a:pt x="54370" y="98233"/>
                    <a:pt x="54376" y="98233"/>
                  </a:cubicBezTo>
                  <a:cubicBezTo>
                    <a:pt x="54538" y="98233"/>
                    <a:pt x="54560" y="97989"/>
                    <a:pt x="54398" y="97968"/>
                  </a:cubicBezTo>
                  <a:lnTo>
                    <a:pt x="266" y="89259"/>
                  </a:lnTo>
                  <a:lnTo>
                    <a:pt x="266" y="21106"/>
                  </a:lnTo>
                  <a:lnTo>
                    <a:pt x="54425" y="260"/>
                  </a:lnTo>
                  <a:cubicBezTo>
                    <a:pt x="54569" y="203"/>
                    <a:pt x="54513" y="0"/>
                    <a:pt x="5438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033;p29">
              <a:extLst>
                <a:ext uri="{FF2B5EF4-FFF2-40B4-BE49-F238E27FC236}">
                  <a16:creationId xmlns:a16="http://schemas.microsoft.com/office/drawing/2014/main" id="{58DE501F-6B49-1313-72C7-07DD7116B2A8}"/>
                </a:ext>
              </a:extLst>
            </p:cNvPr>
            <p:cNvSpPr/>
            <p:nvPr/>
          </p:nvSpPr>
          <p:spPr>
            <a:xfrm>
              <a:off x="2213375" y="1532900"/>
              <a:ext cx="1366050" cy="2457475"/>
            </a:xfrm>
            <a:custGeom>
              <a:avLst/>
              <a:gdLst/>
              <a:ahLst/>
              <a:cxnLst/>
              <a:rect l="l" t="t" r="r" b="b"/>
              <a:pathLst>
                <a:path w="54642" h="98299" extrusionOk="0">
                  <a:moveTo>
                    <a:pt x="54414" y="71"/>
                  </a:moveTo>
                  <a:cubicBezTo>
                    <a:pt x="54522" y="71"/>
                    <a:pt x="54555" y="223"/>
                    <a:pt x="54452" y="261"/>
                  </a:cubicBezTo>
                  <a:lnTo>
                    <a:pt x="293" y="21106"/>
                  </a:lnTo>
                  <a:lnTo>
                    <a:pt x="272" y="21117"/>
                  </a:lnTo>
                  <a:lnTo>
                    <a:pt x="272" y="89319"/>
                  </a:lnTo>
                  <a:lnTo>
                    <a:pt x="54430" y="98033"/>
                  </a:lnTo>
                  <a:cubicBezTo>
                    <a:pt x="54484" y="98038"/>
                    <a:pt x="54522" y="98093"/>
                    <a:pt x="54511" y="98147"/>
                  </a:cubicBezTo>
                  <a:cubicBezTo>
                    <a:pt x="54501" y="98197"/>
                    <a:pt x="54459" y="98229"/>
                    <a:pt x="54409" y="98229"/>
                  </a:cubicBezTo>
                  <a:cubicBezTo>
                    <a:pt x="54405" y="98229"/>
                    <a:pt x="54402" y="98228"/>
                    <a:pt x="54398" y="98228"/>
                  </a:cubicBezTo>
                  <a:lnTo>
                    <a:pt x="153" y="89503"/>
                  </a:lnTo>
                  <a:cubicBezTo>
                    <a:pt x="109" y="89498"/>
                    <a:pt x="71" y="89454"/>
                    <a:pt x="71" y="89406"/>
                  </a:cubicBezTo>
                  <a:lnTo>
                    <a:pt x="71" y="21047"/>
                  </a:lnTo>
                  <a:cubicBezTo>
                    <a:pt x="71" y="21009"/>
                    <a:pt x="98" y="20971"/>
                    <a:pt x="136" y="20955"/>
                  </a:cubicBezTo>
                  <a:lnTo>
                    <a:pt x="54376" y="77"/>
                  </a:lnTo>
                  <a:cubicBezTo>
                    <a:pt x="54392" y="71"/>
                    <a:pt x="54403" y="71"/>
                    <a:pt x="54414" y="71"/>
                  </a:cubicBezTo>
                  <a:close/>
                  <a:moveTo>
                    <a:pt x="54412" y="0"/>
                  </a:moveTo>
                  <a:cubicBezTo>
                    <a:pt x="54392" y="0"/>
                    <a:pt x="54372" y="4"/>
                    <a:pt x="54354" y="12"/>
                  </a:cubicBezTo>
                  <a:lnTo>
                    <a:pt x="109" y="20890"/>
                  </a:lnTo>
                  <a:cubicBezTo>
                    <a:pt x="44" y="20917"/>
                    <a:pt x="1" y="20976"/>
                    <a:pt x="6" y="21047"/>
                  </a:cubicBezTo>
                  <a:lnTo>
                    <a:pt x="6" y="89406"/>
                  </a:lnTo>
                  <a:cubicBezTo>
                    <a:pt x="1" y="89487"/>
                    <a:pt x="61" y="89557"/>
                    <a:pt x="142" y="89568"/>
                  </a:cubicBezTo>
                  <a:lnTo>
                    <a:pt x="54387" y="98293"/>
                  </a:lnTo>
                  <a:cubicBezTo>
                    <a:pt x="54398" y="98298"/>
                    <a:pt x="54403" y="98298"/>
                    <a:pt x="54414" y="98298"/>
                  </a:cubicBezTo>
                  <a:cubicBezTo>
                    <a:pt x="54620" y="98298"/>
                    <a:pt x="54641" y="97995"/>
                    <a:pt x="54441" y="97963"/>
                  </a:cubicBezTo>
                  <a:lnTo>
                    <a:pt x="337" y="89259"/>
                  </a:lnTo>
                  <a:lnTo>
                    <a:pt x="337" y="21166"/>
                  </a:lnTo>
                  <a:lnTo>
                    <a:pt x="54473" y="326"/>
                  </a:lnTo>
                  <a:cubicBezTo>
                    <a:pt x="54614" y="272"/>
                    <a:pt x="54620" y="77"/>
                    <a:pt x="54479" y="17"/>
                  </a:cubicBezTo>
                  <a:cubicBezTo>
                    <a:pt x="54459" y="5"/>
                    <a:pt x="54435" y="0"/>
                    <a:pt x="5441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034;p29">
              <a:extLst>
                <a:ext uri="{FF2B5EF4-FFF2-40B4-BE49-F238E27FC236}">
                  <a16:creationId xmlns:a16="http://schemas.microsoft.com/office/drawing/2014/main" id="{93A20110-16EB-7118-ABBF-217B0E076071}"/>
                </a:ext>
              </a:extLst>
            </p:cNvPr>
            <p:cNvSpPr/>
            <p:nvPr/>
          </p:nvSpPr>
          <p:spPr>
            <a:xfrm>
              <a:off x="4632900" y="907375"/>
              <a:ext cx="1524875" cy="3508400"/>
            </a:xfrm>
            <a:custGeom>
              <a:avLst/>
              <a:gdLst/>
              <a:ahLst/>
              <a:cxnLst/>
              <a:rect l="l" t="t" r="r" b="b"/>
              <a:pathLst>
                <a:path w="60995" h="140336" extrusionOk="0">
                  <a:moveTo>
                    <a:pt x="266" y="363"/>
                  </a:moveTo>
                  <a:lnTo>
                    <a:pt x="60723" y="35361"/>
                  </a:lnTo>
                  <a:lnTo>
                    <a:pt x="60723" y="124094"/>
                  </a:lnTo>
                  <a:lnTo>
                    <a:pt x="266" y="140027"/>
                  </a:lnTo>
                  <a:lnTo>
                    <a:pt x="266" y="363"/>
                  </a:lnTo>
                  <a:close/>
                  <a:moveTo>
                    <a:pt x="136" y="0"/>
                  </a:moveTo>
                  <a:cubicBezTo>
                    <a:pt x="65" y="0"/>
                    <a:pt x="1" y="57"/>
                    <a:pt x="1" y="136"/>
                  </a:cubicBezTo>
                  <a:lnTo>
                    <a:pt x="1" y="140201"/>
                  </a:lnTo>
                  <a:cubicBezTo>
                    <a:pt x="1" y="140244"/>
                    <a:pt x="17" y="140282"/>
                    <a:pt x="50" y="140309"/>
                  </a:cubicBezTo>
                  <a:cubicBezTo>
                    <a:pt x="77" y="140325"/>
                    <a:pt x="104" y="140336"/>
                    <a:pt x="131" y="140336"/>
                  </a:cubicBezTo>
                  <a:cubicBezTo>
                    <a:pt x="147" y="140336"/>
                    <a:pt x="158" y="140336"/>
                    <a:pt x="169" y="140331"/>
                  </a:cubicBezTo>
                  <a:lnTo>
                    <a:pt x="60891" y="124327"/>
                  </a:lnTo>
                  <a:cubicBezTo>
                    <a:pt x="60951" y="124311"/>
                    <a:pt x="60994" y="124256"/>
                    <a:pt x="60994" y="124197"/>
                  </a:cubicBezTo>
                  <a:lnTo>
                    <a:pt x="60994" y="35279"/>
                  </a:lnTo>
                  <a:cubicBezTo>
                    <a:pt x="60994" y="35236"/>
                    <a:pt x="60967" y="35187"/>
                    <a:pt x="60924" y="35166"/>
                  </a:cubicBezTo>
                  <a:lnTo>
                    <a:pt x="201" y="17"/>
                  </a:lnTo>
                  <a:cubicBezTo>
                    <a:pt x="180" y="5"/>
                    <a:pt x="158"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5;p29">
              <a:extLst>
                <a:ext uri="{FF2B5EF4-FFF2-40B4-BE49-F238E27FC236}">
                  <a16:creationId xmlns:a16="http://schemas.microsoft.com/office/drawing/2014/main" id="{A8AA4159-1E14-F6FB-D0E1-9D5AE50544BA}"/>
                </a:ext>
              </a:extLst>
            </p:cNvPr>
            <p:cNvSpPr/>
            <p:nvPr/>
          </p:nvSpPr>
          <p:spPr>
            <a:xfrm>
              <a:off x="4632100" y="906525"/>
              <a:ext cx="1526475" cy="3510075"/>
            </a:xfrm>
            <a:custGeom>
              <a:avLst/>
              <a:gdLst/>
              <a:ahLst/>
              <a:cxnLst/>
              <a:rect l="l" t="t" r="r" b="b"/>
              <a:pathLst>
                <a:path w="61059" h="140403" extrusionOk="0">
                  <a:moveTo>
                    <a:pt x="331" y="457"/>
                  </a:moveTo>
                  <a:lnTo>
                    <a:pt x="60723" y="35411"/>
                  </a:lnTo>
                  <a:lnTo>
                    <a:pt x="60723" y="124101"/>
                  </a:lnTo>
                  <a:lnTo>
                    <a:pt x="331" y="140018"/>
                  </a:lnTo>
                  <a:lnTo>
                    <a:pt x="331" y="457"/>
                  </a:lnTo>
                  <a:close/>
                  <a:moveTo>
                    <a:pt x="266" y="343"/>
                  </a:moveTo>
                  <a:lnTo>
                    <a:pt x="266" y="140110"/>
                  </a:lnTo>
                  <a:lnTo>
                    <a:pt x="60766" y="124160"/>
                  </a:lnTo>
                  <a:lnTo>
                    <a:pt x="60793" y="124155"/>
                  </a:lnTo>
                  <a:lnTo>
                    <a:pt x="60793" y="35373"/>
                  </a:lnTo>
                  <a:lnTo>
                    <a:pt x="315" y="370"/>
                  </a:lnTo>
                  <a:lnTo>
                    <a:pt x="266" y="343"/>
                  </a:lnTo>
                  <a:close/>
                  <a:moveTo>
                    <a:pt x="163" y="67"/>
                  </a:moveTo>
                  <a:cubicBezTo>
                    <a:pt x="185" y="67"/>
                    <a:pt x="201" y="72"/>
                    <a:pt x="217" y="83"/>
                  </a:cubicBezTo>
                  <a:lnTo>
                    <a:pt x="60939" y="35227"/>
                  </a:lnTo>
                  <a:cubicBezTo>
                    <a:pt x="60972" y="35248"/>
                    <a:pt x="60988" y="35281"/>
                    <a:pt x="60988" y="35313"/>
                  </a:cubicBezTo>
                  <a:lnTo>
                    <a:pt x="60988" y="124231"/>
                  </a:lnTo>
                  <a:cubicBezTo>
                    <a:pt x="60988" y="124274"/>
                    <a:pt x="60961" y="124312"/>
                    <a:pt x="60918" y="124323"/>
                  </a:cubicBezTo>
                  <a:lnTo>
                    <a:pt x="190" y="140332"/>
                  </a:lnTo>
                  <a:cubicBezTo>
                    <a:pt x="181" y="140336"/>
                    <a:pt x="171" y="140338"/>
                    <a:pt x="162" y="140338"/>
                  </a:cubicBezTo>
                  <a:cubicBezTo>
                    <a:pt x="142" y="140338"/>
                    <a:pt x="121" y="140330"/>
                    <a:pt x="103" y="140316"/>
                  </a:cubicBezTo>
                  <a:cubicBezTo>
                    <a:pt x="82" y="140300"/>
                    <a:pt x="65" y="140267"/>
                    <a:pt x="65" y="140235"/>
                  </a:cubicBezTo>
                  <a:lnTo>
                    <a:pt x="65" y="170"/>
                  </a:lnTo>
                  <a:cubicBezTo>
                    <a:pt x="65" y="110"/>
                    <a:pt x="109" y="67"/>
                    <a:pt x="163" y="67"/>
                  </a:cubicBezTo>
                  <a:close/>
                  <a:moveTo>
                    <a:pt x="166" y="1"/>
                  </a:moveTo>
                  <a:cubicBezTo>
                    <a:pt x="78" y="1"/>
                    <a:pt x="0" y="71"/>
                    <a:pt x="0" y="170"/>
                  </a:cubicBezTo>
                  <a:lnTo>
                    <a:pt x="0" y="140235"/>
                  </a:lnTo>
                  <a:cubicBezTo>
                    <a:pt x="0" y="140289"/>
                    <a:pt x="22" y="140338"/>
                    <a:pt x="65" y="140370"/>
                  </a:cubicBezTo>
                  <a:cubicBezTo>
                    <a:pt x="93" y="140392"/>
                    <a:pt x="130" y="140403"/>
                    <a:pt x="163" y="140403"/>
                  </a:cubicBezTo>
                  <a:cubicBezTo>
                    <a:pt x="179" y="140403"/>
                    <a:pt x="195" y="140403"/>
                    <a:pt x="206" y="140397"/>
                  </a:cubicBezTo>
                  <a:lnTo>
                    <a:pt x="60934" y="124393"/>
                  </a:lnTo>
                  <a:cubicBezTo>
                    <a:pt x="61004" y="124372"/>
                    <a:pt x="61059" y="124307"/>
                    <a:pt x="61059" y="124231"/>
                  </a:cubicBezTo>
                  <a:lnTo>
                    <a:pt x="61059" y="35313"/>
                  </a:lnTo>
                  <a:cubicBezTo>
                    <a:pt x="61059" y="35254"/>
                    <a:pt x="61026" y="35200"/>
                    <a:pt x="60972" y="35173"/>
                  </a:cubicBezTo>
                  <a:lnTo>
                    <a:pt x="250" y="24"/>
                  </a:lnTo>
                  <a:cubicBezTo>
                    <a:pt x="222" y="8"/>
                    <a:pt x="193"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36;p29">
              <a:extLst>
                <a:ext uri="{FF2B5EF4-FFF2-40B4-BE49-F238E27FC236}">
                  <a16:creationId xmlns:a16="http://schemas.microsoft.com/office/drawing/2014/main" id="{A1C39899-9FC8-B0DA-2788-5BDE1495986C}"/>
                </a:ext>
              </a:extLst>
            </p:cNvPr>
            <p:cNvSpPr/>
            <p:nvPr/>
          </p:nvSpPr>
          <p:spPr>
            <a:xfrm>
              <a:off x="4425125" y="3669575"/>
              <a:ext cx="1733950" cy="219800"/>
            </a:xfrm>
            <a:custGeom>
              <a:avLst/>
              <a:gdLst/>
              <a:ahLst/>
              <a:cxnLst/>
              <a:rect l="l" t="t" r="r" b="b"/>
              <a:pathLst>
                <a:path w="69358" h="8792" extrusionOk="0">
                  <a:moveTo>
                    <a:pt x="69173" y="0"/>
                  </a:moveTo>
                  <a:cubicBezTo>
                    <a:pt x="69167" y="0"/>
                    <a:pt x="69160" y="0"/>
                    <a:pt x="69153" y="1"/>
                  </a:cubicBezTo>
                  <a:lnTo>
                    <a:pt x="8458" y="8526"/>
                  </a:lnTo>
                  <a:lnTo>
                    <a:pt x="199" y="7611"/>
                  </a:lnTo>
                  <a:cubicBezTo>
                    <a:pt x="192" y="7610"/>
                    <a:pt x="185" y="7609"/>
                    <a:pt x="179" y="7609"/>
                  </a:cubicBezTo>
                  <a:cubicBezTo>
                    <a:pt x="19" y="7609"/>
                    <a:pt x="0" y="7855"/>
                    <a:pt x="172" y="7876"/>
                  </a:cubicBezTo>
                  <a:lnTo>
                    <a:pt x="8464" y="8791"/>
                  </a:lnTo>
                  <a:lnTo>
                    <a:pt x="69186" y="267"/>
                  </a:lnTo>
                  <a:cubicBezTo>
                    <a:pt x="69358" y="246"/>
                    <a:pt x="69329" y="0"/>
                    <a:pt x="691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37;p29">
              <a:extLst>
                <a:ext uri="{FF2B5EF4-FFF2-40B4-BE49-F238E27FC236}">
                  <a16:creationId xmlns:a16="http://schemas.microsoft.com/office/drawing/2014/main" id="{A727DBDA-86DB-CF01-388A-1D60B508C421}"/>
                </a:ext>
              </a:extLst>
            </p:cNvPr>
            <p:cNvSpPr/>
            <p:nvPr/>
          </p:nvSpPr>
          <p:spPr>
            <a:xfrm>
              <a:off x="4424125" y="3668725"/>
              <a:ext cx="1736100" cy="221600"/>
            </a:xfrm>
            <a:custGeom>
              <a:avLst/>
              <a:gdLst/>
              <a:ahLst/>
              <a:cxnLst/>
              <a:rect l="l" t="t" r="r" b="b"/>
              <a:pathLst>
                <a:path w="69444" h="8864" extrusionOk="0">
                  <a:moveTo>
                    <a:pt x="69213" y="72"/>
                  </a:moveTo>
                  <a:cubicBezTo>
                    <a:pt x="69331" y="72"/>
                    <a:pt x="69349" y="253"/>
                    <a:pt x="69226" y="268"/>
                  </a:cubicBezTo>
                  <a:lnTo>
                    <a:pt x="8504" y="8793"/>
                  </a:lnTo>
                  <a:lnTo>
                    <a:pt x="212" y="7877"/>
                  </a:lnTo>
                  <a:cubicBezTo>
                    <a:pt x="158" y="7872"/>
                    <a:pt x="120" y="7818"/>
                    <a:pt x="125" y="7764"/>
                  </a:cubicBezTo>
                  <a:cubicBezTo>
                    <a:pt x="131" y="7715"/>
                    <a:pt x="174" y="7677"/>
                    <a:pt x="223" y="7677"/>
                  </a:cubicBezTo>
                  <a:lnTo>
                    <a:pt x="234" y="7677"/>
                  </a:lnTo>
                  <a:lnTo>
                    <a:pt x="8493" y="8598"/>
                  </a:lnTo>
                  <a:lnTo>
                    <a:pt x="8498" y="8598"/>
                  </a:lnTo>
                  <a:lnTo>
                    <a:pt x="69193" y="73"/>
                  </a:lnTo>
                  <a:cubicBezTo>
                    <a:pt x="69200" y="72"/>
                    <a:pt x="69207" y="72"/>
                    <a:pt x="69213" y="72"/>
                  </a:cubicBezTo>
                  <a:close/>
                  <a:moveTo>
                    <a:pt x="69218" y="1"/>
                  </a:moveTo>
                  <a:cubicBezTo>
                    <a:pt x="69208" y="1"/>
                    <a:pt x="69198" y="1"/>
                    <a:pt x="69188" y="3"/>
                  </a:cubicBezTo>
                  <a:lnTo>
                    <a:pt x="8498" y="8527"/>
                  </a:lnTo>
                  <a:lnTo>
                    <a:pt x="244" y="7612"/>
                  </a:lnTo>
                  <a:cubicBezTo>
                    <a:pt x="237" y="7611"/>
                    <a:pt x="230" y="7611"/>
                    <a:pt x="222" y="7611"/>
                  </a:cubicBezTo>
                  <a:cubicBezTo>
                    <a:pt x="185" y="7611"/>
                    <a:pt x="147" y="7622"/>
                    <a:pt x="120" y="7645"/>
                  </a:cubicBezTo>
                  <a:cubicBezTo>
                    <a:pt x="1" y="7737"/>
                    <a:pt x="60" y="7926"/>
                    <a:pt x="207" y="7942"/>
                  </a:cubicBezTo>
                  <a:lnTo>
                    <a:pt x="8498" y="8863"/>
                  </a:lnTo>
                  <a:lnTo>
                    <a:pt x="8504" y="8863"/>
                  </a:lnTo>
                  <a:lnTo>
                    <a:pt x="69231" y="333"/>
                  </a:lnTo>
                  <a:cubicBezTo>
                    <a:pt x="69443" y="307"/>
                    <a:pt x="69414" y="1"/>
                    <a:pt x="692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38;p29">
              <a:extLst>
                <a:ext uri="{FF2B5EF4-FFF2-40B4-BE49-F238E27FC236}">
                  <a16:creationId xmlns:a16="http://schemas.microsoft.com/office/drawing/2014/main" id="{9003A602-8E69-EF67-6205-93D73C30D982}"/>
                </a:ext>
              </a:extLst>
            </p:cNvPr>
            <p:cNvSpPr/>
            <p:nvPr/>
          </p:nvSpPr>
          <p:spPr>
            <a:xfrm>
              <a:off x="3535525" y="837950"/>
              <a:ext cx="2669625" cy="954800"/>
            </a:xfrm>
            <a:custGeom>
              <a:avLst/>
              <a:gdLst/>
              <a:ahLst/>
              <a:cxnLst/>
              <a:rect l="l" t="t" r="r" b="b"/>
              <a:pathLst>
                <a:path w="106785" h="38192" extrusionOk="0">
                  <a:moveTo>
                    <a:pt x="44021" y="281"/>
                  </a:moveTo>
                  <a:lnTo>
                    <a:pt x="106357" y="37017"/>
                  </a:lnTo>
                  <a:lnTo>
                    <a:pt x="104754" y="37905"/>
                  </a:lnTo>
                  <a:lnTo>
                    <a:pt x="44096" y="2794"/>
                  </a:lnTo>
                  <a:cubicBezTo>
                    <a:pt x="44075" y="2783"/>
                    <a:pt x="44053" y="2778"/>
                    <a:pt x="44026" y="2778"/>
                  </a:cubicBezTo>
                  <a:cubicBezTo>
                    <a:pt x="44010" y="2778"/>
                    <a:pt x="43993" y="2783"/>
                    <a:pt x="43977" y="2788"/>
                  </a:cubicBezTo>
                  <a:lnTo>
                    <a:pt x="1571" y="21018"/>
                  </a:lnTo>
                  <a:lnTo>
                    <a:pt x="363" y="19372"/>
                  </a:lnTo>
                  <a:lnTo>
                    <a:pt x="44021" y="281"/>
                  </a:lnTo>
                  <a:close/>
                  <a:moveTo>
                    <a:pt x="44024" y="1"/>
                  </a:moveTo>
                  <a:cubicBezTo>
                    <a:pt x="44008" y="1"/>
                    <a:pt x="43992" y="4"/>
                    <a:pt x="43977" y="10"/>
                  </a:cubicBezTo>
                  <a:lnTo>
                    <a:pt x="104" y="19198"/>
                  </a:lnTo>
                  <a:cubicBezTo>
                    <a:pt x="28" y="19231"/>
                    <a:pt x="1" y="19328"/>
                    <a:pt x="55" y="19399"/>
                  </a:cubicBezTo>
                  <a:lnTo>
                    <a:pt x="1420" y="21262"/>
                  </a:lnTo>
                  <a:cubicBezTo>
                    <a:pt x="1446" y="21296"/>
                    <a:pt x="1487" y="21315"/>
                    <a:pt x="1529" y="21315"/>
                  </a:cubicBezTo>
                  <a:cubicBezTo>
                    <a:pt x="1547" y="21315"/>
                    <a:pt x="1565" y="21311"/>
                    <a:pt x="1582" y="21305"/>
                  </a:cubicBezTo>
                  <a:lnTo>
                    <a:pt x="44021" y="3059"/>
                  </a:lnTo>
                  <a:lnTo>
                    <a:pt x="104689" y="38176"/>
                  </a:lnTo>
                  <a:cubicBezTo>
                    <a:pt x="104705" y="38186"/>
                    <a:pt x="104732" y="38192"/>
                    <a:pt x="104754" y="38192"/>
                  </a:cubicBezTo>
                  <a:cubicBezTo>
                    <a:pt x="104775" y="38192"/>
                    <a:pt x="104797" y="38186"/>
                    <a:pt x="104819" y="38176"/>
                  </a:cubicBezTo>
                  <a:lnTo>
                    <a:pt x="106693" y="37136"/>
                  </a:lnTo>
                  <a:cubicBezTo>
                    <a:pt x="106779" y="37082"/>
                    <a:pt x="106785" y="36957"/>
                    <a:pt x="106693" y="36903"/>
                  </a:cubicBezTo>
                  <a:lnTo>
                    <a:pt x="44096" y="21"/>
                  </a:lnTo>
                  <a:cubicBezTo>
                    <a:pt x="44073" y="8"/>
                    <a:pt x="44048" y="1"/>
                    <a:pt x="4402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39;p29">
              <a:extLst>
                <a:ext uri="{FF2B5EF4-FFF2-40B4-BE49-F238E27FC236}">
                  <a16:creationId xmlns:a16="http://schemas.microsoft.com/office/drawing/2014/main" id="{8E276386-C413-3E44-70ED-65F0EB70FA5F}"/>
                </a:ext>
              </a:extLst>
            </p:cNvPr>
            <p:cNvSpPr/>
            <p:nvPr/>
          </p:nvSpPr>
          <p:spPr>
            <a:xfrm>
              <a:off x="3534575" y="837100"/>
              <a:ext cx="2671525" cy="956475"/>
            </a:xfrm>
            <a:custGeom>
              <a:avLst/>
              <a:gdLst/>
              <a:ahLst/>
              <a:cxnLst/>
              <a:rect l="l" t="t" r="r" b="b"/>
              <a:pathLst>
                <a:path w="106861" h="38259" extrusionOk="0">
                  <a:moveTo>
                    <a:pt x="44053" y="353"/>
                  </a:moveTo>
                  <a:lnTo>
                    <a:pt x="106330" y="37045"/>
                  </a:lnTo>
                  <a:lnTo>
                    <a:pt x="104792" y="37901"/>
                  </a:lnTo>
                  <a:lnTo>
                    <a:pt x="44151" y="2801"/>
                  </a:lnTo>
                  <a:cubicBezTo>
                    <a:pt x="44124" y="2784"/>
                    <a:pt x="44096" y="2779"/>
                    <a:pt x="44064" y="2779"/>
                  </a:cubicBezTo>
                  <a:cubicBezTo>
                    <a:pt x="44042" y="2779"/>
                    <a:pt x="44021" y="2784"/>
                    <a:pt x="43999" y="2790"/>
                  </a:cubicBezTo>
                  <a:lnTo>
                    <a:pt x="1620" y="21009"/>
                  </a:lnTo>
                  <a:lnTo>
                    <a:pt x="456" y="19422"/>
                  </a:lnTo>
                  <a:lnTo>
                    <a:pt x="44053" y="353"/>
                  </a:lnTo>
                  <a:close/>
                  <a:moveTo>
                    <a:pt x="44059" y="277"/>
                  </a:moveTo>
                  <a:lnTo>
                    <a:pt x="353" y="19395"/>
                  </a:lnTo>
                  <a:lnTo>
                    <a:pt x="1598" y="21090"/>
                  </a:lnTo>
                  <a:lnTo>
                    <a:pt x="44026" y="2855"/>
                  </a:lnTo>
                  <a:cubicBezTo>
                    <a:pt x="44041" y="2850"/>
                    <a:pt x="44055" y="2847"/>
                    <a:pt x="44069" y="2847"/>
                  </a:cubicBezTo>
                  <a:cubicBezTo>
                    <a:pt x="44087" y="2847"/>
                    <a:pt x="44103" y="2851"/>
                    <a:pt x="44118" y="2860"/>
                  </a:cubicBezTo>
                  <a:lnTo>
                    <a:pt x="104775" y="37971"/>
                  </a:lnTo>
                  <a:lnTo>
                    <a:pt x="104792" y="37977"/>
                  </a:lnTo>
                  <a:lnTo>
                    <a:pt x="106465" y="37051"/>
                  </a:lnTo>
                  <a:lnTo>
                    <a:pt x="44075" y="288"/>
                  </a:lnTo>
                  <a:lnTo>
                    <a:pt x="44059" y="277"/>
                  </a:lnTo>
                  <a:close/>
                  <a:moveTo>
                    <a:pt x="44067" y="69"/>
                  </a:moveTo>
                  <a:cubicBezTo>
                    <a:pt x="44085" y="69"/>
                    <a:pt x="44103" y="73"/>
                    <a:pt x="44118" y="82"/>
                  </a:cubicBezTo>
                  <a:lnTo>
                    <a:pt x="106714" y="36964"/>
                  </a:lnTo>
                  <a:cubicBezTo>
                    <a:pt x="106779" y="37002"/>
                    <a:pt x="106779" y="37099"/>
                    <a:pt x="106714" y="37137"/>
                  </a:cubicBezTo>
                  <a:lnTo>
                    <a:pt x="104840" y="38177"/>
                  </a:lnTo>
                  <a:cubicBezTo>
                    <a:pt x="104825" y="38187"/>
                    <a:pt x="104809" y="38191"/>
                    <a:pt x="104793" y="38191"/>
                  </a:cubicBezTo>
                  <a:cubicBezTo>
                    <a:pt x="104775" y="38191"/>
                    <a:pt x="104757" y="38186"/>
                    <a:pt x="104743" y="38177"/>
                  </a:cubicBezTo>
                  <a:lnTo>
                    <a:pt x="44075" y="3066"/>
                  </a:lnTo>
                  <a:lnTo>
                    <a:pt x="44059" y="3055"/>
                  </a:lnTo>
                  <a:lnTo>
                    <a:pt x="1604" y="21307"/>
                  </a:lnTo>
                  <a:cubicBezTo>
                    <a:pt x="1591" y="21312"/>
                    <a:pt x="1577" y="21314"/>
                    <a:pt x="1564" y="21314"/>
                  </a:cubicBezTo>
                  <a:cubicBezTo>
                    <a:pt x="1533" y="21314"/>
                    <a:pt x="1504" y="21301"/>
                    <a:pt x="1485" y="21274"/>
                  </a:cubicBezTo>
                  <a:lnTo>
                    <a:pt x="120" y="19411"/>
                  </a:lnTo>
                  <a:cubicBezTo>
                    <a:pt x="82" y="19362"/>
                    <a:pt x="98" y="19287"/>
                    <a:pt x="158" y="19259"/>
                  </a:cubicBezTo>
                  <a:lnTo>
                    <a:pt x="44026" y="77"/>
                  </a:lnTo>
                  <a:cubicBezTo>
                    <a:pt x="44038" y="72"/>
                    <a:pt x="44053" y="69"/>
                    <a:pt x="44067" y="69"/>
                  </a:cubicBezTo>
                  <a:close/>
                  <a:moveTo>
                    <a:pt x="44065" y="0"/>
                  </a:moveTo>
                  <a:cubicBezTo>
                    <a:pt x="44043" y="0"/>
                    <a:pt x="44020" y="4"/>
                    <a:pt x="43999" y="12"/>
                  </a:cubicBezTo>
                  <a:lnTo>
                    <a:pt x="131" y="19200"/>
                  </a:lnTo>
                  <a:cubicBezTo>
                    <a:pt x="33" y="19243"/>
                    <a:pt x="1" y="19368"/>
                    <a:pt x="66" y="19454"/>
                  </a:cubicBezTo>
                  <a:lnTo>
                    <a:pt x="1430" y="21312"/>
                  </a:lnTo>
                  <a:cubicBezTo>
                    <a:pt x="1464" y="21357"/>
                    <a:pt x="1513" y="21381"/>
                    <a:pt x="1564" y="21381"/>
                  </a:cubicBezTo>
                  <a:cubicBezTo>
                    <a:pt x="1586" y="21381"/>
                    <a:pt x="1609" y="21376"/>
                    <a:pt x="1631" y="21366"/>
                  </a:cubicBezTo>
                  <a:lnTo>
                    <a:pt x="44053" y="3131"/>
                  </a:lnTo>
                  <a:lnTo>
                    <a:pt x="104710" y="38237"/>
                  </a:lnTo>
                  <a:cubicBezTo>
                    <a:pt x="104732" y="38253"/>
                    <a:pt x="104765" y="38258"/>
                    <a:pt x="104792" y="38258"/>
                  </a:cubicBezTo>
                  <a:cubicBezTo>
                    <a:pt x="104819" y="38258"/>
                    <a:pt x="104846" y="38253"/>
                    <a:pt x="104873" y="38237"/>
                  </a:cubicBezTo>
                  <a:lnTo>
                    <a:pt x="106747" y="37197"/>
                  </a:lnTo>
                  <a:cubicBezTo>
                    <a:pt x="106861" y="37137"/>
                    <a:pt x="106861" y="36975"/>
                    <a:pt x="106752" y="36904"/>
                  </a:cubicBezTo>
                  <a:lnTo>
                    <a:pt x="44151" y="22"/>
                  </a:lnTo>
                  <a:cubicBezTo>
                    <a:pt x="44123" y="7"/>
                    <a:pt x="44094" y="0"/>
                    <a:pt x="4406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40;p29">
              <a:extLst>
                <a:ext uri="{FF2B5EF4-FFF2-40B4-BE49-F238E27FC236}">
                  <a16:creationId xmlns:a16="http://schemas.microsoft.com/office/drawing/2014/main" id="{28D1477E-061F-A6A1-F888-8C5A4E933D70}"/>
                </a:ext>
              </a:extLst>
            </p:cNvPr>
            <p:cNvSpPr/>
            <p:nvPr/>
          </p:nvSpPr>
          <p:spPr>
            <a:xfrm>
              <a:off x="4632900" y="837950"/>
              <a:ext cx="6675" cy="76075"/>
            </a:xfrm>
            <a:custGeom>
              <a:avLst/>
              <a:gdLst/>
              <a:ahLst/>
              <a:cxnLst/>
              <a:rect l="l" t="t" r="r" b="b"/>
              <a:pathLst>
                <a:path w="267" h="3043" extrusionOk="0">
                  <a:moveTo>
                    <a:pt x="134" y="1"/>
                  </a:moveTo>
                  <a:cubicBezTo>
                    <a:pt x="67" y="1"/>
                    <a:pt x="1" y="45"/>
                    <a:pt x="1" y="135"/>
                  </a:cubicBezTo>
                  <a:lnTo>
                    <a:pt x="1" y="2913"/>
                  </a:lnTo>
                  <a:cubicBezTo>
                    <a:pt x="1" y="2983"/>
                    <a:pt x="61" y="3043"/>
                    <a:pt x="131" y="3043"/>
                  </a:cubicBezTo>
                  <a:cubicBezTo>
                    <a:pt x="207" y="3043"/>
                    <a:pt x="266" y="2983"/>
                    <a:pt x="266" y="2913"/>
                  </a:cubicBezTo>
                  <a:lnTo>
                    <a:pt x="266" y="135"/>
                  </a:lnTo>
                  <a:cubicBezTo>
                    <a:pt x="266" y="45"/>
                    <a:pt x="20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41;p29">
              <a:extLst>
                <a:ext uri="{FF2B5EF4-FFF2-40B4-BE49-F238E27FC236}">
                  <a16:creationId xmlns:a16="http://schemas.microsoft.com/office/drawing/2014/main" id="{13DEBF46-358B-9025-FEC6-0297870BFDBA}"/>
                </a:ext>
              </a:extLst>
            </p:cNvPr>
            <p:cNvSpPr/>
            <p:nvPr/>
          </p:nvSpPr>
          <p:spPr>
            <a:xfrm>
              <a:off x="4632100" y="837150"/>
              <a:ext cx="8275" cy="77825"/>
            </a:xfrm>
            <a:custGeom>
              <a:avLst/>
              <a:gdLst/>
              <a:ahLst/>
              <a:cxnLst/>
              <a:rect l="l" t="t" r="r" b="b"/>
              <a:pathLst>
                <a:path w="331" h="3113" extrusionOk="0">
                  <a:moveTo>
                    <a:pt x="163" y="64"/>
                  </a:moveTo>
                  <a:cubicBezTo>
                    <a:pt x="223" y="64"/>
                    <a:pt x="266" y="112"/>
                    <a:pt x="266" y="167"/>
                  </a:cubicBezTo>
                  <a:lnTo>
                    <a:pt x="266" y="2945"/>
                  </a:lnTo>
                  <a:cubicBezTo>
                    <a:pt x="266" y="3010"/>
                    <a:pt x="216" y="3042"/>
                    <a:pt x="166" y="3042"/>
                  </a:cubicBezTo>
                  <a:cubicBezTo>
                    <a:pt x="116" y="3042"/>
                    <a:pt x="65" y="3010"/>
                    <a:pt x="65" y="2945"/>
                  </a:cubicBezTo>
                  <a:lnTo>
                    <a:pt x="65" y="167"/>
                  </a:lnTo>
                  <a:cubicBezTo>
                    <a:pt x="65" y="112"/>
                    <a:pt x="109" y="64"/>
                    <a:pt x="163" y="64"/>
                  </a:cubicBezTo>
                  <a:close/>
                  <a:moveTo>
                    <a:pt x="166" y="0"/>
                  </a:moveTo>
                  <a:cubicBezTo>
                    <a:pt x="83" y="0"/>
                    <a:pt x="0" y="56"/>
                    <a:pt x="0" y="167"/>
                  </a:cubicBezTo>
                  <a:lnTo>
                    <a:pt x="0" y="2945"/>
                  </a:lnTo>
                  <a:cubicBezTo>
                    <a:pt x="0" y="3037"/>
                    <a:pt x="71" y="3113"/>
                    <a:pt x="163" y="3113"/>
                  </a:cubicBezTo>
                  <a:cubicBezTo>
                    <a:pt x="255" y="3113"/>
                    <a:pt x="331" y="3037"/>
                    <a:pt x="331" y="2945"/>
                  </a:cubicBezTo>
                  <a:lnTo>
                    <a:pt x="331" y="167"/>
                  </a:lnTo>
                  <a:cubicBezTo>
                    <a:pt x="331" y="56"/>
                    <a:pt x="248" y="0"/>
                    <a:pt x="1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42;p29">
              <a:extLst>
                <a:ext uri="{FF2B5EF4-FFF2-40B4-BE49-F238E27FC236}">
                  <a16:creationId xmlns:a16="http://schemas.microsoft.com/office/drawing/2014/main" id="{26ACA877-E1B6-115F-7FD7-EBE7748FF33E}"/>
                </a:ext>
              </a:extLst>
            </p:cNvPr>
            <p:cNvSpPr/>
            <p:nvPr/>
          </p:nvSpPr>
          <p:spPr>
            <a:xfrm>
              <a:off x="2929625" y="2243500"/>
              <a:ext cx="1709950" cy="397775"/>
            </a:xfrm>
            <a:custGeom>
              <a:avLst/>
              <a:gdLst/>
              <a:ahLst/>
              <a:cxnLst/>
              <a:rect l="l" t="t" r="r" b="b"/>
              <a:pathLst>
                <a:path w="68398" h="15911" extrusionOk="0">
                  <a:moveTo>
                    <a:pt x="45911" y="270"/>
                  </a:moveTo>
                  <a:lnTo>
                    <a:pt x="68132" y="5767"/>
                  </a:lnTo>
                  <a:lnTo>
                    <a:pt x="68132" y="12688"/>
                  </a:lnTo>
                  <a:lnTo>
                    <a:pt x="45846" y="8664"/>
                  </a:lnTo>
                  <a:cubicBezTo>
                    <a:pt x="45838" y="8662"/>
                    <a:pt x="45830" y="8660"/>
                    <a:pt x="45822" y="8660"/>
                  </a:cubicBezTo>
                  <a:cubicBezTo>
                    <a:pt x="45815" y="8660"/>
                    <a:pt x="45808" y="8662"/>
                    <a:pt x="45802" y="8664"/>
                  </a:cubicBezTo>
                  <a:lnTo>
                    <a:pt x="266" y="15624"/>
                  </a:lnTo>
                  <a:lnTo>
                    <a:pt x="266" y="9634"/>
                  </a:lnTo>
                  <a:lnTo>
                    <a:pt x="45911" y="270"/>
                  </a:lnTo>
                  <a:close/>
                  <a:moveTo>
                    <a:pt x="45916" y="0"/>
                  </a:moveTo>
                  <a:cubicBezTo>
                    <a:pt x="45905" y="0"/>
                    <a:pt x="45895" y="2"/>
                    <a:pt x="45884" y="5"/>
                  </a:cubicBezTo>
                  <a:lnTo>
                    <a:pt x="104" y="9396"/>
                  </a:lnTo>
                  <a:cubicBezTo>
                    <a:pt x="44" y="9406"/>
                    <a:pt x="1" y="9461"/>
                    <a:pt x="1" y="9526"/>
                  </a:cubicBezTo>
                  <a:lnTo>
                    <a:pt x="1" y="15775"/>
                  </a:lnTo>
                  <a:cubicBezTo>
                    <a:pt x="1" y="15851"/>
                    <a:pt x="60" y="15911"/>
                    <a:pt x="131" y="15911"/>
                  </a:cubicBezTo>
                  <a:lnTo>
                    <a:pt x="152" y="15911"/>
                  </a:lnTo>
                  <a:lnTo>
                    <a:pt x="45819" y="8930"/>
                  </a:lnTo>
                  <a:lnTo>
                    <a:pt x="68240" y="12981"/>
                  </a:lnTo>
                  <a:cubicBezTo>
                    <a:pt x="68247" y="12982"/>
                    <a:pt x="68253" y="12982"/>
                    <a:pt x="68260" y="12982"/>
                  </a:cubicBezTo>
                  <a:cubicBezTo>
                    <a:pt x="68293" y="12982"/>
                    <a:pt x="68326" y="12972"/>
                    <a:pt x="68349" y="12954"/>
                  </a:cubicBezTo>
                  <a:cubicBezTo>
                    <a:pt x="68381" y="12927"/>
                    <a:pt x="68397" y="12889"/>
                    <a:pt x="68397" y="12851"/>
                  </a:cubicBezTo>
                  <a:lnTo>
                    <a:pt x="68397" y="5664"/>
                  </a:lnTo>
                  <a:cubicBezTo>
                    <a:pt x="68397" y="5605"/>
                    <a:pt x="68354" y="5550"/>
                    <a:pt x="68294" y="5534"/>
                  </a:cubicBezTo>
                  <a:lnTo>
                    <a:pt x="45943" y="5"/>
                  </a:lnTo>
                  <a:cubicBezTo>
                    <a:pt x="45935" y="2"/>
                    <a:pt x="45926" y="0"/>
                    <a:pt x="4591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43;p29">
              <a:extLst>
                <a:ext uri="{FF2B5EF4-FFF2-40B4-BE49-F238E27FC236}">
                  <a16:creationId xmlns:a16="http://schemas.microsoft.com/office/drawing/2014/main" id="{B07BCD7E-63D8-718B-EF9B-AC65797C6094}"/>
                </a:ext>
              </a:extLst>
            </p:cNvPr>
            <p:cNvSpPr/>
            <p:nvPr/>
          </p:nvSpPr>
          <p:spPr>
            <a:xfrm>
              <a:off x="2928675" y="2242675"/>
              <a:ext cx="1711700" cy="399425"/>
            </a:xfrm>
            <a:custGeom>
              <a:avLst/>
              <a:gdLst/>
              <a:ahLst/>
              <a:cxnLst/>
              <a:rect l="l" t="t" r="r" b="b"/>
              <a:pathLst>
                <a:path w="68468" h="15977" extrusionOk="0">
                  <a:moveTo>
                    <a:pt x="45949" y="335"/>
                  </a:moveTo>
                  <a:lnTo>
                    <a:pt x="68137" y="5827"/>
                  </a:lnTo>
                  <a:lnTo>
                    <a:pt x="68137" y="12684"/>
                  </a:lnTo>
                  <a:lnTo>
                    <a:pt x="45889" y="8665"/>
                  </a:lnTo>
                  <a:cubicBezTo>
                    <a:pt x="45881" y="8662"/>
                    <a:pt x="45872" y="8661"/>
                    <a:pt x="45862" y="8661"/>
                  </a:cubicBezTo>
                  <a:cubicBezTo>
                    <a:pt x="45853" y="8661"/>
                    <a:pt x="45843" y="8662"/>
                    <a:pt x="45835" y="8665"/>
                  </a:cubicBezTo>
                  <a:lnTo>
                    <a:pt x="337" y="15614"/>
                  </a:lnTo>
                  <a:lnTo>
                    <a:pt x="337" y="9694"/>
                  </a:lnTo>
                  <a:lnTo>
                    <a:pt x="45949" y="335"/>
                  </a:lnTo>
                  <a:close/>
                  <a:moveTo>
                    <a:pt x="45949" y="270"/>
                  </a:moveTo>
                  <a:lnTo>
                    <a:pt x="299" y="9634"/>
                  </a:lnTo>
                  <a:lnTo>
                    <a:pt x="272" y="9640"/>
                  </a:lnTo>
                  <a:lnTo>
                    <a:pt x="272" y="15695"/>
                  </a:lnTo>
                  <a:lnTo>
                    <a:pt x="45846" y="8730"/>
                  </a:lnTo>
                  <a:lnTo>
                    <a:pt x="45878" y="8730"/>
                  </a:lnTo>
                  <a:lnTo>
                    <a:pt x="68202" y="12765"/>
                  </a:lnTo>
                  <a:lnTo>
                    <a:pt x="68202" y="5778"/>
                  </a:lnTo>
                  <a:lnTo>
                    <a:pt x="45954" y="270"/>
                  </a:lnTo>
                  <a:close/>
                  <a:moveTo>
                    <a:pt x="45949" y="65"/>
                  </a:moveTo>
                  <a:cubicBezTo>
                    <a:pt x="45960" y="65"/>
                    <a:pt x="45965" y="70"/>
                    <a:pt x="45976" y="70"/>
                  </a:cubicBezTo>
                  <a:lnTo>
                    <a:pt x="68327" y="5600"/>
                  </a:lnTo>
                  <a:cubicBezTo>
                    <a:pt x="68370" y="5610"/>
                    <a:pt x="68403" y="5654"/>
                    <a:pt x="68403" y="5697"/>
                  </a:cubicBezTo>
                  <a:lnTo>
                    <a:pt x="68403" y="12884"/>
                  </a:lnTo>
                  <a:cubicBezTo>
                    <a:pt x="68403" y="12911"/>
                    <a:pt x="68387" y="12938"/>
                    <a:pt x="68365" y="12960"/>
                  </a:cubicBezTo>
                  <a:cubicBezTo>
                    <a:pt x="68347" y="12973"/>
                    <a:pt x="68326" y="12983"/>
                    <a:pt x="68300" y="12983"/>
                  </a:cubicBezTo>
                  <a:cubicBezTo>
                    <a:pt x="68295" y="12983"/>
                    <a:pt x="68289" y="12982"/>
                    <a:pt x="68284" y="12981"/>
                  </a:cubicBezTo>
                  <a:lnTo>
                    <a:pt x="45862" y="8930"/>
                  </a:lnTo>
                  <a:lnTo>
                    <a:pt x="45857" y="8930"/>
                  </a:lnTo>
                  <a:lnTo>
                    <a:pt x="185" y="15911"/>
                  </a:lnTo>
                  <a:cubicBezTo>
                    <a:pt x="158" y="15911"/>
                    <a:pt x="125" y="15906"/>
                    <a:pt x="104" y="15884"/>
                  </a:cubicBezTo>
                  <a:cubicBezTo>
                    <a:pt x="82" y="15868"/>
                    <a:pt x="71" y="15841"/>
                    <a:pt x="71" y="15808"/>
                  </a:cubicBezTo>
                  <a:lnTo>
                    <a:pt x="71" y="9559"/>
                  </a:lnTo>
                  <a:cubicBezTo>
                    <a:pt x="71" y="9510"/>
                    <a:pt x="104" y="9472"/>
                    <a:pt x="152" y="9461"/>
                  </a:cubicBezTo>
                  <a:lnTo>
                    <a:pt x="45927" y="70"/>
                  </a:lnTo>
                  <a:cubicBezTo>
                    <a:pt x="45938" y="70"/>
                    <a:pt x="45943" y="65"/>
                    <a:pt x="45949" y="65"/>
                  </a:cubicBezTo>
                  <a:close/>
                  <a:moveTo>
                    <a:pt x="45954" y="1"/>
                  </a:moveTo>
                  <a:cubicBezTo>
                    <a:pt x="45942" y="1"/>
                    <a:pt x="45930" y="2"/>
                    <a:pt x="45916" y="5"/>
                  </a:cubicBezTo>
                  <a:lnTo>
                    <a:pt x="136" y="9396"/>
                  </a:lnTo>
                  <a:cubicBezTo>
                    <a:pt x="60" y="9407"/>
                    <a:pt x="1" y="9477"/>
                    <a:pt x="6" y="9559"/>
                  </a:cubicBezTo>
                  <a:lnTo>
                    <a:pt x="6" y="15808"/>
                  </a:lnTo>
                  <a:cubicBezTo>
                    <a:pt x="1" y="15857"/>
                    <a:pt x="22" y="15906"/>
                    <a:pt x="60" y="15938"/>
                  </a:cubicBezTo>
                  <a:cubicBezTo>
                    <a:pt x="93" y="15966"/>
                    <a:pt x="131" y="15976"/>
                    <a:pt x="169" y="15976"/>
                  </a:cubicBezTo>
                  <a:lnTo>
                    <a:pt x="196" y="15976"/>
                  </a:lnTo>
                  <a:lnTo>
                    <a:pt x="45857" y="8995"/>
                  </a:lnTo>
                  <a:lnTo>
                    <a:pt x="68273" y="13046"/>
                  </a:lnTo>
                  <a:cubicBezTo>
                    <a:pt x="68283" y="13049"/>
                    <a:pt x="68293" y="13050"/>
                    <a:pt x="68303" y="13050"/>
                  </a:cubicBezTo>
                  <a:cubicBezTo>
                    <a:pt x="68341" y="13050"/>
                    <a:pt x="68378" y="13034"/>
                    <a:pt x="68408" y="13009"/>
                  </a:cubicBezTo>
                  <a:cubicBezTo>
                    <a:pt x="68446" y="12981"/>
                    <a:pt x="68468" y="12933"/>
                    <a:pt x="68468" y="12884"/>
                  </a:cubicBezTo>
                  <a:lnTo>
                    <a:pt x="68468" y="5697"/>
                  </a:lnTo>
                  <a:cubicBezTo>
                    <a:pt x="68468" y="5621"/>
                    <a:pt x="68419" y="5556"/>
                    <a:pt x="68343" y="5535"/>
                  </a:cubicBezTo>
                  <a:lnTo>
                    <a:pt x="45992" y="5"/>
                  </a:lnTo>
                  <a:cubicBezTo>
                    <a:pt x="45979" y="2"/>
                    <a:pt x="45966" y="1"/>
                    <a:pt x="459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44;p29">
              <a:extLst>
                <a:ext uri="{FF2B5EF4-FFF2-40B4-BE49-F238E27FC236}">
                  <a16:creationId xmlns:a16="http://schemas.microsoft.com/office/drawing/2014/main" id="{A7D7467D-138B-AE5B-FA8E-C65C605CE6A4}"/>
                </a:ext>
              </a:extLst>
            </p:cNvPr>
            <p:cNvSpPr/>
            <p:nvPr/>
          </p:nvSpPr>
          <p:spPr>
            <a:xfrm>
              <a:off x="4071825" y="2243475"/>
              <a:ext cx="8975" cy="223275"/>
            </a:xfrm>
            <a:custGeom>
              <a:avLst/>
              <a:gdLst/>
              <a:ahLst/>
              <a:cxnLst/>
              <a:rect l="l" t="t" r="r" b="b"/>
              <a:pathLst>
                <a:path w="359" h="8931" extrusionOk="0">
                  <a:moveTo>
                    <a:pt x="223" y="0"/>
                  </a:moveTo>
                  <a:cubicBezTo>
                    <a:pt x="152" y="0"/>
                    <a:pt x="93" y="60"/>
                    <a:pt x="93" y="130"/>
                  </a:cubicBezTo>
                  <a:lnTo>
                    <a:pt x="1" y="8795"/>
                  </a:lnTo>
                  <a:cubicBezTo>
                    <a:pt x="1" y="8866"/>
                    <a:pt x="60" y="8931"/>
                    <a:pt x="131" y="8931"/>
                  </a:cubicBezTo>
                  <a:lnTo>
                    <a:pt x="136" y="8931"/>
                  </a:lnTo>
                  <a:cubicBezTo>
                    <a:pt x="207" y="8931"/>
                    <a:pt x="266" y="8871"/>
                    <a:pt x="266" y="8795"/>
                  </a:cubicBezTo>
                  <a:lnTo>
                    <a:pt x="358" y="136"/>
                  </a:lnTo>
                  <a:cubicBezTo>
                    <a:pt x="358" y="60"/>
                    <a:pt x="299" y="0"/>
                    <a:pt x="22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45;p29">
              <a:extLst>
                <a:ext uri="{FF2B5EF4-FFF2-40B4-BE49-F238E27FC236}">
                  <a16:creationId xmlns:a16="http://schemas.microsoft.com/office/drawing/2014/main" id="{1B185E57-46DE-8FE1-239C-ACDF1721BAAA}"/>
                </a:ext>
              </a:extLst>
            </p:cNvPr>
            <p:cNvSpPr/>
            <p:nvPr/>
          </p:nvSpPr>
          <p:spPr>
            <a:xfrm>
              <a:off x="4071025" y="2242625"/>
              <a:ext cx="10650" cy="224950"/>
            </a:xfrm>
            <a:custGeom>
              <a:avLst/>
              <a:gdLst/>
              <a:ahLst/>
              <a:cxnLst/>
              <a:rect l="l" t="t" r="r" b="b"/>
              <a:pathLst>
                <a:path w="426" h="8998" extrusionOk="0">
                  <a:moveTo>
                    <a:pt x="256" y="67"/>
                  </a:moveTo>
                  <a:lnTo>
                    <a:pt x="256" y="67"/>
                  </a:lnTo>
                  <a:cubicBezTo>
                    <a:pt x="315" y="72"/>
                    <a:pt x="358" y="116"/>
                    <a:pt x="358" y="170"/>
                  </a:cubicBezTo>
                  <a:lnTo>
                    <a:pt x="266" y="8829"/>
                  </a:lnTo>
                  <a:cubicBezTo>
                    <a:pt x="266" y="8884"/>
                    <a:pt x="222" y="8927"/>
                    <a:pt x="168" y="8927"/>
                  </a:cubicBezTo>
                  <a:lnTo>
                    <a:pt x="168" y="8965"/>
                  </a:lnTo>
                  <a:lnTo>
                    <a:pt x="163" y="8927"/>
                  </a:lnTo>
                  <a:cubicBezTo>
                    <a:pt x="136" y="8927"/>
                    <a:pt x="114" y="8916"/>
                    <a:pt x="92" y="8900"/>
                  </a:cubicBezTo>
                  <a:cubicBezTo>
                    <a:pt x="76" y="8878"/>
                    <a:pt x="65" y="8857"/>
                    <a:pt x="65" y="8829"/>
                  </a:cubicBezTo>
                  <a:lnTo>
                    <a:pt x="157" y="170"/>
                  </a:lnTo>
                  <a:cubicBezTo>
                    <a:pt x="157" y="111"/>
                    <a:pt x="198" y="69"/>
                    <a:pt x="256" y="67"/>
                  </a:cubicBezTo>
                  <a:close/>
                  <a:moveTo>
                    <a:pt x="256" y="0"/>
                  </a:moveTo>
                  <a:cubicBezTo>
                    <a:pt x="173" y="0"/>
                    <a:pt x="90" y="54"/>
                    <a:pt x="87" y="164"/>
                  </a:cubicBezTo>
                  <a:lnTo>
                    <a:pt x="0" y="8829"/>
                  </a:lnTo>
                  <a:cubicBezTo>
                    <a:pt x="0" y="8873"/>
                    <a:pt x="16" y="8916"/>
                    <a:pt x="44" y="8949"/>
                  </a:cubicBezTo>
                  <a:cubicBezTo>
                    <a:pt x="76" y="8981"/>
                    <a:pt x="119" y="8997"/>
                    <a:pt x="163" y="8997"/>
                  </a:cubicBezTo>
                  <a:lnTo>
                    <a:pt x="168" y="8997"/>
                  </a:lnTo>
                  <a:cubicBezTo>
                    <a:pt x="255" y="8997"/>
                    <a:pt x="331" y="8922"/>
                    <a:pt x="331" y="8829"/>
                  </a:cubicBezTo>
                  <a:lnTo>
                    <a:pt x="423" y="170"/>
                  </a:lnTo>
                  <a:cubicBezTo>
                    <a:pt x="425" y="57"/>
                    <a:pt x="341" y="0"/>
                    <a:pt x="25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46;p29">
              <a:extLst>
                <a:ext uri="{FF2B5EF4-FFF2-40B4-BE49-F238E27FC236}">
                  <a16:creationId xmlns:a16="http://schemas.microsoft.com/office/drawing/2014/main" id="{B0B54320-C066-7395-D573-2C5A6146F949}"/>
                </a:ext>
              </a:extLst>
            </p:cNvPr>
            <p:cNvSpPr/>
            <p:nvPr/>
          </p:nvSpPr>
          <p:spPr>
            <a:xfrm>
              <a:off x="2214200" y="3589825"/>
              <a:ext cx="1364125" cy="133550"/>
            </a:xfrm>
            <a:custGeom>
              <a:avLst/>
              <a:gdLst/>
              <a:ahLst/>
              <a:cxnLst/>
              <a:rect l="l" t="t" r="r" b="b"/>
              <a:pathLst>
                <a:path w="54565" h="5342" extrusionOk="0">
                  <a:moveTo>
                    <a:pt x="134" y="0"/>
                  </a:moveTo>
                  <a:cubicBezTo>
                    <a:pt x="66" y="0"/>
                    <a:pt x="11" y="56"/>
                    <a:pt x="6" y="120"/>
                  </a:cubicBezTo>
                  <a:cubicBezTo>
                    <a:pt x="0" y="196"/>
                    <a:pt x="55" y="261"/>
                    <a:pt x="125" y="267"/>
                  </a:cubicBezTo>
                  <a:lnTo>
                    <a:pt x="54370" y="5336"/>
                  </a:lnTo>
                  <a:cubicBezTo>
                    <a:pt x="54370" y="5341"/>
                    <a:pt x="54375" y="5341"/>
                    <a:pt x="54381" y="5341"/>
                  </a:cubicBezTo>
                  <a:cubicBezTo>
                    <a:pt x="54549" y="5341"/>
                    <a:pt x="54565" y="5087"/>
                    <a:pt x="54392" y="5071"/>
                  </a:cubicBezTo>
                  <a:lnTo>
                    <a:pt x="152" y="1"/>
                  </a:lnTo>
                  <a:cubicBezTo>
                    <a:pt x="146" y="0"/>
                    <a:pt x="14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47;p29">
              <a:extLst>
                <a:ext uri="{FF2B5EF4-FFF2-40B4-BE49-F238E27FC236}">
                  <a16:creationId xmlns:a16="http://schemas.microsoft.com/office/drawing/2014/main" id="{3D438CD6-2EB7-EA7A-67B3-A65F000C9EDA}"/>
                </a:ext>
              </a:extLst>
            </p:cNvPr>
            <p:cNvSpPr/>
            <p:nvPr/>
          </p:nvSpPr>
          <p:spPr>
            <a:xfrm>
              <a:off x="2213250" y="3589000"/>
              <a:ext cx="1366175" cy="135175"/>
            </a:xfrm>
            <a:custGeom>
              <a:avLst/>
              <a:gdLst/>
              <a:ahLst/>
              <a:cxnLst/>
              <a:rect l="l" t="t" r="r" b="b"/>
              <a:pathLst>
                <a:path w="54647" h="5407" extrusionOk="0">
                  <a:moveTo>
                    <a:pt x="185" y="67"/>
                  </a:moveTo>
                  <a:lnTo>
                    <a:pt x="54430" y="5141"/>
                  </a:lnTo>
                  <a:cubicBezTo>
                    <a:pt x="54457" y="5141"/>
                    <a:pt x="54478" y="5152"/>
                    <a:pt x="54495" y="5174"/>
                  </a:cubicBezTo>
                  <a:cubicBezTo>
                    <a:pt x="54549" y="5239"/>
                    <a:pt x="54506" y="5336"/>
                    <a:pt x="54419" y="5336"/>
                  </a:cubicBezTo>
                  <a:lnTo>
                    <a:pt x="54408" y="5336"/>
                  </a:lnTo>
                  <a:lnTo>
                    <a:pt x="168" y="267"/>
                  </a:lnTo>
                  <a:cubicBezTo>
                    <a:pt x="114" y="262"/>
                    <a:pt x="71" y="213"/>
                    <a:pt x="76" y="159"/>
                  </a:cubicBezTo>
                  <a:cubicBezTo>
                    <a:pt x="82" y="132"/>
                    <a:pt x="93" y="105"/>
                    <a:pt x="120" y="83"/>
                  </a:cubicBezTo>
                  <a:cubicBezTo>
                    <a:pt x="131" y="72"/>
                    <a:pt x="152" y="67"/>
                    <a:pt x="168" y="67"/>
                  </a:cubicBezTo>
                  <a:close/>
                  <a:moveTo>
                    <a:pt x="173" y="0"/>
                  </a:moveTo>
                  <a:cubicBezTo>
                    <a:pt x="138" y="0"/>
                    <a:pt x="103" y="11"/>
                    <a:pt x="76" y="29"/>
                  </a:cubicBezTo>
                  <a:cubicBezTo>
                    <a:pt x="38" y="61"/>
                    <a:pt x="17" y="105"/>
                    <a:pt x="11" y="153"/>
                  </a:cubicBezTo>
                  <a:cubicBezTo>
                    <a:pt x="1" y="246"/>
                    <a:pt x="71" y="327"/>
                    <a:pt x="163" y="332"/>
                  </a:cubicBezTo>
                  <a:lnTo>
                    <a:pt x="54403" y="5407"/>
                  </a:lnTo>
                  <a:lnTo>
                    <a:pt x="54419" y="5407"/>
                  </a:lnTo>
                  <a:cubicBezTo>
                    <a:pt x="54630" y="5407"/>
                    <a:pt x="54646" y="5093"/>
                    <a:pt x="54435" y="5071"/>
                  </a:cubicBezTo>
                  <a:lnTo>
                    <a:pt x="196" y="2"/>
                  </a:lnTo>
                  <a:cubicBezTo>
                    <a:pt x="188" y="1"/>
                    <a:pt x="181" y="0"/>
                    <a:pt x="1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48;p29">
              <a:extLst>
                <a:ext uri="{FF2B5EF4-FFF2-40B4-BE49-F238E27FC236}">
                  <a16:creationId xmlns:a16="http://schemas.microsoft.com/office/drawing/2014/main" id="{B5D2B77D-F73F-B1BA-4126-5233D48C14D3}"/>
                </a:ext>
              </a:extLst>
            </p:cNvPr>
            <p:cNvSpPr/>
            <p:nvPr/>
          </p:nvSpPr>
          <p:spPr>
            <a:xfrm>
              <a:off x="3744300" y="2895275"/>
              <a:ext cx="688800" cy="1271800"/>
            </a:xfrm>
            <a:custGeom>
              <a:avLst/>
              <a:gdLst/>
              <a:ahLst/>
              <a:cxnLst/>
              <a:rect l="l" t="t" r="r" b="b"/>
              <a:pathLst>
                <a:path w="27552" h="50872" extrusionOk="0">
                  <a:moveTo>
                    <a:pt x="27286" y="271"/>
                  </a:moveTo>
                  <a:lnTo>
                    <a:pt x="27286" y="50579"/>
                  </a:lnTo>
                  <a:lnTo>
                    <a:pt x="266" y="45861"/>
                  </a:lnTo>
                  <a:lnTo>
                    <a:pt x="266" y="1847"/>
                  </a:lnTo>
                  <a:lnTo>
                    <a:pt x="27286" y="271"/>
                  </a:lnTo>
                  <a:close/>
                  <a:moveTo>
                    <a:pt x="27410" y="0"/>
                  </a:moveTo>
                  <a:lnTo>
                    <a:pt x="125" y="1587"/>
                  </a:lnTo>
                  <a:cubicBezTo>
                    <a:pt x="55" y="1592"/>
                    <a:pt x="1" y="1652"/>
                    <a:pt x="1" y="1722"/>
                  </a:cubicBezTo>
                  <a:lnTo>
                    <a:pt x="1" y="45975"/>
                  </a:lnTo>
                  <a:cubicBezTo>
                    <a:pt x="1" y="46040"/>
                    <a:pt x="44" y="46094"/>
                    <a:pt x="109" y="46105"/>
                  </a:cubicBezTo>
                  <a:lnTo>
                    <a:pt x="27394" y="50871"/>
                  </a:lnTo>
                  <a:lnTo>
                    <a:pt x="27416" y="50871"/>
                  </a:lnTo>
                  <a:cubicBezTo>
                    <a:pt x="27492" y="50871"/>
                    <a:pt x="27551" y="50812"/>
                    <a:pt x="27551" y="50741"/>
                  </a:cubicBezTo>
                  <a:lnTo>
                    <a:pt x="27551" y="130"/>
                  </a:lnTo>
                  <a:cubicBezTo>
                    <a:pt x="27551" y="98"/>
                    <a:pt x="27535" y="60"/>
                    <a:pt x="27508" y="38"/>
                  </a:cubicBezTo>
                  <a:cubicBezTo>
                    <a:pt x="27481" y="11"/>
                    <a:pt x="27448" y="0"/>
                    <a:pt x="2741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49;p29">
              <a:extLst>
                <a:ext uri="{FF2B5EF4-FFF2-40B4-BE49-F238E27FC236}">
                  <a16:creationId xmlns:a16="http://schemas.microsoft.com/office/drawing/2014/main" id="{87A3668A-8EBA-638F-C6F9-32758F9F0FF6}"/>
                </a:ext>
              </a:extLst>
            </p:cNvPr>
            <p:cNvSpPr/>
            <p:nvPr/>
          </p:nvSpPr>
          <p:spPr>
            <a:xfrm>
              <a:off x="3743350" y="2894425"/>
              <a:ext cx="690550" cy="1273575"/>
            </a:xfrm>
            <a:custGeom>
              <a:avLst/>
              <a:gdLst/>
              <a:ahLst/>
              <a:cxnLst/>
              <a:rect l="l" t="t" r="r" b="b"/>
              <a:pathLst>
                <a:path w="27622" h="50943" extrusionOk="0">
                  <a:moveTo>
                    <a:pt x="27286" y="343"/>
                  </a:moveTo>
                  <a:lnTo>
                    <a:pt x="27286" y="50575"/>
                  </a:lnTo>
                  <a:lnTo>
                    <a:pt x="337" y="45868"/>
                  </a:lnTo>
                  <a:lnTo>
                    <a:pt x="337" y="1913"/>
                  </a:lnTo>
                  <a:lnTo>
                    <a:pt x="27286" y="343"/>
                  </a:lnTo>
                  <a:close/>
                  <a:moveTo>
                    <a:pt x="27356" y="272"/>
                  </a:moveTo>
                  <a:lnTo>
                    <a:pt x="272" y="1848"/>
                  </a:lnTo>
                  <a:lnTo>
                    <a:pt x="272" y="45923"/>
                  </a:lnTo>
                  <a:lnTo>
                    <a:pt x="27318" y="50651"/>
                  </a:lnTo>
                  <a:lnTo>
                    <a:pt x="27356" y="50656"/>
                  </a:lnTo>
                  <a:lnTo>
                    <a:pt x="27356" y="272"/>
                  </a:lnTo>
                  <a:close/>
                  <a:moveTo>
                    <a:pt x="27448" y="67"/>
                  </a:moveTo>
                  <a:cubicBezTo>
                    <a:pt x="27475" y="67"/>
                    <a:pt x="27503" y="77"/>
                    <a:pt x="27524" y="94"/>
                  </a:cubicBezTo>
                  <a:cubicBezTo>
                    <a:pt x="27546" y="115"/>
                    <a:pt x="27557" y="137"/>
                    <a:pt x="27557" y="164"/>
                  </a:cubicBezTo>
                  <a:lnTo>
                    <a:pt x="27557" y="50775"/>
                  </a:lnTo>
                  <a:cubicBezTo>
                    <a:pt x="27557" y="50802"/>
                    <a:pt x="27540" y="50829"/>
                    <a:pt x="27519" y="50851"/>
                  </a:cubicBezTo>
                  <a:cubicBezTo>
                    <a:pt x="27501" y="50864"/>
                    <a:pt x="27476" y="50874"/>
                    <a:pt x="27452" y="50874"/>
                  </a:cubicBezTo>
                  <a:cubicBezTo>
                    <a:pt x="27447" y="50874"/>
                    <a:pt x="27442" y="50874"/>
                    <a:pt x="27438" y="50873"/>
                  </a:cubicBezTo>
                  <a:lnTo>
                    <a:pt x="153" y="46107"/>
                  </a:lnTo>
                  <a:cubicBezTo>
                    <a:pt x="104" y="46096"/>
                    <a:pt x="71" y="46052"/>
                    <a:pt x="71" y="46009"/>
                  </a:cubicBezTo>
                  <a:lnTo>
                    <a:pt x="71" y="1756"/>
                  </a:lnTo>
                  <a:cubicBezTo>
                    <a:pt x="71" y="1702"/>
                    <a:pt x="109" y="1659"/>
                    <a:pt x="163" y="1653"/>
                  </a:cubicBezTo>
                  <a:lnTo>
                    <a:pt x="27448" y="67"/>
                  </a:lnTo>
                  <a:close/>
                  <a:moveTo>
                    <a:pt x="27461" y="1"/>
                  </a:moveTo>
                  <a:cubicBezTo>
                    <a:pt x="27455" y="1"/>
                    <a:pt x="27449" y="1"/>
                    <a:pt x="27443" y="2"/>
                  </a:cubicBezTo>
                  <a:lnTo>
                    <a:pt x="158" y="1588"/>
                  </a:lnTo>
                  <a:cubicBezTo>
                    <a:pt x="71" y="1594"/>
                    <a:pt x="1" y="1664"/>
                    <a:pt x="1" y="1756"/>
                  </a:cubicBezTo>
                  <a:lnTo>
                    <a:pt x="1" y="46009"/>
                  </a:lnTo>
                  <a:cubicBezTo>
                    <a:pt x="1" y="46090"/>
                    <a:pt x="60" y="46155"/>
                    <a:pt x="142" y="46172"/>
                  </a:cubicBezTo>
                  <a:lnTo>
                    <a:pt x="27427" y="50938"/>
                  </a:lnTo>
                  <a:cubicBezTo>
                    <a:pt x="27438" y="50938"/>
                    <a:pt x="27443" y="50943"/>
                    <a:pt x="27454" y="50943"/>
                  </a:cubicBezTo>
                  <a:cubicBezTo>
                    <a:pt x="27492" y="50943"/>
                    <a:pt x="27535" y="50927"/>
                    <a:pt x="27562" y="50900"/>
                  </a:cubicBezTo>
                  <a:cubicBezTo>
                    <a:pt x="27600" y="50867"/>
                    <a:pt x="27622" y="50824"/>
                    <a:pt x="27622" y="50775"/>
                  </a:cubicBezTo>
                  <a:lnTo>
                    <a:pt x="27622" y="164"/>
                  </a:lnTo>
                  <a:cubicBezTo>
                    <a:pt x="27622" y="121"/>
                    <a:pt x="27605" y="77"/>
                    <a:pt x="27568" y="45"/>
                  </a:cubicBezTo>
                  <a:cubicBezTo>
                    <a:pt x="27539" y="16"/>
                    <a:pt x="27503" y="1"/>
                    <a:pt x="2746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50;p29">
              <a:extLst>
                <a:ext uri="{FF2B5EF4-FFF2-40B4-BE49-F238E27FC236}">
                  <a16:creationId xmlns:a16="http://schemas.microsoft.com/office/drawing/2014/main" id="{8E58760D-8ECD-017E-B7C1-0E2EA0FA217F}"/>
                </a:ext>
              </a:extLst>
            </p:cNvPr>
            <p:cNvSpPr/>
            <p:nvPr/>
          </p:nvSpPr>
          <p:spPr>
            <a:xfrm>
              <a:off x="3293850" y="2906900"/>
              <a:ext cx="1140450" cy="1588500"/>
            </a:xfrm>
            <a:custGeom>
              <a:avLst/>
              <a:gdLst/>
              <a:ahLst/>
              <a:cxnLst/>
              <a:rect l="l" t="t" r="r" b="b"/>
              <a:pathLst>
                <a:path w="45618" h="63540" extrusionOk="0">
                  <a:moveTo>
                    <a:pt x="45428" y="1"/>
                  </a:moveTo>
                  <a:lnTo>
                    <a:pt x="19275" y="1615"/>
                  </a:lnTo>
                  <a:cubicBezTo>
                    <a:pt x="19205" y="1615"/>
                    <a:pt x="19151" y="1674"/>
                    <a:pt x="19151" y="1745"/>
                  </a:cubicBezTo>
                  <a:lnTo>
                    <a:pt x="19151" y="45218"/>
                  </a:lnTo>
                  <a:lnTo>
                    <a:pt x="8622" y="46859"/>
                  </a:lnTo>
                  <a:cubicBezTo>
                    <a:pt x="8557" y="46870"/>
                    <a:pt x="8509" y="46924"/>
                    <a:pt x="8509" y="46994"/>
                  </a:cubicBezTo>
                  <a:lnTo>
                    <a:pt x="8509" y="50926"/>
                  </a:lnTo>
                  <a:lnTo>
                    <a:pt x="114" y="52182"/>
                  </a:lnTo>
                  <a:cubicBezTo>
                    <a:pt x="49" y="52188"/>
                    <a:pt x="0" y="52247"/>
                    <a:pt x="0" y="52312"/>
                  </a:cubicBezTo>
                  <a:lnTo>
                    <a:pt x="0" y="56759"/>
                  </a:lnTo>
                  <a:cubicBezTo>
                    <a:pt x="0" y="56824"/>
                    <a:pt x="38" y="56873"/>
                    <a:pt x="98" y="56889"/>
                  </a:cubicBezTo>
                  <a:lnTo>
                    <a:pt x="26722" y="63540"/>
                  </a:lnTo>
                  <a:lnTo>
                    <a:pt x="26787" y="63540"/>
                  </a:lnTo>
                  <a:lnTo>
                    <a:pt x="45466" y="58757"/>
                  </a:lnTo>
                  <a:cubicBezTo>
                    <a:pt x="45537" y="58741"/>
                    <a:pt x="45580" y="58665"/>
                    <a:pt x="45564" y="58595"/>
                  </a:cubicBezTo>
                  <a:cubicBezTo>
                    <a:pt x="45550" y="58534"/>
                    <a:pt x="45492" y="58494"/>
                    <a:pt x="45431" y="58494"/>
                  </a:cubicBezTo>
                  <a:cubicBezTo>
                    <a:pt x="45421" y="58494"/>
                    <a:pt x="45411" y="58495"/>
                    <a:pt x="45401" y="58497"/>
                  </a:cubicBezTo>
                  <a:lnTo>
                    <a:pt x="26755" y="63269"/>
                  </a:lnTo>
                  <a:lnTo>
                    <a:pt x="266" y="56656"/>
                  </a:lnTo>
                  <a:lnTo>
                    <a:pt x="266" y="52426"/>
                  </a:lnTo>
                  <a:lnTo>
                    <a:pt x="8660" y="51170"/>
                  </a:lnTo>
                  <a:cubicBezTo>
                    <a:pt x="8725" y="51159"/>
                    <a:pt x="8774" y="51105"/>
                    <a:pt x="8774" y="51040"/>
                  </a:cubicBezTo>
                  <a:lnTo>
                    <a:pt x="8774" y="47108"/>
                  </a:lnTo>
                  <a:lnTo>
                    <a:pt x="19308" y="45461"/>
                  </a:lnTo>
                  <a:cubicBezTo>
                    <a:pt x="19373" y="45451"/>
                    <a:pt x="19416" y="45396"/>
                    <a:pt x="19416" y="45331"/>
                  </a:cubicBezTo>
                  <a:lnTo>
                    <a:pt x="19416" y="1869"/>
                  </a:lnTo>
                  <a:lnTo>
                    <a:pt x="45445" y="272"/>
                  </a:lnTo>
                  <a:cubicBezTo>
                    <a:pt x="45618" y="261"/>
                    <a:pt x="45607" y="1"/>
                    <a:pt x="454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51;p29">
              <a:extLst>
                <a:ext uri="{FF2B5EF4-FFF2-40B4-BE49-F238E27FC236}">
                  <a16:creationId xmlns:a16="http://schemas.microsoft.com/office/drawing/2014/main" id="{97253631-6FC9-921A-2001-9FCC040F7076}"/>
                </a:ext>
              </a:extLst>
            </p:cNvPr>
            <p:cNvSpPr/>
            <p:nvPr/>
          </p:nvSpPr>
          <p:spPr>
            <a:xfrm>
              <a:off x="3292900" y="2906100"/>
              <a:ext cx="1142500" cy="1590250"/>
            </a:xfrm>
            <a:custGeom>
              <a:avLst/>
              <a:gdLst/>
              <a:ahLst/>
              <a:cxnLst/>
              <a:rect l="l" t="t" r="r" b="b"/>
              <a:pathLst>
                <a:path w="45700" h="63610" extrusionOk="0">
                  <a:moveTo>
                    <a:pt x="45477" y="71"/>
                  </a:moveTo>
                  <a:cubicBezTo>
                    <a:pt x="45602" y="71"/>
                    <a:pt x="45605" y="260"/>
                    <a:pt x="45477" y="266"/>
                  </a:cubicBezTo>
                  <a:lnTo>
                    <a:pt x="19454" y="1869"/>
                  </a:lnTo>
                  <a:lnTo>
                    <a:pt x="19422" y="1869"/>
                  </a:lnTo>
                  <a:lnTo>
                    <a:pt x="19422" y="45363"/>
                  </a:lnTo>
                  <a:cubicBezTo>
                    <a:pt x="19422" y="45412"/>
                    <a:pt x="19389" y="45456"/>
                    <a:pt x="19340" y="45461"/>
                  </a:cubicBezTo>
                  <a:lnTo>
                    <a:pt x="8779" y="47107"/>
                  </a:lnTo>
                  <a:lnTo>
                    <a:pt x="8779" y="51072"/>
                  </a:lnTo>
                  <a:cubicBezTo>
                    <a:pt x="8779" y="51120"/>
                    <a:pt x="8742" y="51164"/>
                    <a:pt x="8693" y="51169"/>
                  </a:cubicBezTo>
                  <a:lnTo>
                    <a:pt x="298" y="52426"/>
                  </a:lnTo>
                  <a:lnTo>
                    <a:pt x="271" y="52431"/>
                  </a:lnTo>
                  <a:lnTo>
                    <a:pt x="271" y="56715"/>
                  </a:lnTo>
                  <a:lnTo>
                    <a:pt x="26782" y="63333"/>
                  </a:lnTo>
                  <a:lnTo>
                    <a:pt x="26793" y="63339"/>
                  </a:lnTo>
                  <a:lnTo>
                    <a:pt x="45450" y="58562"/>
                  </a:lnTo>
                  <a:cubicBezTo>
                    <a:pt x="45456" y="58560"/>
                    <a:pt x="45463" y="58560"/>
                    <a:pt x="45469" y="58560"/>
                  </a:cubicBezTo>
                  <a:cubicBezTo>
                    <a:pt x="45512" y="58560"/>
                    <a:pt x="45555" y="58591"/>
                    <a:pt x="45569" y="58638"/>
                  </a:cubicBezTo>
                  <a:cubicBezTo>
                    <a:pt x="45586" y="58692"/>
                    <a:pt x="45553" y="58746"/>
                    <a:pt x="45499" y="58757"/>
                  </a:cubicBezTo>
                  <a:lnTo>
                    <a:pt x="26814" y="63534"/>
                  </a:lnTo>
                  <a:cubicBezTo>
                    <a:pt x="26809" y="63536"/>
                    <a:pt x="26801" y="63538"/>
                    <a:pt x="26792" y="63538"/>
                  </a:cubicBezTo>
                  <a:cubicBezTo>
                    <a:pt x="26783" y="63538"/>
                    <a:pt x="26774" y="63536"/>
                    <a:pt x="26765" y="63534"/>
                  </a:cubicBezTo>
                  <a:lnTo>
                    <a:pt x="147" y="56888"/>
                  </a:lnTo>
                  <a:cubicBezTo>
                    <a:pt x="103" y="56878"/>
                    <a:pt x="71" y="56840"/>
                    <a:pt x="71" y="56791"/>
                  </a:cubicBezTo>
                  <a:lnTo>
                    <a:pt x="71" y="52344"/>
                  </a:lnTo>
                  <a:cubicBezTo>
                    <a:pt x="71" y="52296"/>
                    <a:pt x="109" y="52252"/>
                    <a:pt x="157" y="52247"/>
                  </a:cubicBezTo>
                  <a:lnTo>
                    <a:pt x="8552" y="50991"/>
                  </a:lnTo>
                  <a:lnTo>
                    <a:pt x="8579" y="50985"/>
                  </a:lnTo>
                  <a:lnTo>
                    <a:pt x="8579" y="47026"/>
                  </a:lnTo>
                  <a:cubicBezTo>
                    <a:pt x="8579" y="46972"/>
                    <a:pt x="8617" y="46934"/>
                    <a:pt x="8660" y="46923"/>
                  </a:cubicBezTo>
                  <a:lnTo>
                    <a:pt x="19221" y="45277"/>
                  </a:lnTo>
                  <a:lnTo>
                    <a:pt x="19221" y="1777"/>
                  </a:lnTo>
                  <a:cubicBezTo>
                    <a:pt x="19221" y="1723"/>
                    <a:pt x="19265" y="1679"/>
                    <a:pt x="19319" y="1679"/>
                  </a:cubicBezTo>
                  <a:lnTo>
                    <a:pt x="45466" y="71"/>
                  </a:lnTo>
                  <a:lnTo>
                    <a:pt x="45472" y="71"/>
                  </a:lnTo>
                  <a:cubicBezTo>
                    <a:pt x="45474" y="71"/>
                    <a:pt x="45475" y="71"/>
                    <a:pt x="45477" y="71"/>
                  </a:cubicBezTo>
                  <a:close/>
                  <a:moveTo>
                    <a:pt x="45461" y="0"/>
                  </a:moveTo>
                  <a:lnTo>
                    <a:pt x="19313" y="1609"/>
                  </a:lnTo>
                  <a:cubicBezTo>
                    <a:pt x="19227" y="1614"/>
                    <a:pt x="19156" y="1690"/>
                    <a:pt x="19156" y="1777"/>
                  </a:cubicBezTo>
                  <a:lnTo>
                    <a:pt x="19156" y="45217"/>
                  </a:lnTo>
                  <a:lnTo>
                    <a:pt x="8655" y="46858"/>
                  </a:lnTo>
                  <a:cubicBezTo>
                    <a:pt x="8568" y="46869"/>
                    <a:pt x="8509" y="46939"/>
                    <a:pt x="8509" y="47026"/>
                  </a:cubicBezTo>
                  <a:lnTo>
                    <a:pt x="8509" y="50926"/>
                  </a:lnTo>
                  <a:lnTo>
                    <a:pt x="147" y="52177"/>
                  </a:lnTo>
                  <a:cubicBezTo>
                    <a:pt x="65" y="52193"/>
                    <a:pt x="0" y="52263"/>
                    <a:pt x="0" y="52344"/>
                  </a:cubicBezTo>
                  <a:lnTo>
                    <a:pt x="0" y="56791"/>
                  </a:lnTo>
                  <a:cubicBezTo>
                    <a:pt x="0" y="56867"/>
                    <a:pt x="55" y="56937"/>
                    <a:pt x="130" y="56953"/>
                  </a:cubicBezTo>
                  <a:lnTo>
                    <a:pt x="26749" y="63604"/>
                  </a:lnTo>
                  <a:cubicBezTo>
                    <a:pt x="26765" y="63604"/>
                    <a:pt x="26776" y="63609"/>
                    <a:pt x="26793" y="63609"/>
                  </a:cubicBezTo>
                  <a:cubicBezTo>
                    <a:pt x="26809" y="63609"/>
                    <a:pt x="26820" y="63604"/>
                    <a:pt x="26836" y="63604"/>
                  </a:cubicBezTo>
                  <a:lnTo>
                    <a:pt x="45515" y="58822"/>
                  </a:lnTo>
                  <a:cubicBezTo>
                    <a:pt x="45602" y="58800"/>
                    <a:pt x="45656" y="58708"/>
                    <a:pt x="45634" y="58621"/>
                  </a:cubicBezTo>
                  <a:cubicBezTo>
                    <a:pt x="45616" y="58543"/>
                    <a:pt x="45546" y="58492"/>
                    <a:pt x="45473" y="58492"/>
                  </a:cubicBezTo>
                  <a:cubicBezTo>
                    <a:pt x="45460" y="58492"/>
                    <a:pt x="45447" y="58494"/>
                    <a:pt x="45434" y="58497"/>
                  </a:cubicBezTo>
                  <a:lnTo>
                    <a:pt x="26793" y="63268"/>
                  </a:lnTo>
                  <a:lnTo>
                    <a:pt x="336" y="56661"/>
                  </a:lnTo>
                  <a:lnTo>
                    <a:pt x="336" y="52491"/>
                  </a:lnTo>
                  <a:lnTo>
                    <a:pt x="8704" y="51234"/>
                  </a:lnTo>
                  <a:cubicBezTo>
                    <a:pt x="8785" y="51223"/>
                    <a:pt x="8844" y="51153"/>
                    <a:pt x="8844" y="51072"/>
                  </a:cubicBezTo>
                  <a:lnTo>
                    <a:pt x="8844" y="47167"/>
                  </a:lnTo>
                  <a:lnTo>
                    <a:pt x="19351" y="45526"/>
                  </a:lnTo>
                  <a:cubicBezTo>
                    <a:pt x="19432" y="45515"/>
                    <a:pt x="19492" y="45445"/>
                    <a:pt x="19492" y="45363"/>
                  </a:cubicBezTo>
                  <a:lnTo>
                    <a:pt x="19492" y="1934"/>
                  </a:lnTo>
                  <a:lnTo>
                    <a:pt x="45483" y="336"/>
                  </a:lnTo>
                  <a:cubicBezTo>
                    <a:pt x="45699" y="320"/>
                    <a:pt x="45688" y="0"/>
                    <a:pt x="454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52;p29">
              <a:extLst>
                <a:ext uri="{FF2B5EF4-FFF2-40B4-BE49-F238E27FC236}">
                  <a16:creationId xmlns:a16="http://schemas.microsoft.com/office/drawing/2014/main" id="{E1058191-AA2E-4425-179D-3895C68316C0}"/>
                </a:ext>
              </a:extLst>
            </p:cNvPr>
            <p:cNvSpPr/>
            <p:nvPr/>
          </p:nvSpPr>
          <p:spPr>
            <a:xfrm>
              <a:off x="3506275" y="4078325"/>
              <a:ext cx="1134525" cy="337450"/>
            </a:xfrm>
            <a:custGeom>
              <a:avLst/>
              <a:gdLst/>
              <a:ahLst/>
              <a:cxnLst/>
              <a:rect l="l" t="t" r="r" b="b"/>
              <a:pathLst>
                <a:path w="45381" h="13498" extrusionOk="0">
                  <a:moveTo>
                    <a:pt x="146" y="0"/>
                  </a:moveTo>
                  <a:cubicBezTo>
                    <a:pt x="79" y="0"/>
                    <a:pt x="21" y="42"/>
                    <a:pt x="12" y="110"/>
                  </a:cubicBezTo>
                  <a:cubicBezTo>
                    <a:pt x="1" y="180"/>
                    <a:pt x="44" y="251"/>
                    <a:pt x="120" y="267"/>
                  </a:cubicBezTo>
                  <a:lnTo>
                    <a:pt x="27741" y="5472"/>
                  </a:lnTo>
                  <a:cubicBezTo>
                    <a:pt x="27752" y="5474"/>
                    <a:pt x="27761" y="5476"/>
                    <a:pt x="27770" y="5476"/>
                  </a:cubicBezTo>
                  <a:cubicBezTo>
                    <a:pt x="27779" y="5476"/>
                    <a:pt x="27787" y="5474"/>
                    <a:pt x="27795" y="5472"/>
                  </a:cubicBezTo>
                  <a:lnTo>
                    <a:pt x="36807" y="3582"/>
                  </a:lnTo>
                  <a:lnTo>
                    <a:pt x="36807" y="11770"/>
                  </a:lnTo>
                  <a:cubicBezTo>
                    <a:pt x="36807" y="11835"/>
                    <a:pt x="36850" y="11889"/>
                    <a:pt x="36915" y="11900"/>
                  </a:cubicBezTo>
                  <a:lnTo>
                    <a:pt x="45174" y="13498"/>
                  </a:lnTo>
                  <a:lnTo>
                    <a:pt x="45196" y="13498"/>
                  </a:lnTo>
                  <a:cubicBezTo>
                    <a:pt x="45358" y="13498"/>
                    <a:pt x="45380" y="13265"/>
                    <a:pt x="45223" y="13233"/>
                  </a:cubicBezTo>
                  <a:lnTo>
                    <a:pt x="37072" y="11662"/>
                  </a:lnTo>
                  <a:lnTo>
                    <a:pt x="37072" y="3419"/>
                  </a:lnTo>
                  <a:cubicBezTo>
                    <a:pt x="37072" y="3376"/>
                    <a:pt x="37051" y="3338"/>
                    <a:pt x="37023" y="3316"/>
                  </a:cubicBezTo>
                  <a:cubicBezTo>
                    <a:pt x="36999" y="3296"/>
                    <a:pt x="36969" y="3285"/>
                    <a:pt x="36940" y="3285"/>
                  </a:cubicBezTo>
                  <a:cubicBezTo>
                    <a:pt x="36930" y="3285"/>
                    <a:pt x="36920" y="3286"/>
                    <a:pt x="36910" y="3289"/>
                  </a:cubicBezTo>
                  <a:lnTo>
                    <a:pt x="27768" y="5206"/>
                  </a:lnTo>
                  <a:lnTo>
                    <a:pt x="169" y="2"/>
                  </a:lnTo>
                  <a:cubicBezTo>
                    <a:pt x="161" y="1"/>
                    <a:pt x="153" y="0"/>
                    <a:pt x="14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53;p29">
              <a:extLst>
                <a:ext uri="{FF2B5EF4-FFF2-40B4-BE49-F238E27FC236}">
                  <a16:creationId xmlns:a16="http://schemas.microsoft.com/office/drawing/2014/main" id="{782D7F98-DAFD-F1B8-E71C-D7A6942B6B20}"/>
                </a:ext>
              </a:extLst>
            </p:cNvPr>
            <p:cNvSpPr/>
            <p:nvPr/>
          </p:nvSpPr>
          <p:spPr>
            <a:xfrm>
              <a:off x="3505325" y="4077425"/>
              <a:ext cx="1136675" cy="339175"/>
            </a:xfrm>
            <a:custGeom>
              <a:avLst/>
              <a:gdLst/>
              <a:ahLst/>
              <a:cxnLst/>
              <a:rect l="l" t="t" r="r" b="b"/>
              <a:pathLst>
                <a:path w="45467" h="13567" extrusionOk="0">
                  <a:moveTo>
                    <a:pt x="181" y="68"/>
                  </a:moveTo>
                  <a:cubicBezTo>
                    <a:pt x="188" y="68"/>
                    <a:pt x="194" y="69"/>
                    <a:pt x="201" y="70"/>
                  </a:cubicBezTo>
                  <a:lnTo>
                    <a:pt x="27795" y="5275"/>
                  </a:lnTo>
                  <a:lnTo>
                    <a:pt x="27806" y="5275"/>
                  </a:lnTo>
                  <a:lnTo>
                    <a:pt x="36953" y="3358"/>
                  </a:lnTo>
                  <a:cubicBezTo>
                    <a:pt x="36961" y="3356"/>
                    <a:pt x="36969" y="3356"/>
                    <a:pt x="36977" y="3356"/>
                  </a:cubicBezTo>
                  <a:cubicBezTo>
                    <a:pt x="36999" y="3356"/>
                    <a:pt x="37019" y="3362"/>
                    <a:pt x="37040" y="3374"/>
                  </a:cubicBezTo>
                  <a:cubicBezTo>
                    <a:pt x="37061" y="3396"/>
                    <a:pt x="37078" y="3423"/>
                    <a:pt x="37078" y="3455"/>
                  </a:cubicBezTo>
                  <a:lnTo>
                    <a:pt x="37078" y="11725"/>
                  </a:lnTo>
                  <a:lnTo>
                    <a:pt x="45256" y="13301"/>
                  </a:lnTo>
                  <a:cubicBezTo>
                    <a:pt x="45283" y="13307"/>
                    <a:pt x="45304" y="13323"/>
                    <a:pt x="45321" y="13344"/>
                  </a:cubicBezTo>
                  <a:cubicBezTo>
                    <a:pt x="45364" y="13409"/>
                    <a:pt x="45315" y="13502"/>
                    <a:pt x="45234" y="13502"/>
                  </a:cubicBezTo>
                  <a:cubicBezTo>
                    <a:pt x="45229" y="13502"/>
                    <a:pt x="45223" y="13502"/>
                    <a:pt x="45218" y="13496"/>
                  </a:cubicBezTo>
                  <a:lnTo>
                    <a:pt x="36959" y="11904"/>
                  </a:lnTo>
                  <a:cubicBezTo>
                    <a:pt x="36910" y="11898"/>
                    <a:pt x="36877" y="11855"/>
                    <a:pt x="36877" y="11806"/>
                  </a:cubicBezTo>
                  <a:lnTo>
                    <a:pt x="36877" y="3574"/>
                  </a:lnTo>
                  <a:lnTo>
                    <a:pt x="27827" y="5475"/>
                  </a:lnTo>
                  <a:cubicBezTo>
                    <a:pt x="27822" y="5478"/>
                    <a:pt x="27815" y="5479"/>
                    <a:pt x="27808" y="5479"/>
                  </a:cubicBezTo>
                  <a:cubicBezTo>
                    <a:pt x="27802" y="5479"/>
                    <a:pt x="27795" y="5478"/>
                    <a:pt x="27790" y="5475"/>
                  </a:cubicBezTo>
                  <a:lnTo>
                    <a:pt x="163" y="271"/>
                  </a:lnTo>
                  <a:cubicBezTo>
                    <a:pt x="109" y="260"/>
                    <a:pt x="71" y="206"/>
                    <a:pt x="82" y="151"/>
                  </a:cubicBezTo>
                  <a:cubicBezTo>
                    <a:pt x="88" y="124"/>
                    <a:pt x="104" y="103"/>
                    <a:pt x="125" y="86"/>
                  </a:cubicBezTo>
                  <a:cubicBezTo>
                    <a:pt x="142" y="74"/>
                    <a:pt x="161" y="68"/>
                    <a:pt x="181" y="68"/>
                  </a:cubicBezTo>
                  <a:close/>
                  <a:moveTo>
                    <a:pt x="177" y="1"/>
                  </a:moveTo>
                  <a:cubicBezTo>
                    <a:pt x="146" y="1"/>
                    <a:pt x="115" y="11"/>
                    <a:pt x="88" y="27"/>
                  </a:cubicBezTo>
                  <a:cubicBezTo>
                    <a:pt x="50" y="54"/>
                    <a:pt x="23" y="97"/>
                    <a:pt x="17" y="141"/>
                  </a:cubicBezTo>
                  <a:cubicBezTo>
                    <a:pt x="1" y="233"/>
                    <a:pt x="60" y="319"/>
                    <a:pt x="153" y="336"/>
                  </a:cubicBezTo>
                  <a:lnTo>
                    <a:pt x="27773" y="5540"/>
                  </a:lnTo>
                  <a:cubicBezTo>
                    <a:pt x="27784" y="5543"/>
                    <a:pt x="27795" y="5544"/>
                    <a:pt x="27806" y="5544"/>
                  </a:cubicBezTo>
                  <a:cubicBezTo>
                    <a:pt x="27817" y="5544"/>
                    <a:pt x="27827" y="5543"/>
                    <a:pt x="27838" y="5540"/>
                  </a:cubicBezTo>
                  <a:lnTo>
                    <a:pt x="36807" y="3661"/>
                  </a:lnTo>
                  <a:lnTo>
                    <a:pt x="36807" y="11806"/>
                  </a:lnTo>
                  <a:cubicBezTo>
                    <a:pt x="36807" y="11888"/>
                    <a:pt x="36866" y="11958"/>
                    <a:pt x="36942" y="11974"/>
                  </a:cubicBezTo>
                  <a:lnTo>
                    <a:pt x="45201" y="13567"/>
                  </a:lnTo>
                  <a:lnTo>
                    <a:pt x="45234" y="13567"/>
                  </a:lnTo>
                  <a:cubicBezTo>
                    <a:pt x="45440" y="13567"/>
                    <a:pt x="45467" y="13274"/>
                    <a:pt x="45266" y="13236"/>
                  </a:cubicBezTo>
                  <a:lnTo>
                    <a:pt x="37143" y="11671"/>
                  </a:lnTo>
                  <a:lnTo>
                    <a:pt x="37143" y="3455"/>
                  </a:lnTo>
                  <a:cubicBezTo>
                    <a:pt x="37143" y="3401"/>
                    <a:pt x="37121" y="3358"/>
                    <a:pt x="37083" y="3325"/>
                  </a:cubicBezTo>
                  <a:cubicBezTo>
                    <a:pt x="37047" y="3298"/>
                    <a:pt x="37007" y="3286"/>
                    <a:pt x="36966" y="3286"/>
                  </a:cubicBezTo>
                  <a:cubicBezTo>
                    <a:pt x="36958" y="3286"/>
                    <a:pt x="36950" y="3286"/>
                    <a:pt x="36942" y="3287"/>
                  </a:cubicBezTo>
                  <a:lnTo>
                    <a:pt x="27806" y="5210"/>
                  </a:lnTo>
                  <a:lnTo>
                    <a:pt x="212" y="5"/>
                  </a:lnTo>
                  <a:cubicBezTo>
                    <a:pt x="200" y="2"/>
                    <a:pt x="189" y="1"/>
                    <a:pt x="1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54;p29">
              <a:extLst>
                <a:ext uri="{FF2B5EF4-FFF2-40B4-BE49-F238E27FC236}">
                  <a16:creationId xmlns:a16="http://schemas.microsoft.com/office/drawing/2014/main" id="{FDE06868-CF51-E923-6E3F-7359E4A67463}"/>
                </a:ext>
              </a:extLst>
            </p:cNvPr>
            <p:cNvSpPr/>
            <p:nvPr/>
          </p:nvSpPr>
          <p:spPr>
            <a:xfrm>
              <a:off x="3506150" y="4179550"/>
              <a:ext cx="697725" cy="144975"/>
            </a:xfrm>
            <a:custGeom>
              <a:avLst/>
              <a:gdLst/>
              <a:ahLst/>
              <a:cxnLst/>
              <a:rect l="l" t="t" r="r" b="b"/>
              <a:pathLst>
                <a:path w="27909" h="5799" extrusionOk="0">
                  <a:moveTo>
                    <a:pt x="146" y="1"/>
                  </a:moveTo>
                  <a:cubicBezTo>
                    <a:pt x="85" y="1"/>
                    <a:pt x="26" y="45"/>
                    <a:pt x="17" y="107"/>
                  </a:cubicBezTo>
                  <a:cubicBezTo>
                    <a:pt x="0" y="177"/>
                    <a:pt x="49" y="247"/>
                    <a:pt x="120" y="264"/>
                  </a:cubicBezTo>
                  <a:lnTo>
                    <a:pt x="27746" y="5793"/>
                  </a:lnTo>
                  <a:cubicBezTo>
                    <a:pt x="27757" y="5799"/>
                    <a:pt x="27762" y="5799"/>
                    <a:pt x="27773" y="5799"/>
                  </a:cubicBezTo>
                  <a:cubicBezTo>
                    <a:pt x="27849" y="5799"/>
                    <a:pt x="27908" y="5739"/>
                    <a:pt x="27908" y="5663"/>
                  </a:cubicBezTo>
                  <a:lnTo>
                    <a:pt x="27908" y="1293"/>
                  </a:lnTo>
                  <a:cubicBezTo>
                    <a:pt x="27908" y="1203"/>
                    <a:pt x="27840" y="1159"/>
                    <a:pt x="27773" y="1159"/>
                  </a:cubicBezTo>
                  <a:cubicBezTo>
                    <a:pt x="27705" y="1159"/>
                    <a:pt x="27637" y="1203"/>
                    <a:pt x="27637" y="1293"/>
                  </a:cubicBezTo>
                  <a:lnTo>
                    <a:pt x="27637" y="5501"/>
                  </a:lnTo>
                  <a:lnTo>
                    <a:pt x="174" y="4"/>
                  </a:lnTo>
                  <a:cubicBezTo>
                    <a:pt x="164" y="2"/>
                    <a:pt x="155" y="1"/>
                    <a:pt x="14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55;p29">
              <a:extLst>
                <a:ext uri="{FF2B5EF4-FFF2-40B4-BE49-F238E27FC236}">
                  <a16:creationId xmlns:a16="http://schemas.microsoft.com/office/drawing/2014/main" id="{F18DED26-8AB9-78C6-D294-09AF8B9826AA}"/>
                </a:ext>
              </a:extLst>
            </p:cNvPr>
            <p:cNvSpPr/>
            <p:nvPr/>
          </p:nvSpPr>
          <p:spPr>
            <a:xfrm>
              <a:off x="3505325" y="4178700"/>
              <a:ext cx="699350" cy="146650"/>
            </a:xfrm>
            <a:custGeom>
              <a:avLst/>
              <a:gdLst/>
              <a:ahLst/>
              <a:cxnLst/>
              <a:rect l="l" t="t" r="r" b="b"/>
              <a:pathLst>
                <a:path w="27974" h="5866" extrusionOk="0">
                  <a:moveTo>
                    <a:pt x="180" y="65"/>
                  </a:moveTo>
                  <a:cubicBezTo>
                    <a:pt x="185" y="65"/>
                    <a:pt x="196" y="70"/>
                    <a:pt x="201" y="70"/>
                  </a:cubicBezTo>
                  <a:lnTo>
                    <a:pt x="27665" y="5567"/>
                  </a:lnTo>
                  <a:lnTo>
                    <a:pt x="27708" y="5578"/>
                  </a:lnTo>
                  <a:lnTo>
                    <a:pt x="27708" y="1327"/>
                  </a:lnTo>
                  <a:cubicBezTo>
                    <a:pt x="27708" y="1262"/>
                    <a:pt x="27757" y="1229"/>
                    <a:pt x="27806" y="1229"/>
                  </a:cubicBezTo>
                  <a:cubicBezTo>
                    <a:pt x="27855" y="1229"/>
                    <a:pt x="27903" y="1262"/>
                    <a:pt x="27903" y="1327"/>
                  </a:cubicBezTo>
                  <a:lnTo>
                    <a:pt x="27903" y="5697"/>
                  </a:lnTo>
                  <a:cubicBezTo>
                    <a:pt x="27903" y="5730"/>
                    <a:pt x="27892" y="5757"/>
                    <a:pt x="27871" y="5773"/>
                  </a:cubicBezTo>
                  <a:cubicBezTo>
                    <a:pt x="27850" y="5790"/>
                    <a:pt x="27829" y="5797"/>
                    <a:pt x="27806" y="5797"/>
                  </a:cubicBezTo>
                  <a:cubicBezTo>
                    <a:pt x="27799" y="5797"/>
                    <a:pt x="27792" y="5796"/>
                    <a:pt x="27784" y="5795"/>
                  </a:cubicBezTo>
                  <a:lnTo>
                    <a:pt x="163" y="265"/>
                  </a:lnTo>
                  <a:cubicBezTo>
                    <a:pt x="136" y="260"/>
                    <a:pt x="115" y="244"/>
                    <a:pt x="98" y="222"/>
                  </a:cubicBezTo>
                  <a:cubicBezTo>
                    <a:pt x="82" y="200"/>
                    <a:pt x="77" y="173"/>
                    <a:pt x="82" y="146"/>
                  </a:cubicBezTo>
                  <a:cubicBezTo>
                    <a:pt x="93" y="103"/>
                    <a:pt x="131" y="65"/>
                    <a:pt x="180" y="65"/>
                  </a:cubicBezTo>
                  <a:close/>
                  <a:moveTo>
                    <a:pt x="174" y="1"/>
                  </a:moveTo>
                  <a:cubicBezTo>
                    <a:pt x="97" y="1"/>
                    <a:pt x="31" y="56"/>
                    <a:pt x="17" y="135"/>
                  </a:cubicBezTo>
                  <a:cubicBezTo>
                    <a:pt x="1" y="227"/>
                    <a:pt x="55" y="314"/>
                    <a:pt x="147" y="330"/>
                  </a:cubicBezTo>
                  <a:lnTo>
                    <a:pt x="27773" y="5860"/>
                  </a:lnTo>
                  <a:cubicBezTo>
                    <a:pt x="27784" y="5865"/>
                    <a:pt x="27795" y="5865"/>
                    <a:pt x="27806" y="5865"/>
                  </a:cubicBezTo>
                  <a:cubicBezTo>
                    <a:pt x="27898" y="5865"/>
                    <a:pt x="27974" y="5789"/>
                    <a:pt x="27974" y="5697"/>
                  </a:cubicBezTo>
                  <a:lnTo>
                    <a:pt x="27974" y="1327"/>
                  </a:lnTo>
                  <a:cubicBezTo>
                    <a:pt x="27974" y="1216"/>
                    <a:pt x="27890" y="1160"/>
                    <a:pt x="27806" y="1160"/>
                  </a:cubicBezTo>
                  <a:cubicBezTo>
                    <a:pt x="27722" y="1160"/>
                    <a:pt x="27638" y="1216"/>
                    <a:pt x="27638" y="1327"/>
                  </a:cubicBezTo>
                  <a:lnTo>
                    <a:pt x="27638" y="5497"/>
                  </a:lnTo>
                  <a:lnTo>
                    <a:pt x="212" y="5"/>
                  </a:lnTo>
                  <a:cubicBezTo>
                    <a:pt x="199" y="2"/>
                    <a:pt x="187" y="1"/>
                    <a:pt x="17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56;p29">
              <a:extLst>
                <a:ext uri="{FF2B5EF4-FFF2-40B4-BE49-F238E27FC236}">
                  <a16:creationId xmlns:a16="http://schemas.microsoft.com/office/drawing/2014/main" id="{5A9391EC-17B7-01BF-4844-13E1B20CAF6B}"/>
                </a:ext>
              </a:extLst>
            </p:cNvPr>
            <p:cNvSpPr/>
            <p:nvPr/>
          </p:nvSpPr>
          <p:spPr>
            <a:xfrm>
              <a:off x="3292375" y="4211350"/>
              <a:ext cx="911750" cy="154875"/>
            </a:xfrm>
            <a:custGeom>
              <a:avLst/>
              <a:gdLst/>
              <a:ahLst/>
              <a:cxnLst/>
              <a:rect l="l" t="t" r="r" b="b"/>
              <a:pathLst>
                <a:path w="36470" h="6195" extrusionOk="0">
                  <a:moveTo>
                    <a:pt x="188" y="1"/>
                  </a:moveTo>
                  <a:cubicBezTo>
                    <a:pt x="42" y="1"/>
                    <a:pt x="1" y="229"/>
                    <a:pt x="162" y="264"/>
                  </a:cubicBezTo>
                  <a:lnTo>
                    <a:pt x="26786" y="6189"/>
                  </a:lnTo>
                  <a:cubicBezTo>
                    <a:pt x="26792" y="6195"/>
                    <a:pt x="26803" y="6195"/>
                    <a:pt x="26814" y="6195"/>
                  </a:cubicBezTo>
                  <a:lnTo>
                    <a:pt x="26835" y="6195"/>
                  </a:lnTo>
                  <a:lnTo>
                    <a:pt x="36345" y="4521"/>
                  </a:lnTo>
                  <a:cubicBezTo>
                    <a:pt x="36421" y="4510"/>
                    <a:pt x="36470" y="4440"/>
                    <a:pt x="36454" y="4370"/>
                  </a:cubicBezTo>
                  <a:cubicBezTo>
                    <a:pt x="36444" y="4304"/>
                    <a:pt x="36390" y="4258"/>
                    <a:pt x="36329" y="4258"/>
                  </a:cubicBezTo>
                  <a:cubicBezTo>
                    <a:pt x="36320" y="4258"/>
                    <a:pt x="36311" y="4259"/>
                    <a:pt x="36302" y="4261"/>
                  </a:cubicBezTo>
                  <a:lnTo>
                    <a:pt x="26819" y="5924"/>
                  </a:lnTo>
                  <a:lnTo>
                    <a:pt x="222" y="4"/>
                  </a:lnTo>
                  <a:cubicBezTo>
                    <a:pt x="210" y="2"/>
                    <a:pt x="199" y="1"/>
                    <a:pt x="18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57;p29">
              <a:extLst>
                <a:ext uri="{FF2B5EF4-FFF2-40B4-BE49-F238E27FC236}">
                  <a16:creationId xmlns:a16="http://schemas.microsoft.com/office/drawing/2014/main" id="{4AE16A99-AFC4-5745-29E3-E9218E6D949B}"/>
                </a:ext>
              </a:extLst>
            </p:cNvPr>
            <p:cNvSpPr/>
            <p:nvPr/>
          </p:nvSpPr>
          <p:spPr>
            <a:xfrm>
              <a:off x="3291125" y="4210525"/>
              <a:ext cx="913825" cy="156525"/>
            </a:xfrm>
            <a:custGeom>
              <a:avLst/>
              <a:gdLst/>
              <a:ahLst/>
              <a:cxnLst/>
              <a:rect l="l" t="t" r="r" b="b"/>
              <a:pathLst>
                <a:path w="36553" h="6261" extrusionOk="0">
                  <a:moveTo>
                    <a:pt x="230" y="69"/>
                  </a:moveTo>
                  <a:cubicBezTo>
                    <a:pt x="233" y="69"/>
                    <a:pt x="236" y="70"/>
                    <a:pt x="239" y="70"/>
                  </a:cubicBezTo>
                  <a:lnTo>
                    <a:pt x="261" y="70"/>
                  </a:lnTo>
                  <a:lnTo>
                    <a:pt x="26858" y="5990"/>
                  </a:lnTo>
                  <a:lnTo>
                    <a:pt x="26864" y="5995"/>
                  </a:lnTo>
                  <a:lnTo>
                    <a:pt x="36358" y="4327"/>
                  </a:lnTo>
                  <a:cubicBezTo>
                    <a:pt x="36363" y="4325"/>
                    <a:pt x="36370" y="4325"/>
                    <a:pt x="36376" y="4325"/>
                  </a:cubicBezTo>
                  <a:cubicBezTo>
                    <a:pt x="36393" y="4325"/>
                    <a:pt x="36412" y="4330"/>
                    <a:pt x="36428" y="4338"/>
                  </a:cubicBezTo>
                  <a:cubicBezTo>
                    <a:pt x="36450" y="4354"/>
                    <a:pt x="36466" y="4381"/>
                    <a:pt x="36471" y="4408"/>
                  </a:cubicBezTo>
                  <a:cubicBezTo>
                    <a:pt x="36482" y="4462"/>
                    <a:pt x="36444" y="4516"/>
                    <a:pt x="36390" y="4522"/>
                  </a:cubicBezTo>
                  <a:lnTo>
                    <a:pt x="26880" y="6190"/>
                  </a:lnTo>
                  <a:cubicBezTo>
                    <a:pt x="26874" y="6193"/>
                    <a:pt x="26868" y="6194"/>
                    <a:pt x="26861" y="6194"/>
                  </a:cubicBezTo>
                  <a:cubicBezTo>
                    <a:pt x="26854" y="6194"/>
                    <a:pt x="26847" y="6193"/>
                    <a:pt x="26842" y="6190"/>
                  </a:cubicBezTo>
                  <a:lnTo>
                    <a:pt x="218" y="265"/>
                  </a:lnTo>
                  <a:cubicBezTo>
                    <a:pt x="163" y="254"/>
                    <a:pt x="131" y="200"/>
                    <a:pt x="142" y="146"/>
                  </a:cubicBezTo>
                  <a:cubicBezTo>
                    <a:pt x="152" y="101"/>
                    <a:pt x="190" y="69"/>
                    <a:pt x="230" y="69"/>
                  </a:cubicBezTo>
                  <a:close/>
                  <a:moveTo>
                    <a:pt x="234" y="0"/>
                  </a:moveTo>
                  <a:cubicBezTo>
                    <a:pt x="52" y="0"/>
                    <a:pt x="0" y="285"/>
                    <a:pt x="207" y="330"/>
                  </a:cubicBezTo>
                  <a:lnTo>
                    <a:pt x="26826" y="6255"/>
                  </a:lnTo>
                  <a:cubicBezTo>
                    <a:pt x="26836" y="6260"/>
                    <a:pt x="26853" y="6260"/>
                    <a:pt x="26864" y="6260"/>
                  </a:cubicBezTo>
                  <a:lnTo>
                    <a:pt x="26891" y="6260"/>
                  </a:lnTo>
                  <a:lnTo>
                    <a:pt x="36401" y="4592"/>
                  </a:lnTo>
                  <a:cubicBezTo>
                    <a:pt x="36493" y="4576"/>
                    <a:pt x="36553" y="4489"/>
                    <a:pt x="36536" y="4397"/>
                  </a:cubicBezTo>
                  <a:cubicBezTo>
                    <a:pt x="36531" y="4349"/>
                    <a:pt x="36504" y="4311"/>
                    <a:pt x="36466" y="4284"/>
                  </a:cubicBezTo>
                  <a:cubicBezTo>
                    <a:pt x="36438" y="4268"/>
                    <a:pt x="36407" y="4258"/>
                    <a:pt x="36378" y="4258"/>
                  </a:cubicBezTo>
                  <a:cubicBezTo>
                    <a:pt x="36367" y="4258"/>
                    <a:pt x="36357" y="4259"/>
                    <a:pt x="36347" y="4262"/>
                  </a:cubicBezTo>
                  <a:lnTo>
                    <a:pt x="26869" y="5925"/>
                  </a:lnTo>
                  <a:lnTo>
                    <a:pt x="277" y="5"/>
                  </a:lnTo>
                  <a:cubicBezTo>
                    <a:pt x="262" y="2"/>
                    <a:pt x="248" y="0"/>
                    <a:pt x="2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58;p29">
              <a:extLst>
                <a:ext uri="{FF2B5EF4-FFF2-40B4-BE49-F238E27FC236}">
                  <a16:creationId xmlns:a16="http://schemas.microsoft.com/office/drawing/2014/main" id="{97FB634B-F93A-A09B-A397-1458B6EDDEA9}"/>
                </a:ext>
              </a:extLst>
            </p:cNvPr>
            <p:cNvSpPr/>
            <p:nvPr/>
          </p:nvSpPr>
          <p:spPr>
            <a:xfrm>
              <a:off x="3959325" y="4285400"/>
              <a:ext cx="6775" cy="292600"/>
            </a:xfrm>
            <a:custGeom>
              <a:avLst/>
              <a:gdLst/>
              <a:ahLst/>
              <a:cxnLst/>
              <a:rect l="l" t="t" r="r" b="b"/>
              <a:pathLst>
                <a:path w="271" h="11704" extrusionOk="0">
                  <a:moveTo>
                    <a:pt x="136" y="1"/>
                  </a:moveTo>
                  <a:cubicBezTo>
                    <a:pt x="68" y="1"/>
                    <a:pt x="0" y="46"/>
                    <a:pt x="0" y="135"/>
                  </a:cubicBezTo>
                  <a:lnTo>
                    <a:pt x="0" y="11568"/>
                  </a:lnTo>
                  <a:cubicBezTo>
                    <a:pt x="0" y="11644"/>
                    <a:pt x="60" y="11703"/>
                    <a:pt x="136" y="11703"/>
                  </a:cubicBezTo>
                  <a:cubicBezTo>
                    <a:pt x="211" y="11703"/>
                    <a:pt x="271" y="11644"/>
                    <a:pt x="271" y="11568"/>
                  </a:cubicBezTo>
                  <a:lnTo>
                    <a:pt x="271" y="135"/>
                  </a:lnTo>
                  <a:cubicBezTo>
                    <a:pt x="271" y="46"/>
                    <a:pt x="203"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59;p29">
              <a:extLst>
                <a:ext uri="{FF2B5EF4-FFF2-40B4-BE49-F238E27FC236}">
                  <a16:creationId xmlns:a16="http://schemas.microsoft.com/office/drawing/2014/main" id="{F9E84503-1785-5B13-D859-3CEF6BF74079}"/>
                </a:ext>
              </a:extLst>
            </p:cNvPr>
            <p:cNvSpPr/>
            <p:nvPr/>
          </p:nvSpPr>
          <p:spPr>
            <a:xfrm>
              <a:off x="3958500" y="4284600"/>
              <a:ext cx="8425" cy="294200"/>
            </a:xfrm>
            <a:custGeom>
              <a:avLst/>
              <a:gdLst/>
              <a:ahLst/>
              <a:cxnLst/>
              <a:rect l="l" t="t" r="r" b="b"/>
              <a:pathLst>
                <a:path w="337" h="11768" extrusionOk="0">
                  <a:moveTo>
                    <a:pt x="169" y="69"/>
                  </a:moveTo>
                  <a:cubicBezTo>
                    <a:pt x="223" y="69"/>
                    <a:pt x="266" y="113"/>
                    <a:pt x="266" y="167"/>
                  </a:cubicBezTo>
                  <a:lnTo>
                    <a:pt x="266" y="11600"/>
                  </a:lnTo>
                  <a:cubicBezTo>
                    <a:pt x="266" y="11667"/>
                    <a:pt x="217" y="11701"/>
                    <a:pt x="169" y="11701"/>
                  </a:cubicBezTo>
                  <a:cubicBezTo>
                    <a:pt x="120" y="11701"/>
                    <a:pt x="71" y="11667"/>
                    <a:pt x="71" y="11600"/>
                  </a:cubicBezTo>
                  <a:lnTo>
                    <a:pt x="71" y="167"/>
                  </a:lnTo>
                  <a:cubicBezTo>
                    <a:pt x="71" y="113"/>
                    <a:pt x="114" y="69"/>
                    <a:pt x="169" y="69"/>
                  </a:cubicBezTo>
                  <a:close/>
                  <a:moveTo>
                    <a:pt x="169" y="0"/>
                  </a:moveTo>
                  <a:cubicBezTo>
                    <a:pt x="85" y="0"/>
                    <a:pt x="1" y="56"/>
                    <a:pt x="1" y="167"/>
                  </a:cubicBezTo>
                  <a:lnTo>
                    <a:pt x="1" y="11600"/>
                  </a:lnTo>
                  <a:cubicBezTo>
                    <a:pt x="1" y="11692"/>
                    <a:pt x="77" y="11768"/>
                    <a:pt x="169" y="11768"/>
                  </a:cubicBezTo>
                  <a:cubicBezTo>
                    <a:pt x="261" y="11768"/>
                    <a:pt x="336" y="11692"/>
                    <a:pt x="336" y="11600"/>
                  </a:cubicBezTo>
                  <a:lnTo>
                    <a:pt x="336" y="167"/>
                  </a:lnTo>
                  <a:cubicBezTo>
                    <a:pt x="336" y="56"/>
                    <a:pt x="253" y="0"/>
                    <a:pt x="1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60;p29">
              <a:extLst>
                <a:ext uri="{FF2B5EF4-FFF2-40B4-BE49-F238E27FC236}">
                  <a16:creationId xmlns:a16="http://schemas.microsoft.com/office/drawing/2014/main" id="{312FEA9D-CCB8-77BF-4CE3-7C7A12EBCFD8}"/>
                </a:ext>
              </a:extLst>
            </p:cNvPr>
            <p:cNvSpPr/>
            <p:nvPr/>
          </p:nvSpPr>
          <p:spPr>
            <a:xfrm>
              <a:off x="3742650" y="2934900"/>
              <a:ext cx="37975" cy="19025"/>
            </a:xfrm>
            <a:custGeom>
              <a:avLst/>
              <a:gdLst/>
              <a:ahLst/>
              <a:cxnLst/>
              <a:rect l="l" t="t" r="r" b="b"/>
              <a:pathLst>
                <a:path w="1519" h="761" extrusionOk="0">
                  <a:moveTo>
                    <a:pt x="193" y="0"/>
                  </a:moveTo>
                  <a:cubicBezTo>
                    <a:pt x="66" y="0"/>
                    <a:pt x="0" y="195"/>
                    <a:pt x="143" y="256"/>
                  </a:cubicBezTo>
                  <a:lnTo>
                    <a:pt x="1280" y="749"/>
                  </a:lnTo>
                  <a:cubicBezTo>
                    <a:pt x="1296" y="755"/>
                    <a:pt x="1312" y="760"/>
                    <a:pt x="1334" y="760"/>
                  </a:cubicBezTo>
                  <a:cubicBezTo>
                    <a:pt x="1480" y="760"/>
                    <a:pt x="1518" y="560"/>
                    <a:pt x="1388" y="506"/>
                  </a:cubicBezTo>
                  <a:lnTo>
                    <a:pt x="251" y="13"/>
                  </a:lnTo>
                  <a:cubicBezTo>
                    <a:pt x="231" y="4"/>
                    <a:pt x="212"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61;p29">
              <a:extLst>
                <a:ext uri="{FF2B5EF4-FFF2-40B4-BE49-F238E27FC236}">
                  <a16:creationId xmlns:a16="http://schemas.microsoft.com/office/drawing/2014/main" id="{BE65A6AD-6FA9-ED4B-61CF-0483B66344D6}"/>
                </a:ext>
              </a:extLst>
            </p:cNvPr>
            <p:cNvSpPr/>
            <p:nvPr/>
          </p:nvSpPr>
          <p:spPr>
            <a:xfrm>
              <a:off x="3741400" y="2934025"/>
              <a:ext cx="40425" cy="20700"/>
            </a:xfrm>
            <a:custGeom>
              <a:avLst/>
              <a:gdLst/>
              <a:ahLst/>
              <a:cxnLst/>
              <a:rect l="l" t="t" r="r" b="b"/>
              <a:pathLst>
                <a:path w="1617" h="828" extrusionOk="0">
                  <a:moveTo>
                    <a:pt x="247" y="69"/>
                  </a:moveTo>
                  <a:cubicBezTo>
                    <a:pt x="263" y="69"/>
                    <a:pt x="274" y="75"/>
                    <a:pt x="290" y="80"/>
                  </a:cubicBezTo>
                  <a:lnTo>
                    <a:pt x="1422" y="568"/>
                  </a:lnTo>
                  <a:cubicBezTo>
                    <a:pt x="1531" y="615"/>
                    <a:pt x="1483" y="762"/>
                    <a:pt x="1385" y="762"/>
                  </a:cubicBezTo>
                  <a:cubicBezTo>
                    <a:pt x="1371" y="762"/>
                    <a:pt x="1356" y="759"/>
                    <a:pt x="1341" y="752"/>
                  </a:cubicBezTo>
                  <a:lnTo>
                    <a:pt x="209" y="259"/>
                  </a:lnTo>
                  <a:cubicBezTo>
                    <a:pt x="160" y="237"/>
                    <a:pt x="133" y="183"/>
                    <a:pt x="155" y="129"/>
                  </a:cubicBezTo>
                  <a:cubicBezTo>
                    <a:pt x="171" y="96"/>
                    <a:pt x="209" y="69"/>
                    <a:pt x="247" y="69"/>
                  </a:cubicBezTo>
                  <a:close/>
                  <a:moveTo>
                    <a:pt x="242" y="0"/>
                  </a:moveTo>
                  <a:cubicBezTo>
                    <a:pt x="84" y="0"/>
                    <a:pt x="1" y="248"/>
                    <a:pt x="182" y="324"/>
                  </a:cubicBezTo>
                  <a:lnTo>
                    <a:pt x="1319" y="817"/>
                  </a:lnTo>
                  <a:cubicBezTo>
                    <a:pt x="1335" y="822"/>
                    <a:pt x="1362" y="828"/>
                    <a:pt x="1384" y="828"/>
                  </a:cubicBezTo>
                  <a:cubicBezTo>
                    <a:pt x="1563" y="828"/>
                    <a:pt x="1617" y="578"/>
                    <a:pt x="1449" y="508"/>
                  </a:cubicBezTo>
                  <a:lnTo>
                    <a:pt x="312" y="15"/>
                  </a:lnTo>
                  <a:cubicBezTo>
                    <a:pt x="288" y="5"/>
                    <a:pt x="264" y="0"/>
                    <a:pt x="24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62;p29">
              <a:extLst>
                <a:ext uri="{FF2B5EF4-FFF2-40B4-BE49-F238E27FC236}">
                  <a16:creationId xmlns:a16="http://schemas.microsoft.com/office/drawing/2014/main" id="{94F4D65F-7AA2-90EA-19FD-3BE0B6D0A334}"/>
                </a:ext>
              </a:extLst>
            </p:cNvPr>
            <p:cNvSpPr/>
            <p:nvPr/>
          </p:nvSpPr>
          <p:spPr>
            <a:xfrm>
              <a:off x="3846950" y="3004100"/>
              <a:ext cx="498275" cy="183250"/>
            </a:xfrm>
            <a:custGeom>
              <a:avLst/>
              <a:gdLst/>
              <a:ahLst/>
              <a:cxnLst/>
              <a:rect l="l" t="t" r="r" b="b"/>
              <a:pathLst>
                <a:path w="19931" h="7330" extrusionOk="0">
                  <a:moveTo>
                    <a:pt x="19660" y="272"/>
                  </a:moveTo>
                  <a:lnTo>
                    <a:pt x="19660" y="7058"/>
                  </a:lnTo>
                  <a:lnTo>
                    <a:pt x="265" y="7058"/>
                  </a:lnTo>
                  <a:lnTo>
                    <a:pt x="265" y="1036"/>
                  </a:lnTo>
                  <a:lnTo>
                    <a:pt x="19660" y="272"/>
                  </a:lnTo>
                  <a:close/>
                  <a:moveTo>
                    <a:pt x="19804" y="0"/>
                  </a:moveTo>
                  <a:cubicBezTo>
                    <a:pt x="19799" y="0"/>
                    <a:pt x="19794" y="1"/>
                    <a:pt x="19789" y="1"/>
                  </a:cubicBezTo>
                  <a:lnTo>
                    <a:pt x="130" y="776"/>
                  </a:lnTo>
                  <a:cubicBezTo>
                    <a:pt x="60" y="781"/>
                    <a:pt x="0" y="835"/>
                    <a:pt x="0" y="911"/>
                  </a:cubicBezTo>
                  <a:lnTo>
                    <a:pt x="0" y="7194"/>
                  </a:lnTo>
                  <a:cubicBezTo>
                    <a:pt x="0" y="7269"/>
                    <a:pt x="60" y="7329"/>
                    <a:pt x="135" y="7329"/>
                  </a:cubicBezTo>
                  <a:lnTo>
                    <a:pt x="19795" y="7329"/>
                  </a:lnTo>
                  <a:cubicBezTo>
                    <a:pt x="19865" y="7329"/>
                    <a:pt x="19925" y="7269"/>
                    <a:pt x="19930" y="7194"/>
                  </a:cubicBezTo>
                  <a:lnTo>
                    <a:pt x="19930" y="137"/>
                  </a:lnTo>
                  <a:cubicBezTo>
                    <a:pt x="19930" y="99"/>
                    <a:pt x="19914" y="61"/>
                    <a:pt x="19887" y="39"/>
                  </a:cubicBezTo>
                  <a:cubicBezTo>
                    <a:pt x="19863" y="16"/>
                    <a:pt x="19836" y="0"/>
                    <a:pt x="1980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63;p29">
              <a:extLst>
                <a:ext uri="{FF2B5EF4-FFF2-40B4-BE49-F238E27FC236}">
                  <a16:creationId xmlns:a16="http://schemas.microsoft.com/office/drawing/2014/main" id="{18CAE2EB-B9D5-F4B1-08F9-99BF1BE890F1}"/>
                </a:ext>
              </a:extLst>
            </p:cNvPr>
            <p:cNvSpPr/>
            <p:nvPr/>
          </p:nvSpPr>
          <p:spPr>
            <a:xfrm>
              <a:off x="3846125" y="3003275"/>
              <a:ext cx="499900" cy="184875"/>
            </a:xfrm>
            <a:custGeom>
              <a:avLst/>
              <a:gdLst/>
              <a:ahLst/>
              <a:cxnLst/>
              <a:rect l="l" t="t" r="r" b="b"/>
              <a:pathLst>
                <a:path w="19996" h="7395" extrusionOk="0">
                  <a:moveTo>
                    <a:pt x="19660" y="343"/>
                  </a:moveTo>
                  <a:lnTo>
                    <a:pt x="19660" y="7059"/>
                  </a:lnTo>
                  <a:lnTo>
                    <a:pt x="336" y="7059"/>
                  </a:lnTo>
                  <a:lnTo>
                    <a:pt x="336" y="1101"/>
                  </a:lnTo>
                  <a:lnTo>
                    <a:pt x="19660" y="343"/>
                  </a:lnTo>
                  <a:close/>
                  <a:moveTo>
                    <a:pt x="19725" y="273"/>
                  </a:moveTo>
                  <a:lnTo>
                    <a:pt x="298" y="1036"/>
                  </a:lnTo>
                  <a:lnTo>
                    <a:pt x="266" y="1036"/>
                  </a:lnTo>
                  <a:lnTo>
                    <a:pt x="266" y="7129"/>
                  </a:lnTo>
                  <a:lnTo>
                    <a:pt x="19725" y="7129"/>
                  </a:lnTo>
                  <a:lnTo>
                    <a:pt x="19725" y="273"/>
                  </a:lnTo>
                  <a:close/>
                  <a:moveTo>
                    <a:pt x="19833" y="67"/>
                  </a:moveTo>
                  <a:cubicBezTo>
                    <a:pt x="19860" y="67"/>
                    <a:pt x="19882" y="78"/>
                    <a:pt x="19898" y="94"/>
                  </a:cubicBezTo>
                  <a:cubicBezTo>
                    <a:pt x="19915" y="116"/>
                    <a:pt x="19925" y="137"/>
                    <a:pt x="19925" y="170"/>
                  </a:cubicBezTo>
                  <a:lnTo>
                    <a:pt x="19925" y="7227"/>
                  </a:lnTo>
                  <a:cubicBezTo>
                    <a:pt x="19925" y="7281"/>
                    <a:pt x="19882" y="7324"/>
                    <a:pt x="19828" y="7324"/>
                  </a:cubicBezTo>
                  <a:lnTo>
                    <a:pt x="168" y="7324"/>
                  </a:lnTo>
                  <a:cubicBezTo>
                    <a:pt x="114" y="7324"/>
                    <a:pt x="66" y="7281"/>
                    <a:pt x="66" y="7227"/>
                  </a:cubicBezTo>
                  <a:lnTo>
                    <a:pt x="66" y="944"/>
                  </a:lnTo>
                  <a:cubicBezTo>
                    <a:pt x="66" y="890"/>
                    <a:pt x="109" y="847"/>
                    <a:pt x="163" y="841"/>
                  </a:cubicBezTo>
                  <a:lnTo>
                    <a:pt x="19828" y="67"/>
                  </a:lnTo>
                  <a:close/>
                  <a:moveTo>
                    <a:pt x="19839" y="1"/>
                  </a:moveTo>
                  <a:cubicBezTo>
                    <a:pt x="19834" y="1"/>
                    <a:pt x="19828" y="1"/>
                    <a:pt x="19822" y="2"/>
                  </a:cubicBezTo>
                  <a:lnTo>
                    <a:pt x="163" y="776"/>
                  </a:lnTo>
                  <a:cubicBezTo>
                    <a:pt x="71" y="776"/>
                    <a:pt x="1" y="852"/>
                    <a:pt x="1" y="944"/>
                  </a:cubicBezTo>
                  <a:lnTo>
                    <a:pt x="1" y="7227"/>
                  </a:lnTo>
                  <a:cubicBezTo>
                    <a:pt x="1" y="7319"/>
                    <a:pt x="76" y="7395"/>
                    <a:pt x="168" y="7395"/>
                  </a:cubicBezTo>
                  <a:lnTo>
                    <a:pt x="19828" y="7395"/>
                  </a:lnTo>
                  <a:cubicBezTo>
                    <a:pt x="19920" y="7395"/>
                    <a:pt x="19996" y="7319"/>
                    <a:pt x="19996" y="7227"/>
                  </a:cubicBezTo>
                  <a:lnTo>
                    <a:pt x="19996" y="170"/>
                  </a:lnTo>
                  <a:cubicBezTo>
                    <a:pt x="19996" y="121"/>
                    <a:pt x="19974" y="78"/>
                    <a:pt x="19942" y="45"/>
                  </a:cubicBezTo>
                  <a:cubicBezTo>
                    <a:pt x="19913" y="17"/>
                    <a:pt x="19877" y="1"/>
                    <a:pt x="1983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64;p29">
              <a:extLst>
                <a:ext uri="{FF2B5EF4-FFF2-40B4-BE49-F238E27FC236}">
                  <a16:creationId xmlns:a16="http://schemas.microsoft.com/office/drawing/2014/main" id="{7B178154-13D5-C8A2-2159-02E260394943}"/>
                </a:ext>
              </a:extLst>
            </p:cNvPr>
            <p:cNvSpPr/>
            <p:nvPr/>
          </p:nvSpPr>
          <p:spPr>
            <a:xfrm>
              <a:off x="3846950" y="3273300"/>
              <a:ext cx="498275" cy="163300"/>
            </a:xfrm>
            <a:custGeom>
              <a:avLst/>
              <a:gdLst/>
              <a:ahLst/>
              <a:cxnLst/>
              <a:rect l="l" t="t" r="r" b="b"/>
              <a:pathLst>
                <a:path w="19931" h="6532" extrusionOk="0">
                  <a:moveTo>
                    <a:pt x="265" y="271"/>
                  </a:moveTo>
                  <a:lnTo>
                    <a:pt x="19660" y="471"/>
                  </a:lnTo>
                  <a:lnTo>
                    <a:pt x="19660" y="6261"/>
                  </a:lnTo>
                  <a:lnTo>
                    <a:pt x="265" y="5687"/>
                  </a:lnTo>
                  <a:lnTo>
                    <a:pt x="265" y="271"/>
                  </a:lnTo>
                  <a:close/>
                  <a:moveTo>
                    <a:pt x="135" y="0"/>
                  </a:moveTo>
                  <a:cubicBezTo>
                    <a:pt x="98" y="0"/>
                    <a:pt x="65" y="16"/>
                    <a:pt x="38" y="38"/>
                  </a:cubicBezTo>
                  <a:cubicBezTo>
                    <a:pt x="16" y="65"/>
                    <a:pt x="0" y="98"/>
                    <a:pt x="0" y="135"/>
                  </a:cubicBezTo>
                  <a:lnTo>
                    <a:pt x="0" y="5817"/>
                  </a:lnTo>
                  <a:cubicBezTo>
                    <a:pt x="0" y="5887"/>
                    <a:pt x="60" y="5947"/>
                    <a:pt x="130" y="5952"/>
                  </a:cubicBezTo>
                  <a:lnTo>
                    <a:pt x="19789" y="6532"/>
                  </a:lnTo>
                  <a:lnTo>
                    <a:pt x="19795" y="6532"/>
                  </a:lnTo>
                  <a:cubicBezTo>
                    <a:pt x="19865" y="6532"/>
                    <a:pt x="19930" y="6472"/>
                    <a:pt x="19930" y="6402"/>
                  </a:cubicBezTo>
                  <a:lnTo>
                    <a:pt x="19930" y="341"/>
                  </a:lnTo>
                  <a:cubicBezTo>
                    <a:pt x="19930" y="265"/>
                    <a:pt x="19871" y="206"/>
                    <a:pt x="19795" y="206"/>
                  </a:cubicBezTo>
                  <a:lnTo>
                    <a:pt x="135"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65;p29">
              <a:extLst>
                <a:ext uri="{FF2B5EF4-FFF2-40B4-BE49-F238E27FC236}">
                  <a16:creationId xmlns:a16="http://schemas.microsoft.com/office/drawing/2014/main" id="{B554CC91-7513-639D-4106-A10BA3496290}"/>
                </a:ext>
              </a:extLst>
            </p:cNvPr>
            <p:cNvSpPr/>
            <p:nvPr/>
          </p:nvSpPr>
          <p:spPr>
            <a:xfrm>
              <a:off x="3846125" y="3272475"/>
              <a:ext cx="499900" cy="165075"/>
            </a:xfrm>
            <a:custGeom>
              <a:avLst/>
              <a:gdLst/>
              <a:ahLst/>
              <a:cxnLst/>
              <a:rect l="l" t="t" r="r" b="b"/>
              <a:pathLst>
                <a:path w="19996" h="6603" extrusionOk="0">
                  <a:moveTo>
                    <a:pt x="336" y="336"/>
                  </a:moveTo>
                  <a:lnTo>
                    <a:pt x="19660" y="537"/>
                  </a:lnTo>
                  <a:lnTo>
                    <a:pt x="19660" y="6261"/>
                  </a:lnTo>
                  <a:lnTo>
                    <a:pt x="336" y="5687"/>
                  </a:lnTo>
                  <a:lnTo>
                    <a:pt x="336" y="336"/>
                  </a:lnTo>
                  <a:close/>
                  <a:moveTo>
                    <a:pt x="266" y="266"/>
                  </a:moveTo>
                  <a:lnTo>
                    <a:pt x="266" y="5752"/>
                  </a:lnTo>
                  <a:lnTo>
                    <a:pt x="19693" y="6332"/>
                  </a:lnTo>
                  <a:lnTo>
                    <a:pt x="19725" y="6332"/>
                  </a:lnTo>
                  <a:lnTo>
                    <a:pt x="19725" y="472"/>
                  </a:lnTo>
                  <a:lnTo>
                    <a:pt x="298" y="266"/>
                  </a:lnTo>
                  <a:close/>
                  <a:moveTo>
                    <a:pt x="168" y="66"/>
                  </a:moveTo>
                  <a:lnTo>
                    <a:pt x="19828" y="271"/>
                  </a:lnTo>
                  <a:cubicBezTo>
                    <a:pt x="19882" y="271"/>
                    <a:pt x="19925" y="315"/>
                    <a:pt x="19925" y="374"/>
                  </a:cubicBezTo>
                  <a:lnTo>
                    <a:pt x="19925" y="6435"/>
                  </a:lnTo>
                  <a:cubicBezTo>
                    <a:pt x="19925" y="6462"/>
                    <a:pt x="19915" y="6483"/>
                    <a:pt x="19898" y="6505"/>
                  </a:cubicBezTo>
                  <a:cubicBezTo>
                    <a:pt x="19877" y="6521"/>
                    <a:pt x="19855" y="6532"/>
                    <a:pt x="19828" y="6532"/>
                  </a:cubicBezTo>
                  <a:lnTo>
                    <a:pt x="19828" y="6565"/>
                  </a:lnTo>
                  <a:lnTo>
                    <a:pt x="19822" y="6532"/>
                  </a:lnTo>
                  <a:lnTo>
                    <a:pt x="163" y="5953"/>
                  </a:lnTo>
                  <a:cubicBezTo>
                    <a:pt x="109" y="5947"/>
                    <a:pt x="66" y="5904"/>
                    <a:pt x="66" y="5850"/>
                  </a:cubicBezTo>
                  <a:lnTo>
                    <a:pt x="66" y="168"/>
                  </a:lnTo>
                  <a:cubicBezTo>
                    <a:pt x="66" y="141"/>
                    <a:pt x="76" y="114"/>
                    <a:pt x="98" y="98"/>
                  </a:cubicBezTo>
                  <a:cubicBezTo>
                    <a:pt x="114" y="76"/>
                    <a:pt x="141" y="66"/>
                    <a:pt x="168" y="66"/>
                  </a:cubicBezTo>
                  <a:close/>
                  <a:moveTo>
                    <a:pt x="168" y="1"/>
                  </a:moveTo>
                  <a:cubicBezTo>
                    <a:pt x="125" y="1"/>
                    <a:pt x="82" y="17"/>
                    <a:pt x="49" y="49"/>
                  </a:cubicBezTo>
                  <a:cubicBezTo>
                    <a:pt x="17" y="82"/>
                    <a:pt x="1" y="125"/>
                    <a:pt x="1" y="168"/>
                  </a:cubicBezTo>
                  <a:lnTo>
                    <a:pt x="1" y="5850"/>
                  </a:lnTo>
                  <a:cubicBezTo>
                    <a:pt x="1" y="5942"/>
                    <a:pt x="71" y="6012"/>
                    <a:pt x="163" y="6018"/>
                  </a:cubicBezTo>
                  <a:lnTo>
                    <a:pt x="19822" y="6603"/>
                  </a:lnTo>
                  <a:lnTo>
                    <a:pt x="19828" y="6603"/>
                  </a:lnTo>
                  <a:cubicBezTo>
                    <a:pt x="19920" y="6603"/>
                    <a:pt x="19996" y="6527"/>
                    <a:pt x="19996" y="6435"/>
                  </a:cubicBezTo>
                  <a:lnTo>
                    <a:pt x="19996" y="374"/>
                  </a:lnTo>
                  <a:cubicBezTo>
                    <a:pt x="19996" y="282"/>
                    <a:pt x="19920" y="206"/>
                    <a:pt x="19828" y="206"/>
                  </a:cubicBezTo>
                  <a:lnTo>
                    <a:pt x="16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66;p29">
              <a:extLst>
                <a:ext uri="{FF2B5EF4-FFF2-40B4-BE49-F238E27FC236}">
                  <a16:creationId xmlns:a16="http://schemas.microsoft.com/office/drawing/2014/main" id="{927C4397-BDF3-9744-0547-04E0D8C9D19A}"/>
                </a:ext>
              </a:extLst>
            </p:cNvPr>
            <p:cNvSpPr/>
            <p:nvPr/>
          </p:nvSpPr>
          <p:spPr>
            <a:xfrm>
              <a:off x="3513875" y="2561375"/>
              <a:ext cx="411200" cy="74500"/>
            </a:xfrm>
            <a:custGeom>
              <a:avLst/>
              <a:gdLst/>
              <a:ahLst/>
              <a:cxnLst/>
              <a:rect l="l" t="t" r="r" b="b"/>
              <a:pathLst>
                <a:path w="16448" h="2980" extrusionOk="0">
                  <a:moveTo>
                    <a:pt x="8221" y="266"/>
                  </a:moveTo>
                  <a:cubicBezTo>
                    <a:pt x="13155" y="266"/>
                    <a:pt x="16183" y="981"/>
                    <a:pt x="16183" y="1490"/>
                  </a:cubicBezTo>
                  <a:cubicBezTo>
                    <a:pt x="16183" y="2004"/>
                    <a:pt x="13155" y="2714"/>
                    <a:pt x="8221" y="2714"/>
                  </a:cubicBezTo>
                  <a:cubicBezTo>
                    <a:pt x="3293" y="2714"/>
                    <a:pt x="265" y="2004"/>
                    <a:pt x="265" y="1490"/>
                  </a:cubicBezTo>
                  <a:cubicBezTo>
                    <a:pt x="265" y="981"/>
                    <a:pt x="3293" y="266"/>
                    <a:pt x="8221" y="266"/>
                  </a:cubicBezTo>
                  <a:close/>
                  <a:moveTo>
                    <a:pt x="8221" y="1"/>
                  </a:moveTo>
                  <a:cubicBezTo>
                    <a:pt x="4138" y="1"/>
                    <a:pt x="0" y="515"/>
                    <a:pt x="0" y="1490"/>
                  </a:cubicBezTo>
                  <a:cubicBezTo>
                    <a:pt x="0" y="2470"/>
                    <a:pt x="4138" y="2979"/>
                    <a:pt x="8221" y="2979"/>
                  </a:cubicBezTo>
                  <a:cubicBezTo>
                    <a:pt x="12310" y="2979"/>
                    <a:pt x="16448" y="2470"/>
                    <a:pt x="16448" y="1490"/>
                  </a:cubicBezTo>
                  <a:cubicBezTo>
                    <a:pt x="16448" y="515"/>
                    <a:pt x="12310" y="1"/>
                    <a:pt x="822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67;p29">
              <a:extLst>
                <a:ext uri="{FF2B5EF4-FFF2-40B4-BE49-F238E27FC236}">
                  <a16:creationId xmlns:a16="http://schemas.microsoft.com/office/drawing/2014/main" id="{19C3AD4C-BB26-2D31-AA48-E11ED599C63C}"/>
                </a:ext>
              </a:extLst>
            </p:cNvPr>
            <p:cNvSpPr/>
            <p:nvPr/>
          </p:nvSpPr>
          <p:spPr>
            <a:xfrm>
              <a:off x="3512925" y="2560575"/>
              <a:ext cx="412975" cy="76250"/>
            </a:xfrm>
            <a:custGeom>
              <a:avLst/>
              <a:gdLst/>
              <a:ahLst/>
              <a:cxnLst/>
              <a:rect l="l" t="t" r="r" b="b"/>
              <a:pathLst>
                <a:path w="16519" h="3050" extrusionOk="0">
                  <a:moveTo>
                    <a:pt x="8259" y="336"/>
                  </a:moveTo>
                  <a:cubicBezTo>
                    <a:pt x="10480" y="336"/>
                    <a:pt x="12549" y="482"/>
                    <a:pt x="14081" y="753"/>
                  </a:cubicBezTo>
                  <a:cubicBezTo>
                    <a:pt x="15636" y="1029"/>
                    <a:pt x="16188" y="1338"/>
                    <a:pt x="16188" y="1522"/>
                  </a:cubicBezTo>
                  <a:cubicBezTo>
                    <a:pt x="16188" y="1706"/>
                    <a:pt x="15636" y="2020"/>
                    <a:pt x="14081" y="2291"/>
                  </a:cubicBezTo>
                  <a:cubicBezTo>
                    <a:pt x="12549" y="2562"/>
                    <a:pt x="10480" y="2713"/>
                    <a:pt x="8259" y="2713"/>
                  </a:cubicBezTo>
                  <a:cubicBezTo>
                    <a:pt x="6044" y="2713"/>
                    <a:pt x="3975" y="2562"/>
                    <a:pt x="2437" y="2291"/>
                  </a:cubicBezTo>
                  <a:cubicBezTo>
                    <a:pt x="888" y="2020"/>
                    <a:pt x="336" y="1706"/>
                    <a:pt x="336" y="1522"/>
                  </a:cubicBezTo>
                  <a:cubicBezTo>
                    <a:pt x="336" y="1338"/>
                    <a:pt x="888" y="1029"/>
                    <a:pt x="2437" y="753"/>
                  </a:cubicBezTo>
                  <a:cubicBezTo>
                    <a:pt x="3975" y="482"/>
                    <a:pt x="6044" y="336"/>
                    <a:pt x="8259" y="336"/>
                  </a:cubicBezTo>
                  <a:close/>
                  <a:moveTo>
                    <a:pt x="8259" y="265"/>
                  </a:moveTo>
                  <a:cubicBezTo>
                    <a:pt x="3553" y="265"/>
                    <a:pt x="271" y="926"/>
                    <a:pt x="271" y="1522"/>
                  </a:cubicBezTo>
                  <a:cubicBezTo>
                    <a:pt x="271" y="2118"/>
                    <a:pt x="3553" y="2778"/>
                    <a:pt x="8259" y="2778"/>
                  </a:cubicBezTo>
                  <a:cubicBezTo>
                    <a:pt x="12971" y="2778"/>
                    <a:pt x="16253" y="2118"/>
                    <a:pt x="16253" y="1522"/>
                  </a:cubicBezTo>
                  <a:cubicBezTo>
                    <a:pt x="16253" y="926"/>
                    <a:pt x="12971" y="265"/>
                    <a:pt x="8259" y="265"/>
                  </a:cubicBezTo>
                  <a:close/>
                  <a:moveTo>
                    <a:pt x="8259" y="65"/>
                  </a:moveTo>
                  <a:cubicBezTo>
                    <a:pt x="12235" y="65"/>
                    <a:pt x="16453" y="580"/>
                    <a:pt x="16453" y="1522"/>
                  </a:cubicBezTo>
                  <a:cubicBezTo>
                    <a:pt x="16453" y="2470"/>
                    <a:pt x="12235" y="2979"/>
                    <a:pt x="8259" y="2979"/>
                  </a:cubicBezTo>
                  <a:cubicBezTo>
                    <a:pt x="4290" y="2979"/>
                    <a:pt x="71" y="2470"/>
                    <a:pt x="71" y="1522"/>
                  </a:cubicBezTo>
                  <a:cubicBezTo>
                    <a:pt x="71" y="580"/>
                    <a:pt x="4290" y="65"/>
                    <a:pt x="8259" y="65"/>
                  </a:cubicBezTo>
                  <a:close/>
                  <a:moveTo>
                    <a:pt x="8259" y="0"/>
                  </a:moveTo>
                  <a:cubicBezTo>
                    <a:pt x="6158" y="0"/>
                    <a:pt x="4095" y="135"/>
                    <a:pt x="2611" y="379"/>
                  </a:cubicBezTo>
                  <a:cubicBezTo>
                    <a:pt x="455" y="726"/>
                    <a:pt x="0" y="1192"/>
                    <a:pt x="0" y="1522"/>
                  </a:cubicBezTo>
                  <a:cubicBezTo>
                    <a:pt x="0" y="1852"/>
                    <a:pt x="455" y="2318"/>
                    <a:pt x="2611" y="2670"/>
                  </a:cubicBezTo>
                  <a:cubicBezTo>
                    <a:pt x="4095" y="2908"/>
                    <a:pt x="6158" y="3049"/>
                    <a:pt x="8259" y="3049"/>
                  </a:cubicBezTo>
                  <a:cubicBezTo>
                    <a:pt x="10366" y="3049"/>
                    <a:pt x="12424" y="2908"/>
                    <a:pt x="13913" y="2670"/>
                  </a:cubicBezTo>
                  <a:cubicBezTo>
                    <a:pt x="16069" y="2318"/>
                    <a:pt x="16518" y="1852"/>
                    <a:pt x="16518" y="1522"/>
                  </a:cubicBezTo>
                  <a:cubicBezTo>
                    <a:pt x="16518" y="1192"/>
                    <a:pt x="16069" y="726"/>
                    <a:pt x="13913" y="379"/>
                  </a:cubicBezTo>
                  <a:cubicBezTo>
                    <a:pt x="12424" y="135"/>
                    <a:pt x="10366" y="0"/>
                    <a:pt x="825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68;p29">
              <a:extLst>
                <a:ext uri="{FF2B5EF4-FFF2-40B4-BE49-F238E27FC236}">
                  <a16:creationId xmlns:a16="http://schemas.microsoft.com/office/drawing/2014/main" id="{F5DC1960-9932-5426-E1EE-6A53506AA445}"/>
                </a:ext>
              </a:extLst>
            </p:cNvPr>
            <p:cNvSpPr/>
            <p:nvPr/>
          </p:nvSpPr>
          <p:spPr>
            <a:xfrm>
              <a:off x="4464350" y="3244025"/>
              <a:ext cx="138125" cy="188650"/>
            </a:xfrm>
            <a:custGeom>
              <a:avLst/>
              <a:gdLst/>
              <a:ahLst/>
              <a:cxnLst/>
              <a:rect l="l" t="t" r="r" b="b"/>
              <a:pathLst>
                <a:path w="5525" h="7546" extrusionOk="0">
                  <a:moveTo>
                    <a:pt x="5259" y="272"/>
                  </a:moveTo>
                  <a:lnTo>
                    <a:pt x="5259" y="7275"/>
                  </a:lnTo>
                  <a:lnTo>
                    <a:pt x="266" y="7129"/>
                  </a:lnTo>
                  <a:lnTo>
                    <a:pt x="266" y="418"/>
                  </a:lnTo>
                  <a:lnTo>
                    <a:pt x="5259" y="272"/>
                  </a:lnTo>
                  <a:close/>
                  <a:moveTo>
                    <a:pt x="5402" y="0"/>
                  </a:moveTo>
                  <a:cubicBezTo>
                    <a:pt x="5398" y="0"/>
                    <a:pt x="5393" y="1"/>
                    <a:pt x="5389" y="1"/>
                  </a:cubicBezTo>
                  <a:lnTo>
                    <a:pt x="130" y="158"/>
                  </a:lnTo>
                  <a:cubicBezTo>
                    <a:pt x="60" y="158"/>
                    <a:pt x="0" y="218"/>
                    <a:pt x="0" y="288"/>
                  </a:cubicBezTo>
                  <a:lnTo>
                    <a:pt x="0" y="7258"/>
                  </a:lnTo>
                  <a:cubicBezTo>
                    <a:pt x="0" y="7334"/>
                    <a:pt x="60" y="7394"/>
                    <a:pt x="130" y="7394"/>
                  </a:cubicBezTo>
                  <a:lnTo>
                    <a:pt x="5389" y="7546"/>
                  </a:lnTo>
                  <a:lnTo>
                    <a:pt x="5394" y="7546"/>
                  </a:lnTo>
                  <a:cubicBezTo>
                    <a:pt x="5427" y="7546"/>
                    <a:pt x="5459" y="7535"/>
                    <a:pt x="5486" y="7508"/>
                  </a:cubicBezTo>
                  <a:cubicBezTo>
                    <a:pt x="5508" y="7486"/>
                    <a:pt x="5524" y="7448"/>
                    <a:pt x="5524" y="7410"/>
                  </a:cubicBezTo>
                  <a:lnTo>
                    <a:pt x="5524" y="131"/>
                  </a:lnTo>
                  <a:cubicBezTo>
                    <a:pt x="5524" y="99"/>
                    <a:pt x="5508" y="61"/>
                    <a:pt x="5486" y="34"/>
                  </a:cubicBezTo>
                  <a:cubicBezTo>
                    <a:pt x="5463" y="15"/>
                    <a:pt x="5431" y="0"/>
                    <a:pt x="540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69;p29">
              <a:extLst>
                <a:ext uri="{FF2B5EF4-FFF2-40B4-BE49-F238E27FC236}">
                  <a16:creationId xmlns:a16="http://schemas.microsoft.com/office/drawing/2014/main" id="{674C5970-F557-55B2-D01B-28160CEB626C}"/>
                </a:ext>
              </a:extLst>
            </p:cNvPr>
            <p:cNvSpPr/>
            <p:nvPr/>
          </p:nvSpPr>
          <p:spPr>
            <a:xfrm>
              <a:off x="4463525" y="3243100"/>
              <a:ext cx="139750" cy="190400"/>
            </a:xfrm>
            <a:custGeom>
              <a:avLst/>
              <a:gdLst/>
              <a:ahLst/>
              <a:cxnLst/>
              <a:rect l="l" t="t" r="r" b="b"/>
              <a:pathLst>
                <a:path w="5590" h="7616" extrusionOk="0">
                  <a:moveTo>
                    <a:pt x="5260" y="342"/>
                  </a:moveTo>
                  <a:lnTo>
                    <a:pt x="5260" y="7279"/>
                  </a:lnTo>
                  <a:lnTo>
                    <a:pt x="337" y="7133"/>
                  </a:lnTo>
                  <a:lnTo>
                    <a:pt x="337" y="488"/>
                  </a:lnTo>
                  <a:lnTo>
                    <a:pt x="5260" y="342"/>
                  </a:lnTo>
                  <a:close/>
                  <a:moveTo>
                    <a:pt x="5325" y="271"/>
                  </a:moveTo>
                  <a:lnTo>
                    <a:pt x="266" y="423"/>
                  </a:lnTo>
                  <a:lnTo>
                    <a:pt x="266" y="7198"/>
                  </a:lnTo>
                  <a:lnTo>
                    <a:pt x="5325" y="7344"/>
                  </a:lnTo>
                  <a:lnTo>
                    <a:pt x="5325" y="271"/>
                  </a:lnTo>
                  <a:close/>
                  <a:moveTo>
                    <a:pt x="5433" y="71"/>
                  </a:moveTo>
                  <a:cubicBezTo>
                    <a:pt x="5454" y="71"/>
                    <a:pt x="5476" y="82"/>
                    <a:pt x="5492" y="98"/>
                  </a:cubicBezTo>
                  <a:cubicBezTo>
                    <a:pt x="5514" y="114"/>
                    <a:pt x="5525" y="141"/>
                    <a:pt x="5525" y="168"/>
                  </a:cubicBezTo>
                  <a:lnTo>
                    <a:pt x="5525" y="7447"/>
                  </a:lnTo>
                  <a:cubicBezTo>
                    <a:pt x="5525" y="7507"/>
                    <a:pt x="5482" y="7550"/>
                    <a:pt x="5427" y="7550"/>
                  </a:cubicBezTo>
                  <a:lnTo>
                    <a:pt x="5427" y="7583"/>
                  </a:lnTo>
                  <a:lnTo>
                    <a:pt x="5422" y="7550"/>
                  </a:lnTo>
                  <a:lnTo>
                    <a:pt x="163" y="7398"/>
                  </a:lnTo>
                  <a:cubicBezTo>
                    <a:pt x="109" y="7398"/>
                    <a:pt x="66" y="7350"/>
                    <a:pt x="66" y="7295"/>
                  </a:cubicBezTo>
                  <a:lnTo>
                    <a:pt x="66" y="325"/>
                  </a:lnTo>
                  <a:cubicBezTo>
                    <a:pt x="66" y="271"/>
                    <a:pt x="109" y="228"/>
                    <a:pt x="163" y="228"/>
                  </a:cubicBezTo>
                  <a:lnTo>
                    <a:pt x="5422" y="71"/>
                  </a:lnTo>
                  <a:close/>
                  <a:moveTo>
                    <a:pt x="5422" y="0"/>
                  </a:moveTo>
                  <a:lnTo>
                    <a:pt x="163" y="157"/>
                  </a:lnTo>
                  <a:cubicBezTo>
                    <a:pt x="71" y="163"/>
                    <a:pt x="1" y="233"/>
                    <a:pt x="1" y="325"/>
                  </a:cubicBezTo>
                  <a:lnTo>
                    <a:pt x="1" y="7295"/>
                  </a:lnTo>
                  <a:cubicBezTo>
                    <a:pt x="1" y="7388"/>
                    <a:pt x="71" y="7463"/>
                    <a:pt x="163" y="7463"/>
                  </a:cubicBezTo>
                  <a:lnTo>
                    <a:pt x="5422" y="7615"/>
                  </a:lnTo>
                  <a:lnTo>
                    <a:pt x="5427" y="7615"/>
                  </a:lnTo>
                  <a:cubicBezTo>
                    <a:pt x="5519" y="7615"/>
                    <a:pt x="5590" y="7545"/>
                    <a:pt x="5590" y="7447"/>
                  </a:cubicBezTo>
                  <a:lnTo>
                    <a:pt x="5590" y="168"/>
                  </a:lnTo>
                  <a:cubicBezTo>
                    <a:pt x="5590" y="125"/>
                    <a:pt x="5574" y="82"/>
                    <a:pt x="5541" y="49"/>
                  </a:cubicBezTo>
                  <a:cubicBezTo>
                    <a:pt x="5509" y="17"/>
                    <a:pt x="5465" y="0"/>
                    <a:pt x="542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70;p29">
              <a:extLst>
                <a:ext uri="{FF2B5EF4-FFF2-40B4-BE49-F238E27FC236}">
                  <a16:creationId xmlns:a16="http://schemas.microsoft.com/office/drawing/2014/main" id="{242A4CB3-06E3-1E80-1D2A-4D1924041B9C}"/>
                </a:ext>
              </a:extLst>
            </p:cNvPr>
            <p:cNvSpPr/>
            <p:nvPr/>
          </p:nvSpPr>
          <p:spPr>
            <a:xfrm>
              <a:off x="4492650" y="3273300"/>
              <a:ext cx="83275" cy="51200"/>
            </a:xfrm>
            <a:custGeom>
              <a:avLst/>
              <a:gdLst/>
              <a:ahLst/>
              <a:cxnLst/>
              <a:rect l="l" t="t" r="r" b="b"/>
              <a:pathLst>
                <a:path w="3331" h="2048" extrusionOk="0">
                  <a:moveTo>
                    <a:pt x="3066" y="271"/>
                  </a:moveTo>
                  <a:lnTo>
                    <a:pt x="3066" y="1717"/>
                  </a:lnTo>
                  <a:lnTo>
                    <a:pt x="266" y="1776"/>
                  </a:lnTo>
                  <a:lnTo>
                    <a:pt x="266" y="363"/>
                  </a:lnTo>
                  <a:lnTo>
                    <a:pt x="3066" y="271"/>
                  </a:lnTo>
                  <a:close/>
                  <a:moveTo>
                    <a:pt x="3195" y="0"/>
                  </a:moveTo>
                  <a:lnTo>
                    <a:pt x="130" y="103"/>
                  </a:lnTo>
                  <a:cubicBezTo>
                    <a:pt x="54" y="103"/>
                    <a:pt x="0" y="163"/>
                    <a:pt x="0" y="233"/>
                  </a:cubicBezTo>
                  <a:lnTo>
                    <a:pt x="0" y="1912"/>
                  </a:lnTo>
                  <a:cubicBezTo>
                    <a:pt x="0" y="1988"/>
                    <a:pt x="60" y="2047"/>
                    <a:pt x="136" y="2047"/>
                  </a:cubicBezTo>
                  <a:lnTo>
                    <a:pt x="3201" y="1982"/>
                  </a:lnTo>
                  <a:cubicBezTo>
                    <a:pt x="3277" y="1982"/>
                    <a:pt x="3331" y="1923"/>
                    <a:pt x="3331" y="1852"/>
                  </a:cubicBezTo>
                  <a:lnTo>
                    <a:pt x="3331" y="130"/>
                  </a:lnTo>
                  <a:cubicBezTo>
                    <a:pt x="3331" y="92"/>
                    <a:pt x="3320" y="60"/>
                    <a:pt x="3293" y="33"/>
                  </a:cubicBezTo>
                  <a:cubicBezTo>
                    <a:pt x="3266" y="11"/>
                    <a:pt x="3233" y="0"/>
                    <a:pt x="31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71;p29">
              <a:extLst>
                <a:ext uri="{FF2B5EF4-FFF2-40B4-BE49-F238E27FC236}">
                  <a16:creationId xmlns:a16="http://schemas.microsoft.com/office/drawing/2014/main" id="{967E54C6-DA32-882E-8B42-219C5E0C69EE}"/>
                </a:ext>
              </a:extLst>
            </p:cNvPr>
            <p:cNvSpPr/>
            <p:nvPr/>
          </p:nvSpPr>
          <p:spPr>
            <a:xfrm>
              <a:off x="4491825" y="3272350"/>
              <a:ext cx="85050" cy="52950"/>
            </a:xfrm>
            <a:custGeom>
              <a:avLst/>
              <a:gdLst/>
              <a:ahLst/>
              <a:cxnLst/>
              <a:rect l="l" t="t" r="r" b="b"/>
              <a:pathLst>
                <a:path w="3402" h="2118" extrusionOk="0">
                  <a:moveTo>
                    <a:pt x="3066" y="341"/>
                  </a:moveTo>
                  <a:lnTo>
                    <a:pt x="3066" y="1722"/>
                  </a:lnTo>
                  <a:lnTo>
                    <a:pt x="331" y="1777"/>
                  </a:lnTo>
                  <a:lnTo>
                    <a:pt x="331" y="433"/>
                  </a:lnTo>
                  <a:lnTo>
                    <a:pt x="3066" y="341"/>
                  </a:lnTo>
                  <a:close/>
                  <a:moveTo>
                    <a:pt x="3131" y="271"/>
                  </a:moveTo>
                  <a:lnTo>
                    <a:pt x="266" y="368"/>
                  </a:lnTo>
                  <a:lnTo>
                    <a:pt x="266" y="1847"/>
                  </a:lnTo>
                  <a:lnTo>
                    <a:pt x="3131" y="1793"/>
                  </a:lnTo>
                  <a:lnTo>
                    <a:pt x="3131" y="271"/>
                  </a:lnTo>
                  <a:close/>
                  <a:moveTo>
                    <a:pt x="3228" y="71"/>
                  </a:moveTo>
                  <a:cubicBezTo>
                    <a:pt x="3256" y="71"/>
                    <a:pt x="3283" y="81"/>
                    <a:pt x="3304" y="98"/>
                  </a:cubicBezTo>
                  <a:cubicBezTo>
                    <a:pt x="3321" y="114"/>
                    <a:pt x="3331" y="141"/>
                    <a:pt x="3331" y="168"/>
                  </a:cubicBezTo>
                  <a:lnTo>
                    <a:pt x="3331" y="1890"/>
                  </a:lnTo>
                  <a:cubicBezTo>
                    <a:pt x="3331" y="1944"/>
                    <a:pt x="3288" y="1988"/>
                    <a:pt x="3234" y="1988"/>
                  </a:cubicBezTo>
                  <a:lnTo>
                    <a:pt x="169" y="2047"/>
                  </a:lnTo>
                  <a:cubicBezTo>
                    <a:pt x="141" y="2047"/>
                    <a:pt x="114" y="2037"/>
                    <a:pt x="98" y="2020"/>
                  </a:cubicBezTo>
                  <a:cubicBezTo>
                    <a:pt x="76" y="2004"/>
                    <a:pt x="66" y="1977"/>
                    <a:pt x="66" y="1950"/>
                  </a:cubicBezTo>
                  <a:lnTo>
                    <a:pt x="66" y="271"/>
                  </a:lnTo>
                  <a:cubicBezTo>
                    <a:pt x="66" y="217"/>
                    <a:pt x="109" y="173"/>
                    <a:pt x="163" y="173"/>
                  </a:cubicBezTo>
                  <a:lnTo>
                    <a:pt x="3228" y="71"/>
                  </a:lnTo>
                  <a:close/>
                  <a:moveTo>
                    <a:pt x="3228" y="0"/>
                  </a:moveTo>
                  <a:lnTo>
                    <a:pt x="158" y="103"/>
                  </a:lnTo>
                  <a:cubicBezTo>
                    <a:pt x="71" y="108"/>
                    <a:pt x="1" y="184"/>
                    <a:pt x="1" y="271"/>
                  </a:cubicBezTo>
                  <a:lnTo>
                    <a:pt x="1" y="1950"/>
                  </a:lnTo>
                  <a:cubicBezTo>
                    <a:pt x="1" y="1993"/>
                    <a:pt x="17" y="2037"/>
                    <a:pt x="49" y="2069"/>
                  </a:cubicBezTo>
                  <a:cubicBezTo>
                    <a:pt x="82" y="2102"/>
                    <a:pt x="120" y="2118"/>
                    <a:pt x="169" y="2118"/>
                  </a:cubicBezTo>
                  <a:lnTo>
                    <a:pt x="3234" y="2053"/>
                  </a:lnTo>
                  <a:cubicBezTo>
                    <a:pt x="3326" y="2053"/>
                    <a:pt x="3402" y="1977"/>
                    <a:pt x="3402" y="1890"/>
                  </a:cubicBezTo>
                  <a:lnTo>
                    <a:pt x="3402" y="168"/>
                  </a:lnTo>
                  <a:cubicBezTo>
                    <a:pt x="3402" y="125"/>
                    <a:pt x="3380" y="81"/>
                    <a:pt x="3348" y="49"/>
                  </a:cubicBezTo>
                  <a:cubicBezTo>
                    <a:pt x="3315" y="16"/>
                    <a:pt x="3272" y="0"/>
                    <a:pt x="322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72;p29">
              <a:extLst>
                <a:ext uri="{FF2B5EF4-FFF2-40B4-BE49-F238E27FC236}">
                  <a16:creationId xmlns:a16="http://schemas.microsoft.com/office/drawing/2014/main" id="{2E9D25AA-6C9C-5EFE-D8F2-6F32BE7B6F95}"/>
                </a:ext>
              </a:extLst>
            </p:cNvPr>
            <p:cNvSpPr/>
            <p:nvPr/>
          </p:nvSpPr>
          <p:spPr>
            <a:xfrm>
              <a:off x="4491550" y="3344650"/>
              <a:ext cx="87225" cy="6650"/>
            </a:xfrm>
            <a:custGeom>
              <a:avLst/>
              <a:gdLst/>
              <a:ahLst/>
              <a:cxnLst/>
              <a:rect l="l" t="t" r="r" b="b"/>
              <a:pathLst>
                <a:path w="3489" h="266" extrusionOk="0">
                  <a:moveTo>
                    <a:pt x="180" y="0"/>
                  </a:moveTo>
                  <a:cubicBezTo>
                    <a:pt x="1" y="0"/>
                    <a:pt x="1" y="266"/>
                    <a:pt x="180" y="266"/>
                  </a:cubicBezTo>
                  <a:lnTo>
                    <a:pt x="3310" y="266"/>
                  </a:lnTo>
                  <a:cubicBezTo>
                    <a:pt x="3489" y="266"/>
                    <a:pt x="3489" y="0"/>
                    <a:pt x="331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73;p29">
              <a:extLst>
                <a:ext uri="{FF2B5EF4-FFF2-40B4-BE49-F238E27FC236}">
                  <a16:creationId xmlns:a16="http://schemas.microsoft.com/office/drawing/2014/main" id="{F09DAEF6-F996-DC75-0182-1E73352C531C}"/>
                </a:ext>
              </a:extLst>
            </p:cNvPr>
            <p:cNvSpPr/>
            <p:nvPr/>
          </p:nvSpPr>
          <p:spPr>
            <a:xfrm>
              <a:off x="4490350" y="3343700"/>
              <a:ext cx="89500" cy="8425"/>
            </a:xfrm>
            <a:custGeom>
              <a:avLst/>
              <a:gdLst/>
              <a:ahLst/>
              <a:cxnLst/>
              <a:rect l="l" t="t" r="r" b="b"/>
              <a:pathLst>
                <a:path w="3580" h="337" extrusionOk="0">
                  <a:moveTo>
                    <a:pt x="3358" y="71"/>
                  </a:moveTo>
                  <a:cubicBezTo>
                    <a:pt x="3488" y="71"/>
                    <a:pt x="3488" y="271"/>
                    <a:pt x="3358" y="271"/>
                  </a:cubicBezTo>
                  <a:lnTo>
                    <a:pt x="228" y="271"/>
                  </a:lnTo>
                  <a:cubicBezTo>
                    <a:pt x="92" y="271"/>
                    <a:pt x="92" y="71"/>
                    <a:pt x="228" y="71"/>
                  </a:cubicBezTo>
                  <a:close/>
                  <a:moveTo>
                    <a:pt x="228" y="0"/>
                  </a:moveTo>
                  <a:cubicBezTo>
                    <a:pt x="0" y="0"/>
                    <a:pt x="0" y="336"/>
                    <a:pt x="228" y="336"/>
                  </a:cubicBezTo>
                  <a:lnTo>
                    <a:pt x="3358" y="336"/>
                  </a:lnTo>
                  <a:cubicBezTo>
                    <a:pt x="3580" y="336"/>
                    <a:pt x="3580" y="0"/>
                    <a:pt x="335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74;p29">
              <a:extLst>
                <a:ext uri="{FF2B5EF4-FFF2-40B4-BE49-F238E27FC236}">
                  <a16:creationId xmlns:a16="http://schemas.microsoft.com/office/drawing/2014/main" id="{0F840922-1E7A-464D-2CFA-423AB77CECBA}"/>
                </a:ext>
              </a:extLst>
            </p:cNvPr>
            <p:cNvSpPr/>
            <p:nvPr/>
          </p:nvSpPr>
          <p:spPr>
            <a:xfrm>
              <a:off x="4491550" y="3369950"/>
              <a:ext cx="85600" cy="6800"/>
            </a:xfrm>
            <a:custGeom>
              <a:avLst/>
              <a:gdLst/>
              <a:ahLst/>
              <a:cxnLst/>
              <a:rect l="l" t="t" r="r" b="b"/>
              <a:pathLst>
                <a:path w="3424" h="272" extrusionOk="0">
                  <a:moveTo>
                    <a:pt x="180" y="1"/>
                  </a:moveTo>
                  <a:cubicBezTo>
                    <a:pt x="1" y="1"/>
                    <a:pt x="1" y="272"/>
                    <a:pt x="180" y="272"/>
                  </a:cubicBezTo>
                  <a:lnTo>
                    <a:pt x="3245" y="272"/>
                  </a:lnTo>
                  <a:cubicBezTo>
                    <a:pt x="3424" y="272"/>
                    <a:pt x="3424" y="1"/>
                    <a:pt x="32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75;p29">
              <a:extLst>
                <a:ext uri="{FF2B5EF4-FFF2-40B4-BE49-F238E27FC236}">
                  <a16:creationId xmlns:a16="http://schemas.microsoft.com/office/drawing/2014/main" id="{F40FDC2D-0F2E-2687-10E1-E49B79E7479A}"/>
                </a:ext>
              </a:extLst>
            </p:cNvPr>
            <p:cNvSpPr/>
            <p:nvPr/>
          </p:nvSpPr>
          <p:spPr>
            <a:xfrm>
              <a:off x="4490350" y="3369150"/>
              <a:ext cx="87875" cy="8425"/>
            </a:xfrm>
            <a:custGeom>
              <a:avLst/>
              <a:gdLst/>
              <a:ahLst/>
              <a:cxnLst/>
              <a:rect l="l" t="t" r="r" b="b"/>
              <a:pathLst>
                <a:path w="3515" h="337" extrusionOk="0">
                  <a:moveTo>
                    <a:pt x="3293" y="71"/>
                  </a:moveTo>
                  <a:cubicBezTo>
                    <a:pt x="3423" y="71"/>
                    <a:pt x="3423" y="266"/>
                    <a:pt x="3293" y="266"/>
                  </a:cubicBezTo>
                  <a:lnTo>
                    <a:pt x="228" y="266"/>
                  </a:lnTo>
                  <a:cubicBezTo>
                    <a:pt x="92" y="266"/>
                    <a:pt x="92" y="71"/>
                    <a:pt x="228" y="71"/>
                  </a:cubicBezTo>
                  <a:close/>
                  <a:moveTo>
                    <a:pt x="228" y="0"/>
                  </a:moveTo>
                  <a:cubicBezTo>
                    <a:pt x="0" y="0"/>
                    <a:pt x="0" y="336"/>
                    <a:pt x="228" y="336"/>
                  </a:cubicBezTo>
                  <a:lnTo>
                    <a:pt x="3293" y="336"/>
                  </a:lnTo>
                  <a:cubicBezTo>
                    <a:pt x="3515" y="336"/>
                    <a:pt x="3515" y="0"/>
                    <a:pt x="32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76;p29">
              <a:extLst>
                <a:ext uri="{FF2B5EF4-FFF2-40B4-BE49-F238E27FC236}">
                  <a16:creationId xmlns:a16="http://schemas.microsoft.com/office/drawing/2014/main" id="{57CF38BC-8CE2-BD78-220F-AD9DBA376CB0}"/>
                </a:ext>
              </a:extLst>
            </p:cNvPr>
            <p:cNvSpPr/>
            <p:nvPr/>
          </p:nvSpPr>
          <p:spPr>
            <a:xfrm>
              <a:off x="4491550" y="3392450"/>
              <a:ext cx="85600" cy="8125"/>
            </a:xfrm>
            <a:custGeom>
              <a:avLst/>
              <a:gdLst/>
              <a:ahLst/>
              <a:cxnLst/>
              <a:rect l="l" t="t" r="r" b="b"/>
              <a:pathLst>
                <a:path w="3424" h="325" extrusionOk="0">
                  <a:moveTo>
                    <a:pt x="180" y="0"/>
                  </a:moveTo>
                  <a:cubicBezTo>
                    <a:pt x="1" y="0"/>
                    <a:pt x="1" y="265"/>
                    <a:pt x="174" y="265"/>
                  </a:cubicBezTo>
                  <a:lnTo>
                    <a:pt x="3239" y="325"/>
                  </a:lnTo>
                  <a:lnTo>
                    <a:pt x="3245" y="325"/>
                  </a:lnTo>
                  <a:cubicBezTo>
                    <a:pt x="3418" y="325"/>
                    <a:pt x="3424" y="60"/>
                    <a:pt x="3245" y="54"/>
                  </a:cubicBezTo>
                  <a:lnTo>
                    <a:pt x="180"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77;p29">
              <a:extLst>
                <a:ext uri="{FF2B5EF4-FFF2-40B4-BE49-F238E27FC236}">
                  <a16:creationId xmlns:a16="http://schemas.microsoft.com/office/drawing/2014/main" id="{CD1BA331-F1D3-82BB-90CC-45B719129E97}"/>
                </a:ext>
              </a:extLst>
            </p:cNvPr>
            <p:cNvSpPr/>
            <p:nvPr/>
          </p:nvSpPr>
          <p:spPr>
            <a:xfrm>
              <a:off x="4490350" y="3391625"/>
              <a:ext cx="87875" cy="9775"/>
            </a:xfrm>
            <a:custGeom>
              <a:avLst/>
              <a:gdLst/>
              <a:ahLst/>
              <a:cxnLst/>
              <a:rect l="l" t="t" r="r" b="b"/>
              <a:pathLst>
                <a:path w="3515" h="391" extrusionOk="0">
                  <a:moveTo>
                    <a:pt x="228" y="66"/>
                  </a:moveTo>
                  <a:lnTo>
                    <a:pt x="3293" y="125"/>
                  </a:lnTo>
                  <a:cubicBezTo>
                    <a:pt x="3423" y="125"/>
                    <a:pt x="3423" y="320"/>
                    <a:pt x="3293" y="320"/>
                  </a:cubicBezTo>
                  <a:lnTo>
                    <a:pt x="3293" y="358"/>
                  </a:lnTo>
                  <a:lnTo>
                    <a:pt x="3287" y="320"/>
                  </a:lnTo>
                  <a:lnTo>
                    <a:pt x="222" y="266"/>
                  </a:lnTo>
                  <a:cubicBezTo>
                    <a:pt x="195" y="266"/>
                    <a:pt x="173" y="255"/>
                    <a:pt x="152" y="233"/>
                  </a:cubicBezTo>
                  <a:cubicBezTo>
                    <a:pt x="135" y="217"/>
                    <a:pt x="125" y="190"/>
                    <a:pt x="125" y="163"/>
                  </a:cubicBezTo>
                  <a:cubicBezTo>
                    <a:pt x="125" y="109"/>
                    <a:pt x="173" y="66"/>
                    <a:pt x="228" y="66"/>
                  </a:cubicBezTo>
                  <a:close/>
                  <a:moveTo>
                    <a:pt x="228" y="1"/>
                  </a:moveTo>
                  <a:cubicBezTo>
                    <a:pt x="6" y="1"/>
                    <a:pt x="0" y="331"/>
                    <a:pt x="222" y="331"/>
                  </a:cubicBezTo>
                  <a:lnTo>
                    <a:pt x="3287" y="390"/>
                  </a:lnTo>
                  <a:lnTo>
                    <a:pt x="3293" y="390"/>
                  </a:lnTo>
                  <a:cubicBezTo>
                    <a:pt x="3515" y="390"/>
                    <a:pt x="3515" y="60"/>
                    <a:pt x="3293" y="55"/>
                  </a:cubicBezTo>
                  <a:lnTo>
                    <a:pt x="228"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78;p29">
              <a:extLst>
                <a:ext uri="{FF2B5EF4-FFF2-40B4-BE49-F238E27FC236}">
                  <a16:creationId xmlns:a16="http://schemas.microsoft.com/office/drawing/2014/main" id="{5304D8AA-13EF-F682-D716-5D75E8C15994}"/>
                </a:ext>
              </a:extLst>
            </p:cNvPr>
            <p:cNvSpPr/>
            <p:nvPr/>
          </p:nvSpPr>
          <p:spPr>
            <a:xfrm>
              <a:off x="5073225" y="2822825"/>
              <a:ext cx="804800" cy="754325"/>
            </a:xfrm>
            <a:custGeom>
              <a:avLst/>
              <a:gdLst/>
              <a:ahLst/>
              <a:cxnLst/>
              <a:rect l="l" t="t" r="r" b="b"/>
              <a:pathLst>
                <a:path w="32192" h="30173" extrusionOk="0">
                  <a:moveTo>
                    <a:pt x="266" y="288"/>
                  </a:moveTo>
                  <a:lnTo>
                    <a:pt x="31927" y="4734"/>
                  </a:lnTo>
                  <a:lnTo>
                    <a:pt x="31927" y="27887"/>
                  </a:lnTo>
                  <a:lnTo>
                    <a:pt x="266" y="29896"/>
                  </a:lnTo>
                  <a:lnTo>
                    <a:pt x="266" y="288"/>
                  </a:lnTo>
                  <a:close/>
                  <a:moveTo>
                    <a:pt x="152" y="1"/>
                  </a:moveTo>
                  <a:cubicBezTo>
                    <a:pt x="114" y="1"/>
                    <a:pt x="76" y="11"/>
                    <a:pt x="49" y="33"/>
                  </a:cubicBezTo>
                  <a:cubicBezTo>
                    <a:pt x="17" y="60"/>
                    <a:pt x="0" y="98"/>
                    <a:pt x="0" y="136"/>
                  </a:cubicBezTo>
                  <a:lnTo>
                    <a:pt x="0" y="30037"/>
                  </a:lnTo>
                  <a:cubicBezTo>
                    <a:pt x="0" y="30113"/>
                    <a:pt x="60" y="30172"/>
                    <a:pt x="136" y="30172"/>
                  </a:cubicBezTo>
                  <a:cubicBezTo>
                    <a:pt x="136" y="30172"/>
                    <a:pt x="141" y="30172"/>
                    <a:pt x="141" y="30167"/>
                  </a:cubicBezTo>
                  <a:lnTo>
                    <a:pt x="32067" y="28147"/>
                  </a:lnTo>
                  <a:cubicBezTo>
                    <a:pt x="32138" y="28141"/>
                    <a:pt x="32192" y="28082"/>
                    <a:pt x="32192" y="28011"/>
                  </a:cubicBezTo>
                  <a:lnTo>
                    <a:pt x="32192" y="4620"/>
                  </a:lnTo>
                  <a:cubicBezTo>
                    <a:pt x="32192" y="4550"/>
                    <a:pt x="32143" y="4496"/>
                    <a:pt x="32078" y="4485"/>
                  </a:cubicBezTo>
                  <a:lnTo>
                    <a:pt x="152"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9;p29">
              <a:extLst>
                <a:ext uri="{FF2B5EF4-FFF2-40B4-BE49-F238E27FC236}">
                  <a16:creationId xmlns:a16="http://schemas.microsoft.com/office/drawing/2014/main" id="{FAF2049F-A811-8646-AE19-00016C968B9B}"/>
                </a:ext>
              </a:extLst>
            </p:cNvPr>
            <p:cNvSpPr/>
            <p:nvPr/>
          </p:nvSpPr>
          <p:spPr>
            <a:xfrm>
              <a:off x="5072400" y="2822000"/>
              <a:ext cx="806450" cy="755950"/>
            </a:xfrm>
            <a:custGeom>
              <a:avLst/>
              <a:gdLst/>
              <a:ahLst/>
              <a:cxnLst/>
              <a:rect l="l" t="t" r="r" b="b"/>
              <a:pathLst>
                <a:path w="32258" h="30238" extrusionOk="0">
                  <a:moveTo>
                    <a:pt x="337" y="358"/>
                  </a:moveTo>
                  <a:lnTo>
                    <a:pt x="31927" y="4794"/>
                  </a:lnTo>
                  <a:lnTo>
                    <a:pt x="31927" y="27887"/>
                  </a:lnTo>
                  <a:lnTo>
                    <a:pt x="337" y="29891"/>
                  </a:lnTo>
                  <a:lnTo>
                    <a:pt x="337" y="358"/>
                  </a:lnTo>
                  <a:close/>
                  <a:moveTo>
                    <a:pt x="266" y="283"/>
                  </a:moveTo>
                  <a:lnTo>
                    <a:pt x="266" y="29962"/>
                  </a:lnTo>
                  <a:lnTo>
                    <a:pt x="31960" y="27952"/>
                  </a:lnTo>
                  <a:lnTo>
                    <a:pt x="31992" y="27952"/>
                  </a:lnTo>
                  <a:lnTo>
                    <a:pt x="31992" y="4740"/>
                  </a:lnTo>
                  <a:lnTo>
                    <a:pt x="304" y="288"/>
                  </a:lnTo>
                  <a:lnTo>
                    <a:pt x="266" y="283"/>
                  </a:lnTo>
                  <a:close/>
                  <a:moveTo>
                    <a:pt x="179" y="71"/>
                  </a:moveTo>
                  <a:lnTo>
                    <a:pt x="32106" y="4550"/>
                  </a:lnTo>
                  <a:cubicBezTo>
                    <a:pt x="32155" y="4561"/>
                    <a:pt x="32193" y="4599"/>
                    <a:pt x="32193" y="4653"/>
                  </a:cubicBezTo>
                  <a:lnTo>
                    <a:pt x="32193" y="28044"/>
                  </a:lnTo>
                  <a:cubicBezTo>
                    <a:pt x="32193" y="28098"/>
                    <a:pt x="32149" y="28142"/>
                    <a:pt x="32100" y="28142"/>
                  </a:cubicBezTo>
                  <a:lnTo>
                    <a:pt x="169" y="30167"/>
                  </a:lnTo>
                  <a:cubicBezTo>
                    <a:pt x="142" y="30167"/>
                    <a:pt x="120" y="30156"/>
                    <a:pt x="98" y="30140"/>
                  </a:cubicBezTo>
                  <a:cubicBezTo>
                    <a:pt x="77" y="30124"/>
                    <a:pt x="66" y="30097"/>
                    <a:pt x="66" y="30070"/>
                  </a:cubicBezTo>
                  <a:lnTo>
                    <a:pt x="66" y="169"/>
                  </a:lnTo>
                  <a:cubicBezTo>
                    <a:pt x="66" y="142"/>
                    <a:pt x="82" y="115"/>
                    <a:pt x="104" y="93"/>
                  </a:cubicBezTo>
                  <a:cubicBezTo>
                    <a:pt x="120" y="77"/>
                    <a:pt x="147" y="71"/>
                    <a:pt x="174" y="71"/>
                  </a:cubicBezTo>
                  <a:close/>
                  <a:moveTo>
                    <a:pt x="172" y="0"/>
                  </a:moveTo>
                  <a:cubicBezTo>
                    <a:pt x="129" y="0"/>
                    <a:pt x="89" y="16"/>
                    <a:pt x="60" y="44"/>
                  </a:cubicBezTo>
                  <a:cubicBezTo>
                    <a:pt x="22" y="71"/>
                    <a:pt x="1" y="120"/>
                    <a:pt x="1" y="169"/>
                  </a:cubicBezTo>
                  <a:lnTo>
                    <a:pt x="1" y="30070"/>
                  </a:lnTo>
                  <a:cubicBezTo>
                    <a:pt x="1" y="30113"/>
                    <a:pt x="17" y="30162"/>
                    <a:pt x="55" y="30189"/>
                  </a:cubicBezTo>
                  <a:cubicBezTo>
                    <a:pt x="82" y="30221"/>
                    <a:pt x="125" y="30238"/>
                    <a:pt x="169" y="30238"/>
                  </a:cubicBezTo>
                  <a:lnTo>
                    <a:pt x="179" y="30238"/>
                  </a:lnTo>
                  <a:lnTo>
                    <a:pt x="32100" y="28212"/>
                  </a:lnTo>
                  <a:cubicBezTo>
                    <a:pt x="32193" y="28207"/>
                    <a:pt x="32257" y="28131"/>
                    <a:pt x="32257" y="28044"/>
                  </a:cubicBezTo>
                  <a:lnTo>
                    <a:pt x="32257" y="4653"/>
                  </a:lnTo>
                  <a:cubicBezTo>
                    <a:pt x="32257" y="4567"/>
                    <a:pt x="32198" y="4496"/>
                    <a:pt x="32117" y="4485"/>
                  </a:cubicBezTo>
                  <a:lnTo>
                    <a:pt x="190" y="1"/>
                  </a:lnTo>
                  <a:cubicBezTo>
                    <a:pt x="184" y="0"/>
                    <a:pt x="178" y="0"/>
                    <a:pt x="1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80;p29">
              <a:extLst>
                <a:ext uri="{FF2B5EF4-FFF2-40B4-BE49-F238E27FC236}">
                  <a16:creationId xmlns:a16="http://schemas.microsoft.com/office/drawing/2014/main" id="{998E7AB1-27BE-729B-225F-0142751BDFA4}"/>
                </a:ext>
              </a:extLst>
            </p:cNvPr>
            <p:cNvSpPr/>
            <p:nvPr/>
          </p:nvSpPr>
          <p:spPr>
            <a:xfrm>
              <a:off x="5072000" y="2929425"/>
              <a:ext cx="767175" cy="634050"/>
            </a:xfrm>
            <a:custGeom>
              <a:avLst/>
              <a:gdLst/>
              <a:ahLst/>
              <a:cxnLst/>
              <a:rect l="l" t="t" r="r" b="b"/>
              <a:pathLst>
                <a:path w="30687" h="25362" extrusionOk="0">
                  <a:moveTo>
                    <a:pt x="30551" y="0"/>
                  </a:moveTo>
                  <a:cubicBezTo>
                    <a:pt x="30484" y="0"/>
                    <a:pt x="30416" y="45"/>
                    <a:pt x="30416" y="134"/>
                  </a:cubicBezTo>
                  <a:lnTo>
                    <a:pt x="30416" y="23466"/>
                  </a:lnTo>
                  <a:lnTo>
                    <a:pt x="174" y="25096"/>
                  </a:lnTo>
                  <a:cubicBezTo>
                    <a:pt x="1" y="25101"/>
                    <a:pt x="11" y="25361"/>
                    <a:pt x="185" y="25361"/>
                  </a:cubicBezTo>
                  <a:lnTo>
                    <a:pt x="190" y="25361"/>
                  </a:lnTo>
                  <a:lnTo>
                    <a:pt x="30557" y="23726"/>
                  </a:lnTo>
                  <a:cubicBezTo>
                    <a:pt x="30627" y="23720"/>
                    <a:pt x="30687" y="23661"/>
                    <a:pt x="30687" y="23590"/>
                  </a:cubicBezTo>
                  <a:lnTo>
                    <a:pt x="30687" y="134"/>
                  </a:lnTo>
                  <a:cubicBezTo>
                    <a:pt x="30687" y="45"/>
                    <a:pt x="30619" y="0"/>
                    <a:pt x="3055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81;p29">
              <a:extLst>
                <a:ext uri="{FF2B5EF4-FFF2-40B4-BE49-F238E27FC236}">
                  <a16:creationId xmlns:a16="http://schemas.microsoft.com/office/drawing/2014/main" id="{417B520A-4C7F-1415-1258-77CF96B66A50}"/>
                </a:ext>
              </a:extLst>
            </p:cNvPr>
            <p:cNvSpPr/>
            <p:nvPr/>
          </p:nvSpPr>
          <p:spPr>
            <a:xfrm>
              <a:off x="5070925" y="2928600"/>
              <a:ext cx="769075" cy="635675"/>
            </a:xfrm>
            <a:custGeom>
              <a:avLst/>
              <a:gdLst/>
              <a:ahLst/>
              <a:cxnLst/>
              <a:rect l="l" t="t" r="r" b="b"/>
              <a:pathLst>
                <a:path w="30763" h="25427" extrusionOk="0">
                  <a:moveTo>
                    <a:pt x="30594" y="70"/>
                  </a:moveTo>
                  <a:cubicBezTo>
                    <a:pt x="30648" y="70"/>
                    <a:pt x="30692" y="113"/>
                    <a:pt x="30692" y="167"/>
                  </a:cubicBezTo>
                  <a:lnTo>
                    <a:pt x="30692" y="23623"/>
                  </a:lnTo>
                  <a:cubicBezTo>
                    <a:pt x="30692" y="23677"/>
                    <a:pt x="30654" y="23721"/>
                    <a:pt x="30600" y="23726"/>
                  </a:cubicBezTo>
                  <a:lnTo>
                    <a:pt x="233" y="25362"/>
                  </a:lnTo>
                  <a:lnTo>
                    <a:pt x="228" y="25362"/>
                  </a:lnTo>
                  <a:cubicBezTo>
                    <a:pt x="98" y="25362"/>
                    <a:pt x="92" y="25167"/>
                    <a:pt x="222" y="25161"/>
                  </a:cubicBezTo>
                  <a:lnTo>
                    <a:pt x="30464" y="23531"/>
                  </a:lnTo>
                  <a:lnTo>
                    <a:pt x="30497" y="23531"/>
                  </a:lnTo>
                  <a:lnTo>
                    <a:pt x="30497" y="167"/>
                  </a:lnTo>
                  <a:cubicBezTo>
                    <a:pt x="30497" y="113"/>
                    <a:pt x="30540" y="70"/>
                    <a:pt x="30594" y="70"/>
                  </a:cubicBezTo>
                  <a:close/>
                  <a:moveTo>
                    <a:pt x="30594" y="1"/>
                  </a:moveTo>
                  <a:cubicBezTo>
                    <a:pt x="30510" y="1"/>
                    <a:pt x="30426" y="56"/>
                    <a:pt x="30426" y="167"/>
                  </a:cubicBezTo>
                  <a:lnTo>
                    <a:pt x="30426" y="23466"/>
                  </a:lnTo>
                  <a:lnTo>
                    <a:pt x="217" y="25091"/>
                  </a:lnTo>
                  <a:cubicBezTo>
                    <a:pt x="0" y="25107"/>
                    <a:pt x="11" y="25427"/>
                    <a:pt x="228" y="25427"/>
                  </a:cubicBezTo>
                  <a:lnTo>
                    <a:pt x="233" y="25427"/>
                  </a:lnTo>
                  <a:lnTo>
                    <a:pt x="30605" y="23791"/>
                  </a:lnTo>
                  <a:cubicBezTo>
                    <a:pt x="30692" y="23786"/>
                    <a:pt x="30762" y="23715"/>
                    <a:pt x="30762" y="23623"/>
                  </a:cubicBezTo>
                  <a:lnTo>
                    <a:pt x="30762" y="167"/>
                  </a:lnTo>
                  <a:cubicBezTo>
                    <a:pt x="30762" y="56"/>
                    <a:pt x="30678" y="1"/>
                    <a:pt x="3059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82;p29">
              <a:extLst>
                <a:ext uri="{FF2B5EF4-FFF2-40B4-BE49-F238E27FC236}">
                  <a16:creationId xmlns:a16="http://schemas.microsoft.com/office/drawing/2014/main" id="{F3FD7D9C-0149-3742-0BA3-1A8178E0597D}"/>
                </a:ext>
              </a:extLst>
            </p:cNvPr>
            <p:cNvSpPr/>
            <p:nvPr/>
          </p:nvSpPr>
          <p:spPr>
            <a:xfrm>
              <a:off x="5832250" y="3515875"/>
              <a:ext cx="47000" cy="10625"/>
            </a:xfrm>
            <a:custGeom>
              <a:avLst/>
              <a:gdLst/>
              <a:ahLst/>
              <a:cxnLst/>
              <a:rect l="l" t="t" r="r" b="b"/>
              <a:pathLst>
                <a:path w="1880" h="425" extrusionOk="0">
                  <a:moveTo>
                    <a:pt x="134" y="1"/>
                  </a:moveTo>
                  <a:cubicBezTo>
                    <a:pt x="70" y="1"/>
                    <a:pt x="11" y="52"/>
                    <a:pt x="6" y="121"/>
                  </a:cubicBezTo>
                  <a:cubicBezTo>
                    <a:pt x="0" y="197"/>
                    <a:pt x="55" y="262"/>
                    <a:pt x="130" y="268"/>
                  </a:cubicBezTo>
                  <a:lnTo>
                    <a:pt x="1685" y="425"/>
                  </a:lnTo>
                  <a:lnTo>
                    <a:pt x="1701" y="425"/>
                  </a:lnTo>
                  <a:cubicBezTo>
                    <a:pt x="1869" y="425"/>
                    <a:pt x="1880" y="176"/>
                    <a:pt x="1712" y="159"/>
                  </a:cubicBezTo>
                  <a:lnTo>
                    <a:pt x="152" y="2"/>
                  </a:lnTo>
                  <a:cubicBezTo>
                    <a:pt x="146" y="1"/>
                    <a:pt x="14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83;p29">
              <a:extLst>
                <a:ext uri="{FF2B5EF4-FFF2-40B4-BE49-F238E27FC236}">
                  <a16:creationId xmlns:a16="http://schemas.microsoft.com/office/drawing/2014/main" id="{3F46370A-6689-97B4-5A3E-287F8384B90F}"/>
                </a:ext>
              </a:extLst>
            </p:cNvPr>
            <p:cNvSpPr/>
            <p:nvPr/>
          </p:nvSpPr>
          <p:spPr>
            <a:xfrm>
              <a:off x="5831425" y="3515025"/>
              <a:ext cx="49050" cy="12300"/>
            </a:xfrm>
            <a:custGeom>
              <a:avLst/>
              <a:gdLst/>
              <a:ahLst/>
              <a:cxnLst/>
              <a:rect l="l" t="t" r="r" b="b"/>
              <a:pathLst>
                <a:path w="1962" h="492" extrusionOk="0">
                  <a:moveTo>
                    <a:pt x="185" y="69"/>
                  </a:moveTo>
                  <a:lnTo>
                    <a:pt x="1739" y="226"/>
                  </a:lnTo>
                  <a:cubicBezTo>
                    <a:pt x="1767" y="226"/>
                    <a:pt x="1794" y="242"/>
                    <a:pt x="1810" y="264"/>
                  </a:cubicBezTo>
                  <a:cubicBezTo>
                    <a:pt x="1826" y="280"/>
                    <a:pt x="1832" y="307"/>
                    <a:pt x="1832" y="334"/>
                  </a:cubicBezTo>
                  <a:cubicBezTo>
                    <a:pt x="1826" y="383"/>
                    <a:pt x="1783" y="421"/>
                    <a:pt x="1734" y="426"/>
                  </a:cubicBezTo>
                  <a:cubicBezTo>
                    <a:pt x="1729" y="426"/>
                    <a:pt x="1723" y="426"/>
                    <a:pt x="1723" y="421"/>
                  </a:cubicBezTo>
                  <a:lnTo>
                    <a:pt x="163" y="269"/>
                  </a:lnTo>
                  <a:cubicBezTo>
                    <a:pt x="136" y="264"/>
                    <a:pt x="115" y="253"/>
                    <a:pt x="98" y="231"/>
                  </a:cubicBezTo>
                  <a:cubicBezTo>
                    <a:pt x="82" y="210"/>
                    <a:pt x="71" y="183"/>
                    <a:pt x="77" y="161"/>
                  </a:cubicBezTo>
                  <a:cubicBezTo>
                    <a:pt x="77" y="128"/>
                    <a:pt x="93" y="107"/>
                    <a:pt x="115" y="85"/>
                  </a:cubicBezTo>
                  <a:cubicBezTo>
                    <a:pt x="131" y="74"/>
                    <a:pt x="147" y="69"/>
                    <a:pt x="169" y="69"/>
                  </a:cubicBezTo>
                  <a:close/>
                  <a:moveTo>
                    <a:pt x="163" y="0"/>
                  </a:moveTo>
                  <a:cubicBezTo>
                    <a:pt x="129" y="0"/>
                    <a:pt x="97" y="15"/>
                    <a:pt x="71" y="36"/>
                  </a:cubicBezTo>
                  <a:cubicBezTo>
                    <a:pt x="33" y="63"/>
                    <a:pt x="12" y="107"/>
                    <a:pt x="6" y="150"/>
                  </a:cubicBezTo>
                  <a:cubicBezTo>
                    <a:pt x="1" y="242"/>
                    <a:pt x="66" y="323"/>
                    <a:pt x="158" y="334"/>
                  </a:cubicBezTo>
                  <a:lnTo>
                    <a:pt x="1712" y="491"/>
                  </a:lnTo>
                  <a:lnTo>
                    <a:pt x="1734" y="491"/>
                  </a:lnTo>
                  <a:cubicBezTo>
                    <a:pt x="1945" y="491"/>
                    <a:pt x="1961" y="177"/>
                    <a:pt x="1750" y="155"/>
                  </a:cubicBezTo>
                  <a:lnTo>
                    <a:pt x="191" y="4"/>
                  </a:lnTo>
                  <a:cubicBezTo>
                    <a:pt x="181" y="1"/>
                    <a:pt x="172" y="0"/>
                    <a:pt x="1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84;p29">
              <a:extLst>
                <a:ext uri="{FF2B5EF4-FFF2-40B4-BE49-F238E27FC236}">
                  <a16:creationId xmlns:a16="http://schemas.microsoft.com/office/drawing/2014/main" id="{72FB67C3-ED43-B301-13E7-CF898825EB8F}"/>
                </a:ext>
              </a:extLst>
            </p:cNvPr>
            <p:cNvSpPr/>
            <p:nvPr/>
          </p:nvSpPr>
          <p:spPr>
            <a:xfrm>
              <a:off x="5506350" y="2883650"/>
              <a:ext cx="6800" cy="656525"/>
            </a:xfrm>
            <a:custGeom>
              <a:avLst/>
              <a:gdLst/>
              <a:ahLst/>
              <a:cxnLst/>
              <a:rect l="l" t="t" r="r" b="b"/>
              <a:pathLst>
                <a:path w="272" h="26261" extrusionOk="0">
                  <a:moveTo>
                    <a:pt x="136" y="1"/>
                  </a:moveTo>
                  <a:cubicBezTo>
                    <a:pt x="68" y="1"/>
                    <a:pt x="1" y="45"/>
                    <a:pt x="1" y="135"/>
                  </a:cubicBezTo>
                  <a:lnTo>
                    <a:pt x="1" y="26125"/>
                  </a:lnTo>
                  <a:cubicBezTo>
                    <a:pt x="1" y="26201"/>
                    <a:pt x="66" y="26261"/>
                    <a:pt x="136" y="26261"/>
                  </a:cubicBezTo>
                  <a:cubicBezTo>
                    <a:pt x="212" y="26261"/>
                    <a:pt x="271" y="26201"/>
                    <a:pt x="271" y="26125"/>
                  </a:cubicBezTo>
                  <a:lnTo>
                    <a:pt x="271" y="135"/>
                  </a:lnTo>
                  <a:cubicBezTo>
                    <a:pt x="271"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85;p29">
              <a:extLst>
                <a:ext uri="{FF2B5EF4-FFF2-40B4-BE49-F238E27FC236}">
                  <a16:creationId xmlns:a16="http://schemas.microsoft.com/office/drawing/2014/main" id="{20861A6C-7204-A844-D051-B5121B1790BB}"/>
                </a:ext>
              </a:extLst>
            </p:cNvPr>
            <p:cNvSpPr/>
            <p:nvPr/>
          </p:nvSpPr>
          <p:spPr>
            <a:xfrm>
              <a:off x="5505550" y="2882850"/>
              <a:ext cx="8400" cy="658150"/>
            </a:xfrm>
            <a:custGeom>
              <a:avLst/>
              <a:gdLst/>
              <a:ahLst/>
              <a:cxnLst/>
              <a:rect l="l" t="t" r="r" b="b"/>
              <a:pathLst>
                <a:path w="336" h="26326" extrusionOk="0">
                  <a:moveTo>
                    <a:pt x="168" y="69"/>
                  </a:moveTo>
                  <a:cubicBezTo>
                    <a:pt x="222" y="69"/>
                    <a:pt x="265" y="113"/>
                    <a:pt x="265" y="167"/>
                  </a:cubicBezTo>
                  <a:lnTo>
                    <a:pt x="265" y="26157"/>
                  </a:lnTo>
                  <a:cubicBezTo>
                    <a:pt x="265" y="26222"/>
                    <a:pt x="217" y="26255"/>
                    <a:pt x="168" y="26255"/>
                  </a:cubicBezTo>
                  <a:cubicBezTo>
                    <a:pt x="119" y="26255"/>
                    <a:pt x="70" y="26222"/>
                    <a:pt x="70" y="26157"/>
                  </a:cubicBezTo>
                  <a:lnTo>
                    <a:pt x="70" y="167"/>
                  </a:lnTo>
                  <a:cubicBezTo>
                    <a:pt x="70" y="113"/>
                    <a:pt x="114" y="69"/>
                    <a:pt x="168" y="69"/>
                  </a:cubicBezTo>
                  <a:close/>
                  <a:moveTo>
                    <a:pt x="168" y="0"/>
                  </a:moveTo>
                  <a:cubicBezTo>
                    <a:pt x="84" y="0"/>
                    <a:pt x="0" y="56"/>
                    <a:pt x="0" y="167"/>
                  </a:cubicBezTo>
                  <a:lnTo>
                    <a:pt x="0" y="26157"/>
                  </a:lnTo>
                  <a:cubicBezTo>
                    <a:pt x="0" y="26249"/>
                    <a:pt x="76" y="26325"/>
                    <a:pt x="168" y="26325"/>
                  </a:cubicBezTo>
                  <a:cubicBezTo>
                    <a:pt x="260" y="26325"/>
                    <a:pt x="336" y="26249"/>
                    <a:pt x="336" y="26157"/>
                  </a:cubicBezTo>
                  <a:lnTo>
                    <a:pt x="336" y="167"/>
                  </a:lnTo>
                  <a:cubicBezTo>
                    <a:pt x="336" y="56"/>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6;p29">
              <a:extLst>
                <a:ext uri="{FF2B5EF4-FFF2-40B4-BE49-F238E27FC236}">
                  <a16:creationId xmlns:a16="http://schemas.microsoft.com/office/drawing/2014/main" id="{10566558-454A-6B29-97D2-CCEF403C88FD}"/>
                </a:ext>
              </a:extLst>
            </p:cNvPr>
            <p:cNvSpPr/>
            <p:nvPr/>
          </p:nvSpPr>
          <p:spPr>
            <a:xfrm>
              <a:off x="5525175" y="2886225"/>
              <a:ext cx="6650" cy="652875"/>
            </a:xfrm>
            <a:custGeom>
              <a:avLst/>
              <a:gdLst/>
              <a:ahLst/>
              <a:cxnLst/>
              <a:rect l="l" t="t" r="r" b="b"/>
              <a:pathLst>
                <a:path w="266" h="26115" extrusionOk="0">
                  <a:moveTo>
                    <a:pt x="133" y="1"/>
                  </a:moveTo>
                  <a:cubicBezTo>
                    <a:pt x="67" y="1"/>
                    <a:pt x="0" y="45"/>
                    <a:pt x="0" y="135"/>
                  </a:cubicBezTo>
                  <a:lnTo>
                    <a:pt x="0" y="25984"/>
                  </a:lnTo>
                  <a:cubicBezTo>
                    <a:pt x="0" y="26055"/>
                    <a:pt x="60" y="26114"/>
                    <a:pt x="136" y="26114"/>
                  </a:cubicBezTo>
                  <a:cubicBezTo>
                    <a:pt x="206" y="26114"/>
                    <a:pt x="266" y="26055"/>
                    <a:pt x="266" y="25984"/>
                  </a:cubicBezTo>
                  <a:lnTo>
                    <a:pt x="266" y="135"/>
                  </a:lnTo>
                  <a:cubicBezTo>
                    <a:pt x="266" y="45"/>
                    <a:pt x="199" y="1"/>
                    <a:pt x="13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7;p29">
              <a:extLst>
                <a:ext uri="{FF2B5EF4-FFF2-40B4-BE49-F238E27FC236}">
                  <a16:creationId xmlns:a16="http://schemas.microsoft.com/office/drawing/2014/main" id="{C1534BC9-33FF-A1B8-F659-500755A9BC0B}"/>
                </a:ext>
              </a:extLst>
            </p:cNvPr>
            <p:cNvSpPr/>
            <p:nvPr/>
          </p:nvSpPr>
          <p:spPr>
            <a:xfrm>
              <a:off x="5524350" y="2885425"/>
              <a:ext cx="8300" cy="654475"/>
            </a:xfrm>
            <a:custGeom>
              <a:avLst/>
              <a:gdLst/>
              <a:ahLst/>
              <a:cxnLst/>
              <a:rect l="l" t="t" r="r" b="b"/>
              <a:pathLst>
                <a:path w="332" h="26179" extrusionOk="0">
                  <a:moveTo>
                    <a:pt x="169" y="69"/>
                  </a:moveTo>
                  <a:cubicBezTo>
                    <a:pt x="223" y="69"/>
                    <a:pt x="266" y="112"/>
                    <a:pt x="266" y="167"/>
                  </a:cubicBezTo>
                  <a:lnTo>
                    <a:pt x="266" y="26016"/>
                  </a:lnTo>
                  <a:cubicBezTo>
                    <a:pt x="266" y="26081"/>
                    <a:pt x="216" y="26114"/>
                    <a:pt x="166" y="26114"/>
                  </a:cubicBezTo>
                  <a:cubicBezTo>
                    <a:pt x="116" y="26114"/>
                    <a:pt x="66" y="26081"/>
                    <a:pt x="66" y="26016"/>
                  </a:cubicBezTo>
                  <a:lnTo>
                    <a:pt x="66" y="167"/>
                  </a:lnTo>
                  <a:cubicBezTo>
                    <a:pt x="66" y="112"/>
                    <a:pt x="109" y="69"/>
                    <a:pt x="169" y="69"/>
                  </a:cubicBezTo>
                  <a:close/>
                  <a:moveTo>
                    <a:pt x="166" y="0"/>
                  </a:moveTo>
                  <a:cubicBezTo>
                    <a:pt x="83" y="0"/>
                    <a:pt x="1" y="56"/>
                    <a:pt x="1" y="167"/>
                  </a:cubicBezTo>
                  <a:lnTo>
                    <a:pt x="1" y="26016"/>
                  </a:lnTo>
                  <a:cubicBezTo>
                    <a:pt x="1" y="26108"/>
                    <a:pt x="77" y="26179"/>
                    <a:pt x="169" y="26179"/>
                  </a:cubicBezTo>
                  <a:cubicBezTo>
                    <a:pt x="261" y="26179"/>
                    <a:pt x="331" y="26108"/>
                    <a:pt x="331" y="26016"/>
                  </a:cubicBezTo>
                  <a:lnTo>
                    <a:pt x="331" y="167"/>
                  </a:lnTo>
                  <a:cubicBezTo>
                    <a:pt x="331" y="56"/>
                    <a:pt x="249" y="0"/>
                    <a:pt x="1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8;p29">
              <a:extLst>
                <a:ext uri="{FF2B5EF4-FFF2-40B4-BE49-F238E27FC236}">
                  <a16:creationId xmlns:a16="http://schemas.microsoft.com/office/drawing/2014/main" id="{28CBC393-BA5C-9474-4938-364176F6A6AB}"/>
                </a:ext>
              </a:extLst>
            </p:cNvPr>
            <p:cNvSpPr/>
            <p:nvPr/>
          </p:nvSpPr>
          <p:spPr>
            <a:xfrm>
              <a:off x="5073225" y="1576375"/>
              <a:ext cx="804800" cy="990975"/>
            </a:xfrm>
            <a:custGeom>
              <a:avLst/>
              <a:gdLst/>
              <a:ahLst/>
              <a:cxnLst/>
              <a:rect l="l" t="t" r="r" b="b"/>
              <a:pathLst>
                <a:path w="32192" h="39639" extrusionOk="0">
                  <a:moveTo>
                    <a:pt x="266" y="341"/>
                  </a:moveTo>
                  <a:lnTo>
                    <a:pt x="31927" y="14964"/>
                  </a:lnTo>
                  <a:lnTo>
                    <a:pt x="31927" y="39336"/>
                  </a:lnTo>
                  <a:lnTo>
                    <a:pt x="266" y="31558"/>
                  </a:lnTo>
                  <a:lnTo>
                    <a:pt x="266" y="341"/>
                  </a:lnTo>
                  <a:close/>
                  <a:moveTo>
                    <a:pt x="137" y="0"/>
                  </a:moveTo>
                  <a:cubicBezTo>
                    <a:pt x="67" y="0"/>
                    <a:pt x="0" y="57"/>
                    <a:pt x="0" y="136"/>
                  </a:cubicBezTo>
                  <a:lnTo>
                    <a:pt x="0" y="31667"/>
                  </a:lnTo>
                  <a:cubicBezTo>
                    <a:pt x="0" y="31726"/>
                    <a:pt x="44" y="31780"/>
                    <a:pt x="103" y="31797"/>
                  </a:cubicBezTo>
                  <a:lnTo>
                    <a:pt x="32030" y="39633"/>
                  </a:lnTo>
                  <a:cubicBezTo>
                    <a:pt x="32040" y="39639"/>
                    <a:pt x="32051" y="39639"/>
                    <a:pt x="32062" y="39639"/>
                  </a:cubicBezTo>
                  <a:cubicBezTo>
                    <a:pt x="32132" y="39639"/>
                    <a:pt x="32192" y="39579"/>
                    <a:pt x="32192" y="39503"/>
                  </a:cubicBezTo>
                  <a:lnTo>
                    <a:pt x="32192" y="14878"/>
                  </a:lnTo>
                  <a:cubicBezTo>
                    <a:pt x="32192" y="14823"/>
                    <a:pt x="32165" y="14780"/>
                    <a:pt x="32116" y="14758"/>
                  </a:cubicBezTo>
                  <a:lnTo>
                    <a:pt x="190" y="11"/>
                  </a:lnTo>
                  <a:cubicBezTo>
                    <a:pt x="173" y="4"/>
                    <a:pt x="155" y="0"/>
                    <a:pt x="13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9;p29">
              <a:extLst>
                <a:ext uri="{FF2B5EF4-FFF2-40B4-BE49-F238E27FC236}">
                  <a16:creationId xmlns:a16="http://schemas.microsoft.com/office/drawing/2014/main" id="{0342BFFF-3A31-A109-D15F-5E9E417C65E8}"/>
                </a:ext>
              </a:extLst>
            </p:cNvPr>
            <p:cNvSpPr/>
            <p:nvPr/>
          </p:nvSpPr>
          <p:spPr>
            <a:xfrm>
              <a:off x="5072400" y="1575525"/>
              <a:ext cx="806450" cy="992650"/>
            </a:xfrm>
            <a:custGeom>
              <a:avLst/>
              <a:gdLst/>
              <a:ahLst/>
              <a:cxnLst/>
              <a:rect l="l" t="t" r="r" b="b"/>
              <a:pathLst>
                <a:path w="32258" h="39706" extrusionOk="0">
                  <a:moveTo>
                    <a:pt x="337" y="430"/>
                  </a:moveTo>
                  <a:lnTo>
                    <a:pt x="31927" y="15020"/>
                  </a:lnTo>
                  <a:lnTo>
                    <a:pt x="31927" y="39326"/>
                  </a:lnTo>
                  <a:lnTo>
                    <a:pt x="337" y="31565"/>
                  </a:lnTo>
                  <a:lnTo>
                    <a:pt x="337" y="430"/>
                  </a:lnTo>
                  <a:close/>
                  <a:moveTo>
                    <a:pt x="266" y="321"/>
                  </a:moveTo>
                  <a:lnTo>
                    <a:pt x="266" y="31619"/>
                  </a:lnTo>
                  <a:lnTo>
                    <a:pt x="31949" y="39402"/>
                  </a:lnTo>
                  <a:lnTo>
                    <a:pt x="31992" y="39413"/>
                  </a:lnTo>
                  <a:lnTo>
                    <a:pt x="31992" y="14977"/>
                  </a:lnTo>
                  <a:lnTo>
                    <a:pt x="315" y="343"/>
                  </a:lnTo>
                  <a:lnTo>
                    <a:pt x="266" y="321"/>
                  </a:lnTo>
                  <a:close/>
                  <a:moveTo>
                    <a:pt x="169" y="67"/>
                  </a:moveTo>
                  <a:cubicBezTo>
                    <a:pt x="179" y="67"/>
                    <a:pt x="196" y="72"/>
                    <a:pt x="207" y="78"/>
                  </a:cubicBezTo>
                  <a:lnTo>
                    <a:pt x="32133" y="14820"/>
                  </a:lnTo>
                  <a:cubicBezTo>
                    <a:pt x="32171" y="14836"/>
                    <a:pt x="32193" y="14874"/>
                    <a:pt x="32193" y="14912"/>
                  </a:cubicBezTo>
                  <a:lnTo>
                    <a:pt x="32193" y="39537"/>
                  </a:lnTo>
                  <a:cubicBezTo>
                    <a:pt x="32193" y="39570"/>
                    <a:pt x="32176" y="39597"/>
                    <a:pt x="32155" y="39619"/>
                  </a:cubicBezTo>
                  <a:cubicBezTo>
                    <a:pt x="32134" y="39631"/>
                    <a:pt x="32114" y="39637"/>
                    <a:pt x="32091" y="39637"/>
                  </a:cubicBezTo>
                  <a:cubicBezTo>
                    <a:pt x="32084" y="39637"/>
                    <a:pt x="32076" y="39636"/>
                    <a:pt x="32068" y="39635"/>
                  </a:cubicBezTo>
                  <a:lnTo>
                    <a:pt x="142" y="31798"/>
                  </a:lnTo>
                  <a:cubicBezTo>
                    <a:pt x="98" y="31787"/>
                    <a:pt x="66" y="31744"/>
                    <a:pt x="66" y="31701"/>
                  </a:cubicBezTo>
                  <a:lnTo>
                    <a:pt x="66" y="170"/>
                  </a:lnTo>
                  <a:cubicBezTo>
                    <a:pt x="66" y="132"/>
                    <a:pt x="87" y="105"/>
                    <a:pt x="115" y="83"/>
                  </a:cubicBezTo>
                  <a:cubicBezTo>
                    <a:pt x="131" y="72"/>
                    <a:pt x="147" y="67"/>
                    <a:pt x="169" y="67"/>
                  </a:cubicBezTo>
                  <a:close/>
                  <a:moveTo>
                    <a:pt x="165" y="1"/>
                  </a:moveTo>
                  <a:cubicBezTo>
                    <a:pt x="77" y="1"/>
                    <a:pt x="1" y="72"/>
                    <a:pt x="1" y="170"/>
                  </a:cubicBezTo>
                  <a:lnTo>
                    <a:pt x="1" y="31701"/>
                  </a:lnTo>
                  <a:cubicBezTo>
                    <a:pt x="1" y="31777"/>
                    <a:pt x="55" y="31842"/>
                    <a:pt x="125" y="31863"/>
                  </a:cubicBezTo>
                  <a:lnTo>
                    <a:pt x="32052" y="39700"/>
                  </a:lnTo>
                  <a:cubicBezTo>
                    <a:pt x="32068" y="39705"/>
                    <a:pt x="32079" y="39705"/>
                    <a:pt x="32095" y="39705"/>
                  </a:cubicBezTo>
                  <a:cubicBezTo>
                    <a:pt x="32187" y="39705"/>
                    <a:pt x="32257" y="39630"/>
                    <a:pt x="32257" y="39537"/>
                  </a:cubicBezTo>
                  <a:lnTo>
                    <a:pt x="32257" y="14912"/>
                  </a:lnTo>
                  <a:cubicBezTo>
                    <a:pt x="32257" y="14847"/>
                    <a:pt x="32220" y="14787"/>
                    <a:pt x="32160" y="14760"/>
                  </a:cubicBezTo>
                  <a:lnTo>
                    <a:pt x="239" y="18"/>
                  </a:lnTo>
                  <a:cubicBezTo>
                    <a:pt x="215" y="6"/>
                    <a:pt x="189" y="1"/>
                    <a:pt x="16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90;p29">
              <a:extLst>
                <a:ext uri="{FF2B5EF4-FFF2-40B4-BE49-F238E27FC236}">
                  <a16:creationId xmlns:a16="http://schemas.microsoft.com/office/drawing/2014/main" id="{7F5AD7B4-E275-1053-85D4-D5C66D99E6BE}"/>
                </a:ext>
              </a:extLst>
            </p:cNvPr>
            <p:cNvSpPr/>
            <p:nvPr/>
          </p:nvSpPr>
          <p:spPr>
            <a:xfrm>
              <a:off x="5071725" y="1620950"/>
              <a:ext cx="767450" cy="936800"/>
            </a:xfrm>
            <a:custGeom>
              <a:avLst/>
              <a:gdLst/>
              <a:ahLst/>
              <a:cxnLst/>
              <a:rect l="l" t="t" r="r" b="b"/>
              <a:pathLst>
                <a:path w="30698" h="37472" extrusionOk="0">
                  <a:moveTo>
                    <a:pt x="189" y="1"/>
                  </a:moveTo>
                  <a:cubicBezTo>
                    <a:pt x="63" y="1"/>
                    <a:pt x="0" y="193"/>
                    <a:pt x="142" y="259"/>
                  </a:cubicBezTo>
                  <a:lnTo>
                    <a:pt x="30427" y="13571"/>
                  </a:lnTo>
                  <a:lnTo>
                    <a:pt x="30427" y="37341"/>
                  </a:lnTo>
                  <a:cubicBezTo>
                    <a:pt x="30427" y="37412"/>
                    <a:pt x="30486" y="37471"/>
                    <a:pt x="30562" y="37471"/>
                  </a:cubicBezTo>
                  <a:cubicBezTo>
                    <a:pt x="30638" y="37471"/>
                    <a:pt x="30698" y="37412"/>
                    <a:pt x="30698" y="37341"/>
                  </a:cubicBezTo>
                  <a:lnTo>
                    <a:pt x="30698" y="13485"/>
                  </a:lnTo>
                  <a:cubicBezTo>
                    <a:pt x="30698" y="13430"/>
                    <a:pt x="30665" y="13382"/>
                    <a:pt x="30616" y="13360"/>
                  </a:cubicBezTo>
                  <a:lnTo>
                    <a:pt x="250" y="15"/>
                  </a:lnTo>
                  <a:cubicBezTo>
                    <a:pt x="228" y="5"/>
                    <a:pt x="208" y="1"/>
                    <a:pt x="1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91;p29">
              <a:extLst>
                <a:ext uri="{FF2B5EF4-FFF2-40B4-BE49-F238E27FC236}">
                  <a16:creationId xmlns:a16="http://schemas.microsoft.com/office/drawing/2014/main" id="{A3473D23-0027-A746-DD7B-117DA9E5690A}"/>
                </a:ext>
              </a:extLst>
            </p:cNvPr>
            <p:cNvSpPr/>
            <p:nvPr/>
          </p:nvSpPr>
          <p:spPr>
            <a:xfrm>
              <a:off x="5070475" y="1620075"/>
              <a:ext cx="769525" cy="938625"/>
            </a:xfrm>
            <a:custGeom>
              <a:avLst/>
              <a:gdLst/>
              <a:ahLst/>
              <a:cxnLst/>
              <a:rect l="l" t="t" r="r" b="b"/>
              <a:pathLst>
                <a:path w="30781" h="37545" extrusionOk="0">
                  <a:moveTo>
                    <a:pt x="246" y="72"/>
                  </a:moveTo>
                  <a:cubicBezTo>
                    <a:pt x="256" y="72"/>
                    <a:pt x="273" y="72"/>
                    <a:pt x="284" y="77"/>
                  </a:cubicBezTo>
                  <a:lnTo>
                    <a:pt x="30650" y="13427"/>
                  </a:lnTo>
                  <a:cubicBezTo>
                    <a:pt x="30688" y="13444"/>
                    <a:pt x="30710" y="13476"/>
                    <a:pt x="30710" y="13520"/>
                  </a:cubicBezTo>
                  <a:lnTo>
                    <a:pt x="30710" y="37376"/>
                  </a:lnTo>
                  <a:cubicBezTo>
                    <a:pt x="30710" y="37441"/>
                    <a:pt x="30661" y="37474"/>
                    <a:pt x="30612" y="37474"/>
                  </a:cubicBezTo>
                  <a:cubicBezTo>
                    <a:pt x="30564" y="37474"/>
                    <a:pt x="30515" y="37441"/>
                    <a:pt x="30515" y="37376"/>
                  </a:cubicBezTo>
                  <a:lnTo>
                    <a:pt x="30515" y="13579"/>
                  </a:lnTo>
                  <a:lnTo>
                    <a:pt x="202" y="262"/>
                  </a:lnTo>
                  <a:cubicBezTo>
                    <a:pt x="154" y="240"/>
                    <a:pt x="132" y="180"/>
                    <a:pt x="154" y="132"/>
                  </a:cubicBezTo>
                  <a:cubicBezTo>
                    <a:pt x="170" y="94"/>
                    <a:pt x="202" y="72"/>
                    <a:pt x="246" y="72"/>
                  </a:cubicBezTo>
                  <a:close/>
                  <a:moveTo>
                    <a:pt x="238" y="1"/>
                  </a:moveTo>
                  <a:cubicBezTo>
                    <a:pt x="81" y="1"/>
                    <a:pt x="0" y="245"/>
                    <a:pt x="175" y="321"/>
                  </a:cubicBezTo>
                  <a:lnTo>
                    <a:pt x="30444" y="13628"/>
                  </a:lnTo>
                  <a:lnTo>
                    <a:pt x="30444" y="37376"/>
                  </a:lnTo>
                  <a:cubicBezTo>
                    <a:pt x="30444" y="37468"/>
                    <a:pt x="30520" y="37544"/>
                    <a:pt x="30612" y="37544"/>
                  </a:cubicBezTo>
                  <a:cubicBezTo>
                    <a:pt x="30704" y="37544"/>
                    <a:pt x="30780" y="37468"/>
                    <a:pt x="30780" y="37376"/>
                  </a:cubicBezTo>
                  <a:lnTo>
                    <a:pt x="30780" y="13520"/>
                  </a:lnTo>
                  <a:cubicBezTo>
                    <a:pt x="30780" y="13449"/>
                    <a:pt x="30742" y="13390"/>
                    <a:pt x="30677" y="13362"/>
                  </a:cubicBezTo>
                  <a:lnTo>
                    <a:pt x="311" y="18"/>
                  </a:lnTo>
                  <a:cubicBezTo>
                    <a:pt x="285" y="6"/>
                    <a:pt x="261" y="1"/>
                    <a:pt x="23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92;p29">
              <a:extLst>
                <a:ext uri="{FF2B5EF4-FFF2-40B4-BE49-F238E27FC236}">
                  <a16:creationId xmlns:a16="http://schemas.microsoft.com/office/drawing/2014/main" id="{0119E509-6515-D372-DEC2-30919F759FBD}"/>
                </a:ext>
              </a:extLst>
            </p:cNvPr>
            <p:cNvSpPr/>
            <p:nvPr/>
          </p:nvSpPr>
          <p:spPr>
            <a:xfrm>
              <a:off x="5831175" y="1944925"/>
              <a:ext cx="47275" cy="16400"/>
            </a:xfrm>
            <a:custGeom>
              <a:avLst/>
              <a:gdLst/>
              <a:ahLst/>
              <a:cxnLst/>
              <a:rect l="l" t="t" r="r" b="b"/>
              <a:pathLst>
                <a:path w="1891" h="656" extrusionOk="0">
                  <a:moveTo>
                    <a:pt x="1746" y="0"/>
                  </a:moveTo>
                  <a:cubicBezTo>
                    <a:pt x="1734" y="0"/>
                    <a:pt x="1723" y="2"/>
                    <a:pt x="1712" y="6"/>
                  </a:cubicBezTo>
                  <a:lnTo>
                    <a:pt x="152" y="396"/>
                  </a:lnTo>
                  <a:cubicBezTo>
                    <a:pt x="0" y="433"/>
                    <a:pt x="27" y="656"/>
                    <a:pt x="184" y="656"/>
                  </a:cubicBezTo>
                  <a:cubicBezTo>
                    <a:pt x="195" y="656"/>
                    <a:pt x="206" y="656"/>
                    <a:pt x="217" y="650"/>
                  </a:cubicBezTo>
                  <a:lnTo>
                    <a:pt x="1777" y="266"/>
                  </a:lnTo>
                  <a:cubicBezTo>
                    <a:pt x="1847" y="249"/>
                    <a:pt x="1890" y="173"/>
                    <a:pt x="1869" y="103"/>
                  </a:cubicBezTo>
                  <a:cubicBezTo>
                    <a:pt x="1855" y="44"/>
                    <a:pt x="1803" y="0"/>
                    <a:pt x="174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93;p29">
              <a:extLst>
                <a:ext uri="{FF2B5EF4-FFF2-40B4-BE49-F238E27FC236}">
                  <a16:creationId xmlns:a16="http://schemas.microsoft.com/office/drawing/2014/main" id="{66FE6F1C-CB7C-490F-304D-B4E87367D00C}"/>
                </a:ext>
              </a:extLst>
            </p:cNvPr>
            <p:cNvSpPr/>
            <p:nvPr/>
          </p:nvSpPr>
          <p:spPr>
            <a:xfrm>
              <a:off x="5831175" y="1944100"/>
              <a:ext cx="48225" cy="18025"/>
            </a:xfrm>
            <a:custGeom>
              <a:avLst/>
              <a:gdLst/>
              <a:ahLst/>
              <a:cxnLst/>
              <a:rect l="l" t="t" r="r" b="b"/>
              <a:pathLst>
                <a:path w="1929" h="721" extrusionOk="0">
                  <a:moveTo>
                    <a:pt x="1744" y="66"/>
                  </a:moveTo>
                  <a:cubicBezTo>
                    <a:pt x="1760" y="66"/>
                    <a:pt x="1777" y="71"/>
                    <a:pt x="1787" y="77"/>
                  </a:cubicBezTo>
                  <a:cubicBezTo>
                    <a:pt x="1814" y="93"/>
                    <a:pt x="1831" y="114"/>
                    <a:pt x="1836" y="147"/>
                  </a:cubicBezTo>
                  <a:cubicBezTo>
                    <a:pt x="1852" y="196"/>
                    <a:pt x="1820" y="250"/>
                    <a:pt x="1766" y="266"/>
                  </a:cubicBezTo>
                  <a:lnTo>
                    <a:pt x="206" y="651"/>
                  </a:lnTo>
                  <a:cubicBezTo>
                    <a:pt x="201" y="656"/>
                    <a:pt x="190" y="656"/>
                    <a:pt x="184" y="656"/>
                  </a:cubicBezTo>
                  <a:cubicBezTo>
                    <a:pt x="141" y="656"/>
                    <a:pt x="98" y="624"/>
                    <a:pt x="87" y="580"/>
                  </a:cubicBezTo>
                  <a:cubicBezTo>
                    <a:pt x="81" y="553"/>
                    <a:pt x="87" y="526"/>
                    <a:pt x="98" y="504"/>
                  </a:cubicBezTo>
                  <a:cubicBezTo>
                    <a:pt x="114" y="483"/>
                    <a:pt x="136" y="466"/>
                    <a:pt x="163" y="461"/>
                  </a:cubicBezTo>
                  <a:lnTo>
                    <a:pt x="1717" y="71"/>
                  </a:lnTo>
                  <a:cubicBezTo>
                    <a:pt x="1728" y="71"/>
                    <a:pt x="1739" y="66"/>
                    <a:pt x="1744" y="66"/>
                  </a:cubicBezTo>
                  <a:close/>
                  <a:moveTo>
                    <a:pt x="1741" y="1"/>
                  </a:moveTo>
                  <a:cubicBezTo>
                    <a:pt x="1727" y="1"/>
                    <a:pt x="1713" y="2"/>
                    <a:pt x="1701" y="6"/>
                  </a:cubicBezTo>
                  <a:lnTo>
                    <a:pt x="146" y="396"/>
                  </a:lnTo>
                  <a:cubicBezTo>
                    <a:pt x="54" y="418"/>
                    <a:pt x="0" y="504"/>
                    <a:pt x="22" y="596"/>
                  </a:cubicBezTo>
                  <a:cubicBezTo>
                    <a:pt x="38" y="672"/>
                    <a:pt x="108" y="721"/>
                    <a:pt x="184" y="721"/>
                  </a:cubicBezTo>
                  <a:cubicBezTo>
                    <a:pt x="201" y="721"/>
                    <a:pt x="211" y="721"/>
                    <a:pt x="222" y="716"/>
                  </a:cubicBezTo>
                  <a:lnTo>
                    <a:pt x="1782" y="331"/>
                  </a:lnTo>
                  <a:cubicBezTo>
                    <a:pt x="1874" y="309"/>
                    <a:pt x="1928" y="217"/>
                    <a:pt x="1901" y="125"/>
                  </a:cubicBezTo>
                  <a:cubicBezTo>
                    <a:pt x="1890" y="82"/>
                    <a:pt x="1863" y="44"/>
                    <a:pt x="1820" y="22"/>
                  </a:cubicBezTo>
                  <a:cubicBezTo>
                    <a:pt x="1798" y="8"/>
                    <a:pt x="1769" y="1"/>
                    <a:pt x="174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94;p29">
              <a:extLst>
                <a:ext uri="{FF2B5EF4-FFF2-40B4-BE49-F238E27FC236}">
                  <a16:creationId xmlns:a16="http://schemas.microsoft.com/office/drawing/2014/main" id="{D966203E-F712-6E8C-7ADB-AD2C0B7E58A2}"/>
                </a:ext>
              </a:extLst>
            </p:cNvPr>
            <p:cNvSpPr/>
            <p:nvPr/>
          </p:nvSpPr>
          <p:spPr>
            <a:xfrm>
              <a:off x="5525175" y="1819575"/>
              <a:ext cx="6650" cy="662750"/>
            </a:xfrm>
            <a:custGeom>
              <a:avLst/>
              <a:gdLst/>
              <a:ahLst/>
              <a:cxnLst/>
              <a:rect l="l" t="t" r="r" b="b"/>
              <a:pathLst>
                <a:path w="266" h="26510" extrusionOk="0">
                  <a:moveTo>
                    <a:pt x="133" y="0"/>
                  </a:moveTo>
                  <a:cubicBezTo>
                    <a:pt x="67" y="0"/>
                    <a:pt x="0" y="45"/>
                    <a:pt x="0" y="135"/>
                  </a:cubicBezTo>
                  <a:lnTo>
                    <a:pt x="0" y="26374"/>
                  </a:lnTo>
                  <a:cubicBezTo>
                    <a:pt x="0" y="26450"/>
                    <a:pt x="60" y="26510"/>
                    <a:pt x="136" y="26510"/>
                  </a:cubicBezTo>
                  <a:cubicBezTo>
                    <a:pt x="206" y="26510"/>
                    <a:pt x="266" y="26450"/>
                    <a:pt x="266" y="26374"/>
                  </a:cubicBezTo>
                  <a:lnTo>
                    <a:pt x="266" y="135"/>
                  </a:lnTo>
                  <a:cubicBezTo>
                    <a:pt x="266" y="45"/>
                    <a:pt x="199"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95;p29">
              <a:extLst>
                <a:ext uri="{FF2B5EF4-FFF2-40B4-BE49-F238E27FC236}">
                  <a16:creationId xmlns:a16="http://schemas.microsoft.com/office/drawing/2014/main" id="{CB38D0DB-B4BB-2255-8707-2A3A05BADF00}"/>
                </a:ext>
              </a:extLst>
            </p:cNvPr>
            <p:cNvSpPr/>
            <p:nvPr/>
          </p:nvSpPr>
          <p:spPr>
            <a:xfrm>
              <a:off x="5524350" y="1818750"/>
              <a:ext cx="8350" cy="664400"/>
            </a:xfrm>
            <a:custGeom>
              <a:avLst/>
              <a:gdLst/>
              <a:ahLst/>
              <a:cxnLst/>
              <a:rect l="l" t="t" r="r" b="b"/>
              <a:pathLst>
                <a:path w="334" h="26576" extrusionOk="0">
                  <a:moveTo>
                    <a:pt x="169" y="70"/>
                  </a:moveTo>
                  <a:cubicBezTo>
                    <a:pt x="223" y="70"/>
                    <a:pt x="266" y="113"/>
                    <a:pt x="266" y="168"/>
                  </a:cubicBezTo>
                  <a:lnTo>
                    <a:pt x="266" y="26407"/>
                  </a:lnTo>
                  <a:cubicBezTo>
                    <a:pt x="266" y="26475"/>
                    <a:pt x="216" y="26509"/>
                    <a:pt x="166" y="26509"/>
                  </a:cubicBezTo>
                  <a:cubicBezTo>
                    <a:pt x="116" y="26509"/>
                    <a:pt x="66" y="26475"/>
                    <a:pt x="66" y="26407"/>
                  </a:cubicBezTo>
                  <a:lnTo>
                    <a:pt x="66" y="168"/>
                  </a:lnTo>
                  <a:cubicBezTo>
                    <a:pt x="66" y="113"/>
                    <a:pt x="109" y="70"/>
                    <a:pt x="169" y="70"/>
                  </a:cubicBezTo>
                  <a:close/>
                  <a:moveTo>
                    <a:pt x="168" y="1"/>
                  </a:moveTo>
                  <a:cubicBezTo>
                    <a:pt x="85" y="1"/>
                    <a:pt x="1" y="56"/>
                    <a:pt x="1" y="168"/>
                  </a:cubicBezTo>
                  <a:lnTo>
                    <a:pt x="1" y="26407"/>
                  </a:lnTo>
                  <a:cubicBezTo>
                    <a:pt x="1" y="26499"/>
                    <a:pt x="77" y="26575"/>
                    <a:pt x="169" y="26575"/>
                  </a:cubicBezTo>
                  <a:cubicBezTo>
                    <a:pt x="261" y="26575"/>
                    <a:pt x="331" y="26499"/>
                    <a:pt x="331" y="26407"/>
                  </a:cubicBezTo>
                  <a:lnTo>
                    <a:pt x="331" y="168"/>
                  </a:lnTo>
                  <a:cubicBezTo>
                    <a:pt x="334" y="56"/>
                    <a:pt x="251"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6;p29">
              <a:extLst>
                <a:ext uri="{FF2B5EF4-FFF2-40B4-BE49-F238E27FC236}">
                  <a16:creationId xmlns:a16="http://schemas.microsoft.com/office/drawing/2014/main" id="{4FC6E3A9-A274-2DC1-D216-4CC4BC57AE67}"/>
                </a:ext>
              </a:extLst>
            </p:cNvPr>
            <p:cNvSpPr/>
            <p:nvPr/>
          </p:nvSpPr>
          <p:spPr>
            <a:xfrm>
              <a:off x="5506350" y="1811325"/>
              <a:ext cx="6800" cy="666400"/>
            </a:xfrm>
            <a:custGeom>
              <a:avLst/>
              <a:gdLst/>
              <a:ahLst/>
              <a:cxnLst/>
              <a:rect l="l" t="t" r="r" b="b"/>
              <a:pathLst>
                <a:path w="272" h="26656" extrusionOk="0">
                  <a:moveTo>
                    <a:pt x="136" y="0"/>
                  </a:moveTo>
                  <a:cubicBezTo>
                    <a:pt x="68" y="0"/>
                    <a:pt x="1" y="45"/>
                    <a:pt x="1" y="134"/>
                  </a:cubicBezTo>
                  <a:lnTo>
                    <a:pt x="1" y="26520"/>
                  </a:lnTo>
                  <a:cubicBezTo>
                    <a:pt x="1" y="26596"/>
                    <a:pt x="66" y="26656"/>
                    <a:pt x="136" y="26656"/>
                  </a:cubicBezTo>
                  <a:cubicBezTo>
                    <a:pt x="212" y="26656"/>
                    <a:pt x="271" y="26596"/>
                    <a:pt x="271" y="26520"/>
                  </a:cubicBezTo>
                  <a:lnTo>
                    <a:pt x="271" y="134"/>
                  </a:lnTo>
                  <a:cubicBezTo>
                    <a:pt x="271" y="45"/>
                    <a:pt x="204"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7;p29">
              <a:extLst>
                <a:ext uri="{FF2B5EF4-FFF2-40B4-BE49-F238E27FC236}">
                  <a16:creationId xmlns:a16="http://schemas.microsoft.com/office/drawing/2014/main" id="{7DA61B1E-FD92-6A23-913A-F93016148D37}"/>
                </a:ext>
              </a:extLst>
            </p:cNvPr>
            <p:cNvSpPr/>
            <p:nvPr/>
          </p:nvSpPr>
          <p:spPr>
            <a:xfrm>
              <a:off x="5505550" y="1810500"/>
              <a:ext cx="8400" cy="668050"/>
            </a:xfrm>
            <a:custGeom>
              <a:avLst/>
              <a:gdLst/>
              <a:ahLst/>
              <a:cxnLst/>
              <a:rect l="l" t="t" r="r" b="b"/>
              <a:pathLst>
                <a:path w="336" h="26722" extrusionOk="0">
                  <a:moveTo>
                    <a:pt x="168" y="70"/>
                  </a:moveTo>
                  <a:cubicBezTo>
                    <a:pt x="222" y="70"/>
                    <a:pt x="265" y="113"/>
                    <a:pt x="265" y="167"/>
                  </a:cubicBezTo>
                  <a:lnTo>
                    <a:pt x="265" y="26553"/>
                  </a:lnTo>
                  <a:cubicBezTo>
                    <a:pt x="265" y="26621"/>
                    <a:pt x="217" y="26655"/>
                    <a:pt x="168" y="26655"/>
                  </a:cubicBezTo>
                  <a:cubicBezTo>
                    <a:pt x="119" y="26655"/>
                    <a:pt x="70" y="26621"/>
                    <a:pt x="70" y="26553"/>
                  </a:cubicBezTo>
                  <a:lnTo>
                    <a:pt x="70" y="167"/>
                  </a:lnTo>
                  <a:cubicBezTo>
                    <a:pt x="70" y="113"/>
                    <a:pt x="114" y="70"/>
                    <a:pt x="168" y="70"/>
                  </a:cubicBezTo>
                  <a:close/>
                  <a:moveTo>
                    <a:pt x="168" y="1"/>
                  </a:moveTo>
                  <a:cubicBezTo>
                    <a:pt x="84" y="1"/>
                    <a:pt x="0" y="56"/>
                    <a:pt x="0" y="167"/>
                  </a:cubicBezTo>
                  <a:lnTo>
                    <a:pt x="0" y="26553"/>
                  </a:lnTo>
                  <a:cubicBezTo>
                    <a:pt x="0" y="26645"/>
                    <a:pt x="76" y="26721"/>
                    <a:pt x="168" y="26721"/>
                  </a:cubicBezTo>
                  <a:cubicBezTo>
                    <a:pt x="260" y="26721"/>
                    <a:pt x="336" y="26645"/>
                    <a:pt x="336" y="26553"/>
                  </a:cubicBezTo>
                  <a:lnTo>
                    <a:pt x="336" y="167"/>
                  </a:lnTo>
                  <a:cubicBezTo>
                    <a:pt x="336" y="56"/>
                    <a:pt x="252"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8;p29">
              <a:extLst>
                <a:ext uri="{FF2B5EF4-FFF2-40B4-BE49-F238E27FC236}">
                  <a16:creationId xmlns:a16="http://schemas.microsoft.com/office/drawing/2014/main" id="{B1D8236B-C8A8-475C-268B-3925A2B965ED}"/>
                </a:ext>
              </a:extLst>
            </p:cNvPr>
            <p:cNvSpPr/>
            <p:nvPr/>
          </p:nvSpPr>
          <p:spPr>
            <a:xfrm>
              <a:off x="3249975" y="501875"/>
              <a:ext cx="1156850" cy="1044050"/>
            </a:xfrm>
            <a:custGeom>
              <a:avLst/>
              <a:gdLst/>
              <a:ahLst/>
              <a:cxnLst/>
              <a:rect l="l" t="t" r="r" b="b"/>
              <a:pathLst>
                <a:path w="46274" h="41762" extrusionOk="0">
                  <a:moveTo>
                    <a:pt x="21578" y="1"/>
                  </a:moveTo>
                  <a:cubicBezTo>
                    <a:pt x="21554" y="1"/>
                    <a:pt x="21530" y="7"/>
                    <a:pt x="21507" y="22"/>
                  </a:cubicBezTo>
                  <a:lnTo>
                    <a:pt x="66" y="12744"/>
                  </a:lnTo>
                  <a:cubicBezTo>
                    <a:pt x="28" y="12771"/>
                    <a:pt x="1" y="12814"/>
                    <a:pt x="1" y="12863"/>
                  </a:cubicBezTo>
                  <a:lnTo>
                    <a:pt x="1" y="15473"/>
                  </a:lnTo>
                  <a:cubicBezTo>
                    <a:pt x="1" y="15527"/>
                    <a:pt x="33" y="15576"/>
                    <a:pt x="87" y="15592"/>
                  </a:cubicBezTo>
                  <a:lnTo>
                    <a:pt x="7984" y="18706"/>
                  </a:lnTo>
                  <a:lnTo>
                    <a:pt x="7984" y="41626"/>
                  </a:lnTo>
                  <a:cubicBezTo>
                    <a:pt x="7984" y="41702"/>
                    <a:pt x="8043" y="41762"/>
                    <a:pt x="8114" y="41762"/>
                  </a:cubicBezTo>
                  <a:cubicBezTo>
                    <a:pt x="8189" y="41762"/>
                    <a:pt x="8249" y="41702"/>
                    <a:pt x="8249" y="41626"/>
                  </a:cubicBezTo>
                  <a:lnTo>
                    <a:pt x="8249" y="18614"/>
                  </a:lnTo>
                  <a:cubicBezTo>
                    <a:pt x="8249" y="18560"/>
                    <a:pt x="8216" y="18511"/>
                    <a:pt x="8162" y="18490"/>
                  </a:cubicBezTo>
                  <a:lnTo>
                    <a:pt x="266" y="15381"/>
                  </a:lnTo>
                  <a:lnTo>
                    <a:pt x="266" y="12939"/>
                  </a:lnTo>
                  <a:lnTo>
                    <a:pt x="21577" y="287"/>
                  </a:lnTo>
                  <a:lnTo>
                    <a:pt x="46008" y="13653"/>
                  </a:lnTo>
                  <a:lnTo>
                    <a:pt x="46008" y="17650"/>
                  </a:lnTo>
                  <a:cubicBezTo>
                    <a:pt x="46008" y="17740"/>
                    <a:pt x="46074" y="17784"/>
                    <a:pt x="46141" y="17784"/>
                  </a:cubicBezTo>
                  <a:cubicBezTo>
                    <a:pt x="46207" y="17784"/>
                    <a:pt x="46274" y="17740"/>
                    <a:pt x="46274" y="17650"/>
                  </a:cubicBezTo>
                  <a:lnTo>
                    <a:pt x="46274" y="13578"/>
                  </a:lnTo>
                  <a:cubicBezTo>
                    <a:pt x="46274" y="13529"/>
                    <a:pt x="46246" y="13486"/>
                    <a:pt x="46203" y="13458"/>
                  </a:cubicBezTo>
                  <a:lnTo>
                    <a:pt x="21642" y="16"/>
                  </a:lnTo>
                  <a:cubicBezTo>
                    <a:pt x="21622" y="6"/>
                    <a:pt x="21600" y="1"/>
                    <a:pt x="2157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9;p29">
              <a:extLst>
                <a:ext uri="{FF2B5EF4-FFF2-40B4-BE49-F238E27FC236}">
                  <a16:creationId xmlns:a16="http://schemas.microsoft.com/office/drawing/2014/main" id="{0B6657ED-4AF1-10A4-AA95-E26D170103F9}"/>
                </a:ext>
              </a:extLst>
            </p:cNvPr>
            <p:cNvSpPr/>
            <p:nvPr/>
          </p:nvSpPr>
          <p:spPr>
            <a:xfrm>
              <a:off x="3249175" y="501075"/>
              <a:ext cx="1158450" cy="1045675"/>
            </a:xfrm>
            <a:custGeom>
              <a:avLst/>
              <a:gdLst/>
              <a:ahLst/>
              <a:cxnLst/>
              <a:rect l="l" t="t" r="r" b="b"/>
              <a:pathLst>
                <a:path w="46338" h="41827" extrusionOk="0">
                  <a:moveTo>
                    <a:pt x="21609" y="65"/>
                  </a:moveTo>
                  <a:cubicBezTo>
                    <a:pt x="21626" y="65"/>
                    <a:pt x="21642" y="70"/>
                    <a:pt x="21658" y="81"/>
                  </a:cubicBezTo>
                  <a:lnTo>
                    <a:pt x="46219" y="13523"/>
                  </a:lnTo>
                  <a:cubicBezTo>
                    <a:pt x="46251" y="13539"/>
                    <a:pt x="46273" y="13572"/>
                    <a:pt x="46273" y="13610"/>
                  </a:cubicBezTo>
                  <a:lnTo>
                    <a:pt x="46273" y="17682"/>
                  </a:lnTo>
                  <a:cubicBezTo>
                    <a:pt x="46270" y="17747"/>
                    <a:pt x="46220" y="17780"/>
                    <a:pt x="46171" y="17780"/>
                  </a:cubicBezTo>
                  <a:cubicBezTo>
                    <a:pt x="46121" y="17780"/>
                    <a:pt x="46073" y="17747"/>
                    <a:pt x="46073" y="17682"/>
                  </a:cubicBezTo>
                  <a:lnTo>
                    <a:pt x="46073" y="13669"/>
                  </a:lnTo>
                  <a:lnTo>
                    <a:pt x="21626" y="292"/>
                  </a:lnTo>
                  <a:lnTo>
                    <a:pt x="21609" y="281"/>
                  </a:lnTo>
                  <a:lnTo>
                    <a:pt x="282" y="12938"/>
                  </a:lnTo>
                  <a:lnTo>
                    <a:pt x="265" y="12949"/>
                  </a:lnTo>
                  <a:lnTo>
                    <a:pt x="265" y="15435"/>
                  </a:lnTo>
                  <a:lnTo>
                    <a:pt x="8183" y="18554"/>
                  </a:lnTo>
                  <a:cubicBezTo>
                    <a:pt x="8221" y="18571"/>
                    <a:pt x="8248" y="18608"/>
                    <a:pt x="8248" y="18646"/>
                  </a:cubicBezTo>
                  <a:lnTo>
                    <a:pt x="8248" y="41658"/>
                  </a:lnTo>
                  <a:cubicBezTo>
                    <a:pt x="8248" y="41726"/>
                    <a:pt x="8198" y="41760"/>
                    <a:pt x="8148" y="41760"/>
                  </a:cubicBezTo>
                  <a:cubicBezTo>
                    <a:pt x="8098" y="41760"/>
                    <a:pt x="8048" y="41726"/>
                    <a:pt x="8048" y="41658"/>
                  </a:cubicBezTo>
                  <a:lnTo>
                    <a:pt x="8048" y="18717"/>
                  </a:lnTo>
                  <a:lnTo>
                    <a:pt x="130" y="15597"/>
                  </a:lnTo>
                  <a:cubicBezTo>
                    <a:pt x="92" y="15581"/>
                    <a:pt x="65" y="15543"/>
                    <a:pt x="65" y="15505"/>
                  </a:cubicBezTo>
                  <a:lnTo>
                    <a:pt x="65" y="12895"/>
                  </a:lnTo>
                  <a:cubicBezTo>
                    <a:pt x="65" y="12857"/>
                    <a:pt x="87" y="12824"/>
                    <a:pt x="114" y="12808"/>
                  </a:cubicBezTo>
                  <a:lnTo>
                    <a:pt x="21555" y="81"/>
                  </a:lnTo>
                  <a:cubicBezTo>
                    <a:pt x="21571" y="70"/>
                    <a:pt x="21593" y="65"/>
                    <a:pt x="21609" y="65"/>
                  </a:cubicBezTo>
                  <a:close/>
                  <a:moveTo>
                    <a:pt x="21605" y="1"/>
                  </a:moveTo>
                  <a:cubicBezTo>
                    <a:pt x="21575" y="1"/>
                    <a:pt x="21547" y="8"/>
                    <a:pt x="21523" y="21"/>
                  </a:cubicBezTo>
                  <a:lnTo>
                    <a:pt x="81" y="12748"/>
                  </a:lnTo>
                  <a:cubicBezTo>
                    <a:pt x="33" y="12781"/>
                    <a:pt x="0" y="12835"/>
                    <a:pt x="0" y="12895"/>
                  </a:cubicBezTo>
                  <a:lnTo>
                    <a:pt x="0" y="15505"/>
                  </a:lnTo>
                  <a:cubicBezTo>
                    <a:pt x="0" y="15570"/>
                    <a:pt x="43" y="15635"/>
                    <a:pt x="103" y="15657"/>
                  </a:cubicBezTo>
                  <a:lnTo>
                    <a:pt x="7978" y="18760"/>
                  </a:lnTo>
                  <a:lnTo>
                    <a:pt x="7978" y="41658"/>
                  </a:lnTo>
                  <a:cubicBezTo>
                    <a:pt x="7978" y="41756"/>
                    <a:pt x="8053" y="41826"/>
                    <a:pt x="8146" y="41826"/>
                  </a:cubicBezTo>
                  <a:cubicBezTo>
                    <a:pt x="8238" y="41826"/>
                    <a:pt x="8313" y="41756"/>
                    <a:pt x="8313" y="41658"/>
                  </a:cubicBezTo>
                  <a:lnTo>
                    <a:pt x="8313" y="18646"/>
                  </a:lnTo>
                  <a:cubicBezTo>
                    <a:pt x="8313" y="18576"/>
                    <a:pt x="8270" y="18516"/>
                    <a:pt x="8211" y="18489"/>
                  </a:cubicBezTo>
                  <a:lnTo>
                    <a:pt x="336" y="15391"/>
                  </a:lnTo>
                  <a:lnTo>
                    <a:pt x="336" y="12987"/>
                  </a:lnTo>
                  <a:lnTo>
                    <a:pt x="21609" y="357"/>
                  </a:lnTo>
                  <a:lnTo>
                    <a:pt x="46002" y="13707"/>
                  </a:lnTo>
                  <a:lnTo>
                    <a:pt x="46002" y="17682"/>
                  </a:lnTo>
                  <a:cubicBezTo>
                    <a:pt x="46002" y="17793"/>
                    <a:pt x="46086" y="17849"/>
                    <a:pt x="46170" y="17849"/>
                  </a:cubicBezTo>
                  <a:cubicBezTo>
                    <a:pt x="46254" y="17849"/>
                    <a:pt x="46338" y="17793"/>
                    <a:pt x="46338" y="17682"/>
                  </a:cubicBezTo>
                  <a:lnTo>
                    <a:pt x="46338" y="13610"/>
                  </a:lnTo>
                  <a:cubicBezTo>
                    <a:pt x="46338" y="13550"/>
                    <a:pt x="46306" y="13490"/>
                    <a:pt x="46251" y="13463"/>
                  </a:cubicBezTo>
                  <a:lnTo>
                    <a:pt x="21691" y="21"/>
                  </a:lnTo>
                  <a:cubicBezTo>
                    <a:pt x="21663" y="8"/>
                    <a:pt x="21634" y="1"/>
                    <a:pt x="216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0;p29">
              <a:extLst>
                <a:ext uri="{FF2B5EF4-FFF2-40B4-BE49-F238E27FC236}">
                  <a16:creationId xmlns:a16="http://schemas.microsoft.com/office/drawing/2014/main" id="{E2DAAFD3-1F52-4A2B-DDE5-B3FBBAAFC361}"/>
                </a:ext>
              </a:extLst>
            </p:cNvPr>
            <p:cNvSpPr/>
            <p:nvPr/>
          </p:nvSpPr>
          <p:spPr>
            <a:xfrm>
              <a:off x="3447950" y="936675"/>
              <a:ext cx="59700" cy="589225"/>
            </a:xfrm>
            <a:custGeom>
              <a:avLst/>
              <a:gdLst/>
              <a:ahLst/>
              <a:cxnLst/>
              <a:rect l="l" t="t" r="r" b="b"/>
              <a:pathLst>
                <a:path w="2388" h="23569" extrusionOk="0">
                  <a:moveTo>
                    <a:pt x="2248" y="1"/>
                  </a:moveTo>
                  <a:cubicBezTo>
                    <a:pt x="2228" y="1"/>
                    <a:pt x="2207" y="5"/>
                    <a:pt x="2188" y="15"/>
                  </a:cubicBezTo>
                  <a:lnTo>
                    <a:pt x="135" y="1103"/>
                  </a:lnTo>
                  <a:cubicBezTo>
                    <a:pt x="1" y="1177"/>
                    <a:pt x="72" y="1358"/>
                    <a:pt x="194" y="1358"/>
                  </a:cubicBezTo>
                  <a:cubicBezTo>
                    <a:pt x="215" y="1358"/>
                    <a:pt x="237" y="1353"/>
                    <a:pt x="260" y="1341"/>
                  </a:cubicBezTo>
                  <a:lnTo>
                    <a:pt x="2117" y="356"/>
                  </a:lnTo>
                  <a:lnTo>
                    <a:pt x="2117" y="23438"/>
                  </a:lnTo>
                  <a:cubicBezTo>
                    <a:pt x="2117" y="23509"/>
                    <a:pt x="2177" y="23568"/>
                    <a:pt x="2253" y="23568"/>
                  </a:cubicBezTo>
                  <a:cubicBezTo>
                    <a:pt x="2323" y="23568"/>
                    <a:pt x="2383" y="23509"/>
                    <a:pt x="2388" y="23438"/>
                  </a:cubicBezTo>
                  <a:lnTo>
                    <a:pt x="2388" y="134"/>
                  </a:lnTo>
                  <a:cubicBezTo>
                    <a:pt x="2384" y="57"/>
                    <a:pt x="2320" y="1"/>
                    <a:pt x="224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01;p29">
              <a:extLst>
                <a:ext uri="{FF2B5EF4-FFF2-40B4-BE49-F238E27FC236}">
                  <a16:creationId xmlns:a16="http://schemas.microsoft.com/office/drawing/2014/main" id="{D00FB848-9204-A3B3-0E14-DF2DE8F35799}"/>
                </a:ext>
              </a:extLst>
            </p:cNvPr>
            <p:cNvSpPr/>
            <p:nvPr/>
          </p:nvSpPr>
          <p:spPr>
            <a:xfrm>
              <a:off x="3446650" y="935850"/>
              <a:ext cx="61825" cy="591000"/>
            </a:xfrm>
            <a:custGeom>
              <a:avLst/>
              <a:gdLst/>
              <a:ahLst/>
              <a:cxnLst/>
              <a:rect l="l" t="t" r="r" b="b"/>
              <a:pathLst>
                <a:path w="2473" h="23640" extrusionOk="0">
                  <a:moveTo>
                    <a:pt x="2304" y="67"/>
                  </a:moveTo>
                  <a:cubicBezTo>
                    <a:pt x="2355" y="67"/>
                    <a:pt x="2402" y="109"/>
                    <a:pt x="2402" y="167"/>
                  </a:cubicBezTo>
                  <a:lnTo>
                    <a:pt x="2402" y="23471"/>
                  </a:lnTo>
                  <a:cubicBezTo>
                    <a:pt x="2402" y="23536"/>
                    <a:pt x="2352" y="23569"/>
                    <a:pt x="2303" y="23569"/>
                  </a:cubicBezTo>
                  <a:cubicBezTo>
                    <a:pt x="2253" y="23569"/>
                    <a:pt x="2204" y="23536"/>
                    <a:pt x="2207" y="23471"/>
                  </a:cubicBezTo>
                  <a:lnTo>
                    <a:pt x="2207" y="335"/>
                  </a:lnTo>
                  <a:lnTo>
                    <a:pt x="295" y="1342"/>
                  </a:lnTo>
                  <a:cubicBezTo>
                    <a:pt x="279" y="1351"/>
                    <a:pt x="262" y="1355"/>
                    <a:pt x="246" y="1355"/>
                  </a:cubicBezTo>
                  <a:cubicBezTo>
                    <a:pt x="211" y="1355"/>
                    <a:pt x="178" y="1337"/>
                    <a:pt x="160" y="1304"/>
                  </a:cubicBezTo>
                  <a:cubicBezTo>
                    <a:pt x="133" y="1255"/>
                    <a:pt x="154" y="1196"/>
                    <a:pt x="203" y="1169"/>
                  </a:cubicBezTo>
                  <a:lnTo>
                    <a:pt x="2256" y="80"/>
                  </a:lnTo>
                  <a:cubicBezTo>
                    <a:pt x="2271" y="71"/>
                    <a:pt x="2288" y="67"/>
                    <a:pt x="2304" y="67"/>
                  </a:cubicBezTo>
                  <a:close/>
                  <a:moveTo>
                    <a:pt x="2303" y="1"/>
                  </a:moveTo>
                  <a:cubicBezTo>
                    <a:pt x="2277" y="1"/>
                    <a:pt x="2249" y="7"/>
                    <a:pt x="2223" y="21"/>
                  </a:cubicBezTo>
                  <a:lnTo>
                    <a:pt x="171" y="1109"/>
                  </a:lnTo>
                  <a:cubicBezTo>
                    <a:pt x="0" y="1197"/>
                    <a:pt x="88" y="1425"/>
                    <a:pt x="242" y="1425"/>
                  </a:cubicBezTo>
                  <a:cubicBezTo>
                    <a:pt x="269" y="1425"/>
                    <a:pt x="298" y="1418"/>
                    <a:pt x="328" y="1402"/>
                  </a:cubicBezTo>
                  <a:lnTo>
                    <a:pt x="2137" y="443"/>
                  </a:lnTo>
                  <a:lnTo>
                    <a:pt x="2137" y="23471"/>
                  </a:lnTo>
                  <a:cubicBezTo>
                    <a:pt x="2137" y="23563"/>
                    <a:pt x="2212" y="23639"/>
                    <a:pt x="2305" y="23639"/>
                  </a:cubicBezTo>
                  <a:cubicBezTo>
                    <a:pt x="2397" y="23639"/>
                    <a:pt x="2472" y="23563"/>
                    <a:pt x="2472" y="23471"/>
                  </a:cubicBezTo>
                  <a:lnTo>
                    <a:pt x="2472" y="167"/>
                  </a:lnTo>
                  <a:cubicBezTo>
                    <a:pt x="2472" y="71"/>
                    <a:pt x="2392" y="1"/>
                    <a:pt x="230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02;p29">
              <a:extLst>
                <a:ext uri="{FF2B5EF4-FFF2-40B4-BE49-F238E27FC236}">
                  <a16:creationId xmlns:a16="http://schemas.microsoft.com/office/drawing/2014/main" id="{7492389B-2F85-4CF3-5AFE-3311CADD3720}"/>
                </a:ext>
              </a:extLst>
            </p:cNvPr>
            <p:cNvSpPr/>
            <p:nvPr/>
          </p:nvSpPr>
          <p:spPr>
            <a:xfrm>
              <a:off x="3499325" y="936575"/>
              <a:ext cx="405575" cy="179075"/>
            </a:xfrm>
            <a:custGeom>
              <a:avLst/>
              <a:gdLst/>
              <a:ahLst/>
              <a:cxnLst/>
              <a:rect l="l" t="t" r="r" b="b"/>
              <a:pathLst>
                <a:path w="16223" h="7163" extrusionOk="0">
                  <a:moveTo>
                    <a:pt x="195" y="1"/>
                  </a:moveTo>
                  <a:cubicBezTo>
                    <a:pt x="67" y="1"/>
                    <a:pt x="1" y="200"/>
                    <a:pt x="143" y="262"/>
                  </a:cubicBezTo>
                  <a:lnTo>
                    <a:pt x="15985" y="7151"/>
                  </a:lnTo>
                  <a:cubicBezTo>
                    <a:pt x="16001" y="7162"/>
                    <a:pt x="16017" y="7162"/>
                    <a:pt x="16039" y="7162"/>
                  </a:cubicBezTo>
                  <a:cubicBezTo>
                    <a:pt x="16185" y="7162"/>
                    <a:pt x="16223" y="6967"/>
                    <a:pt x="16093" y="6908"/>
                  </a:cubicBezTo>
                  <a:lnTo>
                    <a:pt x="252" y="13"/>
                  </a:lnTo>
                  <a:cubicBezTo>
                    <a:pt x="232" y="5"/>
                    <a:pt x="213" y="1"/>
                    <a:pt x="19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03;p29">
              <a:extLst>
                <a:ext uri="{FF2B5EF4-FFF2-40B4-BE49-F238E27FC236}">
                  <a16:creationId xmlns:a16="http://schemas.microsoft.com/office/drawing/2014/main" id="{799D0E6C-B6FD-E26D-C81E-57F86C834981}"/>
                </a:ext>
              </a:extLst>
            </p:cNvPr>
            <p:cNvSpPr/>
            <p:nvPr/>
          </p:nvSpPr>
          <p:spPr>
            <a:xfrm>
              <a:off x="3498125" y="935800"/>
              <a:ext cx="408000" cy="180800"/>
            </a:xfrm>
            <a:custGeom>
              <a:avLst/>
              <a:gdLst/>
              <a:ahLst/>
              <a:cxnLst/>
              <a:rect l="l" t="t" r="r" b="b"/>
              <a:pathLst>
                <a:path w="16320" h="7232" extrusionOk="0">
                  <a:moveTo>
                    <a:pt x="246" y="71"/>
                  </a:moveTo>
                  <a:cubicBezTo>
                    <a:pt x="256" y="71"/>
                    <a:pt x="273" y="71"/>
                    <a:pt x="283" y="77"/>
                  </a:cubicBezTo>
                  <a:lnTo>
                    <a:pt x="16125" y="6971"/>
                  </a:lnTo>
                  <a:cubicBezTo>
                    <a:pt x="16174" y="6993"/>
                    <a:pt x="16201" y="7052"/>
                    <a:pt x="16179" y="7101"/>
                  </a:cubicBezTo>
                  <a:cubicBezTo>
                    <a:pt x="16158" y="7139"/>
                    <a:pt x="16120" y="7161"/>
                    <a:pt x="16079" y="7161"/>
                  </a:cubicBezTo>
                  <a:cubicBezTo>
                    <a:pt x="16068" y="7161"/>
                    <a:pt x="16056" y="7159"/>
                    <a:pt x="16044" y="7155"/>
                  </a:cubicBezTo>
                  <a:lnTo>
                    <a:pt x="208" y="261"/>
                  </a:lnTo>
                  <a:cubicBezTo>
                    <a:pt x="153" y="239"/>
                    <a:pt x="132" y="180"/>
                    <a:pt x="153" y="131"/>
                  </a:cubicBezTo>
                  <a:cubicBezTo>
                    <a:pt x="170" y="93"/>
                    <a:pt x="208" y="71"/>
                    <a:pt x="246" y="71"/>
                  </a:cubicBezTo>
                  <a:close/>
                  <a:moveTo>
                    <a:pt x="236" y="0"/>
                  </a:moveTo>
                  <a:cubicBezTo>
                    <a:pt x="77" y="0"/>
                    <a:pt x="1" y="245"/>
                    <a:pt x="181" y="320"/>
                  </a:cubicBezTo>
                  <a:lnTo>
                    <a:pt x="16022" y="7215"/>
                  </a:lnTo>
                  <a:cubicBezTo>
                    <a:pt x="16038" y="7226"/>
                    <a:pt x="16065" y="7231"/>
                    <a:pt x="16087" y="7231"/>
                  </a:cubicBezTo>
                  <a:cubicBezTo>
                    <a:pt x="16266" y="7231"/>
                    <a:pt x="16320" y="6982"/>
                    <a:pt x="16152" y="6906"/>
                  </a:cubicBezTo>
                  <a:lnTo>
                    <a:pt x="311" y="17"/>
                  </a:lnTo>
                  <a:cubicBezTo>
                    <a:pt x="284" y="5"/>
                    <a:pt x="259" y="0"/>
                    <a:pt x="2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04;p29">
              <a:extLst>
                <a:ext uri="{FF2B5EF4-FFF2-40B4-BE49-F238E27FC236}">
                  <a16:creationId xmlns:a16="http://schemas.microsoft.com/office/drawing/2014/main" id="{DD7C2479-F023-5EC6-FED6-811F8D4056E2}"/>
                </a:ext>
              </a:extLst>
            </p:cNvPr>
            <p:cNvSpPr/>
            <p:nvPr/>
          </p:nvSpPr>
          <p:spPr>
            <a:xfrm>
              <a:off x="3896900" y="692650"/>
              <a:ext cx="77325" cy="473900"/>
            </a:xfrm>
            <a:custGeom>
              <a:avLst/>
              <a:gdLst/>
              <a:ahLst/>
              <a:cxnLst/>
              <a:rect l="l" t="t" r="r" b="b"/>
              <a:pathLst>
                <a:path w="3093" h="18956" extrusionOk="0">
                  <a:moveTo>
                    <a:pt x="2963" y="0"/>
                  </a:moveTo>
                  <a:cubicBezTo>
                    <a:pt x="2940" y="0"/>
                    <a:pt x="2917" y="5"/>
                    <a:pt x="2898" y="16"/>
                  </a:cubicBezTo>
                  <a:lnTo>
                    <a:pt x="71" y="1495"/>
                  </a:lnTo>
                  <a:cubicBezTo>
                    <a:pt x="28" y="1516"/>
                    <a:pt x="0" y="1560"/>
                    <a:pt x="0" y="1609"/>
                  </a:cubicBezTo>
                  <a:lnTo>
                    <a:pt x="0" y="18820"/>
                  </a:lnTo>
                  <a:cubicBezTo>
                    <a:pt x="0" y="18896"/>
                    <a:pt x="60" y="18955"/>
                    <a:pt x="136" y="18955"/>
                  </a:cubicBezTo>
                  <a:cubicBezTo>
                    <a:pt x="206" y="18955"/>
                    <a:pt x="266" y="18896"/>
                    <a:pt x="266" y="18820"/>
                  </a:cubicBezTo>
                  <a:lnTo>
                    <a:pt x="266" y="1690"/>
                  </a:lnTo>
                  <a:lnTo>
                    <a:pt x="2828" y="352"/>
                  </a:lnTo>
                  <a:lnTo>
                    <a:pt x="2828" y="17585"/>
                  </a:lnTo>
                  <a:cubicBezTo>
                    <a:pt x="2828" y="17675"/>
                    <a:pt x="2894" y="17719"/>
                    <a:pt x="2960" y="17719"/>
                  </a:cubicBezTo>
                  <a:cubicBezTo>
                    <a:pt x="3027" y="17719"/>
                    <a:pt x="3093" y="17675"/>
                    <a:pt x="3093" y="17585"/>
                  </a:cubicBezTo>
                  <a:lnTo>
                    <a:pt x="3093" y="130"/>
                  </a:lnTo>
                  <a:cubicBezTo>
                    <a:pt x="3093" y="87"/>
                    <a:pt x="3066" y="43"/>
                    <a:pt x="3028" y="16"/>
                  </a:cubicBezTo>
                  <a:cubicBezTo>
                    <a:pt x="3009" y="5"/>
                    <a:pt x="2986" y="0"/>
                    <a:pt x="29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05;p29">
              <a:extLst>
                <a:ext uri="{FF2B5EF4-FFF2-40B4-BE49-F238E27FC236}">
                  <a16:creationId xmlns:a16="http://schemas.microsoft.com/office/drawing/2014/main" id="{46E0EC5B-3A94-A5A6-3A1C-FD1EB0216AC1}"/>
                </a:ext>
              </a:extLst>
            </p:cNvPr>
            <p:cNvSpPr/>
            <p:nvPr/>
          </p:nvSpPr>
          <p:spPr>
            <a:xfrm>
              <a:off x="3896075" y="691725"/>
              <a:ext cx="78975" cy="475625"/>
            </a:xfrm>
            <a:custGeom>
              <a:avLst/>
              <a:gdLst/>
              <a:ahLst/>
              <a:cxnLst/>
              <a:rect l="l" t="t" r="r" b="b"/>
              <a:pathLst>
                <a:path w="3159" h="19025" extrusionOk="0">
                  <a:moveTo>
                    <a:pt x="2991" y="69"/>
                  </a:moveTo>
                  <a:cubicBezTo>
                    <a:pt x="3045" y="69"/>
                    <a:pt x="3093" y="113"/>
                    <a:pt x="3093" y="167"/>
                  </a:cubicBezTo>
                  <a:lnTo>
                    <a:pt x="3093" y="17622"/>
                  </a:lnTo>
                  <a:cubicBezTo>
                    <a:pt x="3093" y="17687"/>
                    <a:pt x="3043" y="17720"/>
                    <a:pt x="2993" y="17720"/>
                  </a:cubicBezTo>
                  <a:cubicBezTo>
                    <a:pt x="2943" y="17720"/>
                    <a:pt x="2893" y="17687"/>
                    <a:pt x="2893" y="17622"/>
                  </a:cubicBezTo>
                  <a:lnTo>
                    <a:pt x="2893" y="335"/>
                  </a:lnTo>
                  <a:lnTo>
                    <a:pt x="266" y="1705"/>
                  </a:lnTo>
                  <a:lnTo>
                    <a:pt x="266" y="18857"/>
                  </a:lnTo>
                  <a:cubicBezTo>
                    <a:pt x="266" y="18922"/>
                    <a:pt x="216" y="18955"/>
                    <a:pt x="166" y="18955"/>
                  </a:cubicBezTo>
                  <a:cubicBezTo>
                    <a:pt x="116" y="18955"/>
                    <a:pt x="66" y="18922"/>
                    <a:pt x="66" y="18857"/>
                  </a:cubicBezTo>
                  <a:lnTo>
                    <a:pt x="66" y="1646"/>
                  </a:lnTo>
                  <a:cubicBezTo>
                    <a:pt x="66" y="1613"/>
                    <a:pt x="88" y="1575"/>
                    <a:pt x="120" y="1559"/>
                  </a:cubicBezTo>
                  <a:lnTo>
                    <a:pt x="2947" y="80"/>
                  </a:lnTo>
                  <a:cubicBezTo>
                    <a:pt x="2958" y="75"/>
                    <a:pt x="2974" y="69"/>
                    <a:pt x="2991" y="69"/>
                  </a:cubicBezTo>
                  <a:close/>
                  <a:moveTo>
                    <a:pt x="2992" y="1"/>
                  </a:moveTo>
                  <a:cubicBezTo>
                    <a:pt x="2966" y="1"/>
                    <a:pt x="2940" y="7"/>
                    <a:pt x="2915" y="21"/>
                  </a:cubicBezTo>
                  <a:lnTo>
                    <a:pt x="88" y="1499"/>
                  </a:lnTo>
                  <a:cubicBezTo>
                    <a:pt x="33" y="1526"/>
                    <a:pt x="1" y="1586"/>
                    <a:pt x="1" y="1646"/>
                  </a:cubicBezTo>
                  <a:lnTo>
                    <a:pt x="1" y="18857"/>
                  </a:lnTo>
                  <a:cubicBezTo>
                    <a:pt x="1" y="18949"/>
                    <a:pt x="77" y="19025"/>
                    <a:pt x="169" y="19025"/>
                  </a:cubicBezTo>
                  <a:cubicBezTo>
                    <a:pt x="261" y="19025"/>
                    <a:pt x="337" y="18949"/>
                    <a:pt x="337" y="18857"/>
                  </a:cubicBezTo>
                  <a:lnTo>
                    <a:pt x="337" y="1748"/>
                  </a:lnTo>
                  <a:lnTo>
                    <a:pt x="2823" y="443"/>
                  </a:lnTo>
                  <a:lnTo>
                    <a:pt x="2823" y="17622"/>
                  </a:lnTo>
                  <a:cubicBezTo>
                    <a:pt x="2823" y="17733"/>
                    <a:pt x="2907" y="17789"/>
                    <a:pt x="2991" y="17789"/>
                  </a:cubicBezTo>
                  <a:cubicBezTo>
                    <a:pt x="3074" y="17789"/>
                    <a:pt x="3158" y="17733"/>
                    <a:pt x="3158" y="17622"/>
                  </a:cubicBezTo>
                  <a:lnTo>
                    <a:pt x="3158" y="167"/>
                  </a:lnTo>
                  <a:cubicBezTo>
                    <a:pt x="3158" y="71"/>
                    <a:pt x="3078" y="1"/>
                    <a:pt x="299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6;p29">
              <a:extLst>
                <a:ext uri="{FF2B5EF4-FFF2-40B4-BE49-F238E27FC236}">
                  <a16:creationId xmlns:a16="http://schemas.microsoft.com/office/drawing/2014/main" id="{7CE80661-69E3-6920-A6EF-EA72E2CF8877}"/>
                </a:ext>
              </a:extLst>
            </p:cNvPr>
            <p:cNvSpPr/>
            <p:nvPr/>
          </p:nvSpPr>
          <p:spPr>
            <a:xfrm>
              <a:off x="3248750" y="591100"/>
              <a:ext cx="727050" cy="300875"/>
            </a:xfrm>
            <a:custGeom>
              <a:avLst/>
              <a:gdLst/>
              <a:ahLst/>
              <a:cxnLst/>
              <a:rect l="l" t="t" r="r" b="b"/>
              <a:pathLst>
                <a:path w="29082" h="12035" extrusionOk="0">
                  <a:moveTo>
                    <a:pt x="21634" y="0"/>
                  </a:moveTo>
                  <a:cubicBezTo>
                    <a:pt x="21611" y="0"/>
                    <a:pt x="21588" y="6"/>
                    <a:pt x="21567" y="16"/>
                  </a:cubicBezTo>
                  <a:lnTo>
                    <a:pt x="120" y="11785"/>
                  </a:lnTo>
                  <a:cubicBezTo>
                    <a:pt x="1" y="11850"/>
                    <a:pt x="44" y="12034"/>
                    <a:pt x="185" y="12034"/>
                  </a:cubicBezTo>
                  <a:cubicBezTo>
                    <a:pt x="207" y="12034"/>
                    <a:pt x="228" y="12029"/>
                    <a:pt x="245" y="12018"/>
                  </a:cubicBezTo>
                  <a:lnTo>
                    <a:pt x="21632" y="287"/>
                  </a:lnTo>
                  <a:lnTo>
                    <a:pt x="28819" y="4311"/>
                  </a:lnTo>
                  <a:cubicBezTo>
                    <a:pt x="28842" y="4324"/>
                    <a:pt x="28866" y="4330"/>
                    <a:pt x="28888" y="4330"/>
                  </a:cubicBezTo>
                  <a:cubicBezTo>
                    <a:pt x="29009" y="4330"/>
                    <a:pt x="29082" y="4152"/>
                    <a:pt x="28949" y="4078"/>
                  </a:cubicBezTo>
                  <a:lnTo>
                    <a:pt x="21697" y="16"/>
                  </a:lnTo>
                  <a:cubicBezTo>
                    <a:pt x="21678" y="6"/>
                    <a:pt x="21656" y="0"/>
                    <a:pt x="216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7;p29">
              <a:extLst>
                <a:ext uri="{FF2B5EF4-FFF2-40B4-BE49-F238E27FC236}">
                  <a16:creationId xmlns:a16="http://schemas.microsoft.com/office/drawing/2014/main" id="{62F54602-107E-261D-A2A3-ED5C108F7A59}"/>
                </a:ext>
              </a:extLst>
            </p:cNvPr>
            <p:cNvSpPr/>
            <p:nvPr/>
          </p:nvSpPr>
          <p:spPr>
            <a:xfrm>
              <a:off x="3247550" y="590300"/>
              <a:ext cx="728575" cy="302475"/>
            </a:xfrm>
            <a:custGeom>
              <a:avLst/>
              <a:gdLst/>
              <a:ahLst/>
              <a:cxnLst/>
              <a:rect l="l" t="t" r="r" b="b"/>
              <a:pathLst>
                <a:path w="29143" h="12099" extrusionOk="0">
                  <a:moveTo>
                    <a:pt x="21680" y="65"/>
                  </a:moveTo>
                  <a:cubicBezTo>
                    <a:pt x="21696" y="65"/>
                    <a:pt x="21712" y="70"/>
                    <a:pt x="21728" y="81"/>
                  </a:cubicBezTo>
                  <a:lnTo>
                    <a:pt x="28980" y="4137"/>
                  </a:lnTo>
                  <a:cubicBezTo>
                    <a:pt x="29029" y="4164"/>
                    <a:pt x="29045" y="4229"/>
                    <a:pt x="29018" y="4273"/>
                  </a:cubicBezTo>
                  <a:cubicBezTo>
                    <a:pt x="29007" y="4300"/>
                    <a:pt x="28986" y="4316"/>
                    <a:pt x="28959" y="4321"/>
                  </a:cubicBezTo>
                  <a:cubicBezTo>
                    <a:pt x="28949" y="4323"/>
                    <a:pt x="28939" y="4325"/>
                    <a:pt x="28929" y="4325"/>
                  </a:cubicBezTo>
                  <a:cubicBezTo>
                    <a:pt x="28912" y="4325"/>
                    <a:pt x="28897" y="4321"/>
                    <a:pt x="28883" y="4311"/>
                  </a:cubicBezTo>
                  <a:lnTo>
                    <a:pt x="21696" y="292"/>
                  </a:lnTo>
                  <a:lnTo>
                    <a:pt x="21680" y="281"/>
                  </a:lnTo>
                  <a:lnTo>
                    <a:pt x="276" y="12023"/>
                  </a:lnTo>
                  <a:cubicBezTo>
                    <a:pt x="264" y="12029"/>
                    <a:pt x="250" y="12032"/>
                    <a:pt x="235" y="12032"/>
                  </a:cubicBezTo>
                  <a:cubicBezTo>
                    <a:pt x="201" y="12032"/>
                    <a:pt x="166" y="12014"/>
                    <a:pt x="146" y="11979"/>
                  </a:cubicBezTo>
                  <a:cubicBezTo>
                    <a:pt x="119" y="11936"/>
                    <a:pt x="136" y="11871"/>
                    <a:pt x="184" y="11849"/>
                  </a:cubicBezTo>
                  <a:lnTo>
                    <a:pt x="21636" y="81"/>
                  </a:lnTo>
                  <a:cubicBezTo>
                    <a:pt x="21647" y="70"/>
                    <a:pt x="21663" y="65"/>
                    <a:pt x="21680" y="65"/>
                  </a:cubicBezTo>
                  <a:close/>
                  <a:moveTo>
                    <a:pt x="21682" y="1"/>
                  </a:moveTo>
                  <a:cubicBezTo>
                    <a:pt x="21654" y="1"/>
                    <a:pt x="21626" y="8"/>
                    <a:pt x="21598" y="21"/>
                  </a:cubicBezTo>
                  <a:lnTo>
                    <a:pt x="152" y="11790"/>
                  </a:lnTo>
                  <a:cubicBezTo>
                    <a:pt x="0" y="11871"/>
                    <a:pt x="60" y="12099"/>
                    <a:pt x="233" y="12099"/>
                  </a:cubicBezTo>
                  <a:cubicBezTo>
                    <a:pt x="260" y="12099"/>
                    <a:pt x="287" y="12093"/>
                    <a:pt x="309" y="12082"/>
                  </a:cubicBezTo>
                  <a:lnTo>
                    <a:pt x="21680" y="357"/>
                  </a:lnTo>
                  <a:lnTo>
                    <a:pt x="28850" y="4370"/>
                  </a:lnTo>
                  <a:cubicBezTo>
                    <a:pt x="28876" y="4385"/>
                    <a:pt x="28906" y="4392"/>
                    <a:pt x="28934" y="4392"/>
                  </a:cubicBezTo>
                  <a:cubicBezTo>
                    <a:pt x="28948" y="4392"/>
                    <a:pt x="28962" y="4390"/>
                    <a:pt x="28975" y="4386"/>
                  </a:cubicBezTo>
                  <a:cubicBezTo>
                    <a:pt x="29121" y="4349"/>
                    <a:pt x="29143" y="4154"/>
                    <a:pt x="29013" y="4083"/>
                  </a:cubicBezTo>
                  <a:lnTo>
                    <a:pt x="21761" y="21"/>
                  </a:lnTo>
                  <a:cubicBezTo>
                    <a:pt x="21737" y="8"/>
                    <a:pt x="21710" y="1"/>
                    <a:pt x="2168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08;p29">
              <a:extLst>
                <a:ext uri="{FF2B5EF4-FFF2-40B4-BE49-F238E27FC236}">
                  <a16:creationId xmlns:a16="http://schemas.microsoft.com/office/drawing/2014/main" id="{18D19537-BEFB-C1FB-0E9B-97114E6F8EF4}"/>
                </a:ext>
              </a:extLst>
            </p:cNvPr>
            <p:cNvSpPr/>
            <p:nvPr/>
          </p:nvSpPr>
          <p:spPr>
            <a:xfrm>
              <a:off x="3786000" y="501875"/>
              <a:ext cx="6950" cy="96000"/>
            </a:xfrm>
            <a:custGeom>
              <a:avLst/>
              <a:gdLst/>
              <a:ahLst/>
              <a:cxnLst/>
              <a:rect l="l" t="t" r="r" b="b"/>
              <a:pathLst>
                <a:path w="278" h="3840" extrusionOk="0">
                  <a:moveTo>
                    <a:pt x="136" y="0"/>
                  </a:moveTo>
                  <a:cubicBezTo>
                    <a:pt x="60" y="0"/>
                    <a:pt x="1" y="60"/>
                    <a:pt x="1" y="135"/>
                  </a:cubicBezTo>
                  <a:lnTo>
                    <a:pt x="12" y="3705"/>
                  </a:lnTo>
                  <a:cubicBezTo>
                    <a:pt x="12" y="3780"/>
                    <a:pt x="71" y="3840"/>
                    <a:pt x="142" y="3840"/>
                  </a:cubicBezTo>
                  <a:cubicBezTo>
                    <a:pt x="218" y="3834"/>
                    <a:pt x="277" y="3775"/>
                    <a:pt x="277" y="3705"/>
                  </a:cubicBezTo>
                  <a:lnTo>
                    <a:pt x="266" y="135"/>
                  </a:lnTo>
                  <a:cubicBezTo>
                    <a:pt x="266" y="60"/>
                    <a:pt x="207" y="0"/>
                    <a:pt x="1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09;p29">
              <a:extLst>
                <a:ext uri="{FF2B5EF4-FFF2-40B4-BE49-F238E27FC236}">
                  <a16:creationId xmlns:a16="http://schemas.microsoft.com/office/drawing/2014/main" id="{4FEA0656-2C3B-F603-C548-38806A1AB52C}"/>
                </a:ext>
              </a:extLst>
            </p:cNvPr>
            <p:cNvSpPr/>
            <p:nvPr/>
          </p:nvSpPr>
          <p:spPr>
            <a:xfrm>
              <a:off x="3785200" y="501075"/>
              <a:ext cx="8550" cy="97625"/>
            </a:xfrm>
            <a:custGeom>
              <a:avLst/>
              <a:gdLst/>
              <a:ahLst/>
              <a:cxnLst/>
              <a:rect l="l" t="t" r="r" b="b"/>
              <a:pathLst>
                <a:path w="342" h="3905" extrusionOk="0">
                  <a:moveTo>
                    <a:pt x="168" y="65"/>
                  </a:moveTo>
                  <a:cubicBezTo>
                    <a:pt x="222" y="65"/>
                    <a:pt x="266" y="113"/>
                    <a:pt x="266" y="167"/>
                  </a:cubicBezTo>
                  <a:lnTo>
                    <a:pt x="277" y="3737"/>
                  </a:lnTo>
                  <a:cubicBezTo>
                    <a:pt x="277" y="3791"/>
                    <a:pt x="233" y="3834"/>
                    <a:pt x="174" y="3834"/>
                  </a:cubicBezTo>
                  <a:cubicBezTo>
                    <a:pt x="120" y="3834"/>
                    <a:pt x="76" y="3791"/>
                    <a:pt x="76" y="3737"/>
                  </a:cubicBezTo>
                  <a:lnTo>
                    <a:pt x="65" y="167"/>
                  </a:lnTo>
                  <a:cubicBezTo>
                    <a:pt x="65" y="113"/>
                    <a:pt x="114" y="65"/>
                    <a:pt x="168" y="65"/>
                  </a:cubicBezTo>
                  <a:close/>
                  <a:moveTo>
                    <a:pt x="166" y="1"/>
                  </a:moveTo>
                  <a:cubicBezTo>
                    <a:pt x="83" y="1"/>
                    <a:pt x="0" y="56"/>
                    <a:pt x="0" y="167"/>
                  </a:cubicBezTo>
                  <a:lnTo>
                    <a:pt x="6" y="3737"/>
                  </a:lnTo>
                  <a:cubicBezTo>
                    <a:pt x="6" y="3829"/>
                    <a:pt x="82" y="3904"/>
                    <a:pt x="174" y="3904"/>
                  </a:cubicBezTo>
                  <a:cubicBezTo>
                    <a:pt x="266" y="3904"/>
                    <a:pt x="342" y="3829"/>
                    <a:pt x="342" y="3737"/>
                  </a:cubicBezTo>
                  <a:lnTo>
                    <a:pt x="336" y="167"/>
                  </a:lnTo>
                  <a:cubicBezTo>
                    <a:pt x="333"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110;p29">
              <a:extLst>
                <a:ext uri="{FF2B5EF4-FFF2-40B4-BE49-F238E27FC236}">
                  <a16:creationId xmlns:a16="http://schemas.microsoft.com/office/drawing/2014/main" id="{ABB03B6C-EB66-58B4-8D97-DB610277DD8E}"/>
                </a:ext>
              </a:extLst>
            </p:cNvPr>
            <p:cNvSpPr/>
            <p:nvPr/>
          </p:nvSpPr>
          <p:spPr>
            <a:xfrm>
              <a:off x="2395900" y="2917575"/>
              <a:ext cx="869125" cy="577250"/>
            </a:xfrm>
            <a:custGeom>
              <a:avLst/>
              <a:gdLst/>
              <a:ahLst/>
              <a:cxnLst/>
              <a:rect l="l" t="t" r="r" b="b"/>
              <a:pathLst>
                <a:path w="34765" h="23090" extrusionOk="0">
                  <a:moveTo>
                    <a:pt x="34494" y="283"/>
                  </a:moveTo>
                  <a:lnTo>
                    <a:pt x="34494" y="22813"/>
                  </a:lnTo>
                  <a:lnTo>
                    <a:pt x="266" y="21335"/>
                  </a:lnTo>
                  <a:lnTo>
                    <a:pt x="266" y="3462"/>
                  </a:lnTo>
                  <a:lnTo>
                    <a:pt x="34494" y="283"/>
                  </a:lnTo>
                  <a:close/>
                  <a:moveTo>
                    <a:pt x="34633" y="1"/>
                  </a:moveTo>
                  <a:cubicBezTo>
                    <a:pt x="34629" y="1"/>
                    <a:pt x="34624" y="1"/>
                    <a:pt x="34619" y="2"/>
                  </a:cubicBezTo>
                  <a:lnTo>
                    <a:pt x="120" y="3208"/>
                  </a:lnTo>
                  <a:cubicBezTo>
                    <a:pt x="55" y="3219"/>
                    <a:pt x="1" y="3273"/>
                    <a:pt x="1" y="3343"/>
                  </a:cubicBezTo>
                  <a:lnTo>
                    <a:pt x="1" y="21459"/>
                  </a:lnTo>
                  <a:cubicBezTo>
                    <a:pt x="1" y="21530"/>
                    <a:pt x="55" y="21589"/>
                    <a:pt x="130" y="21595"/>
                  </a:cubicBezTo>
                  <a:lnTo>
                    <a:pt x="34624" y="23089"/>
                  </a:lnTo>
                  <a:lnTo>
                    <a:pt x="34629" y="23089"/>
                  </a:lnTo>
                  <a:cubicBezTo>
                    <a:pt x="34705" y="23089"/>
                    <a:pt x="34765" y="23030"/>
                    <a:pt x="34765" y="22954"/>
                  </a:cubicBezTo>
                  <a:lnTo>
                    <a:pt x="34765" y="132"/>
                  </a:lnTo>
                  <a:cubicBezTo>
                    <a:pt x="34765" y="99"/>
                    <a:pt x="34749" y="61"/>
                    <a:pt x="34721" y="34"/>
                  </a:cubicBezTo>
                  <a:cubicBezTo>
                    <a:pt x="34698" y="15"/>
                    <a:pt x="34666" y="1"/>
                    <a:pt x="3463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111;p29">
              <a:extLst>
                <a:ext uri="{FF2B5EF4-FFF2-40B4-BE49-F238E27FC236}">
                  <a16:creationId xmlns:a16="http://schemas.microsoft.com/office/drawing/2014/main" id="{E8F5ABBB-BF4C-7907-CDE6-31D77BD670B8}"/>
                </a:ext>
              </a:extLst>
            </p:cNvPr>
            <p:cNvSpPr/>
            <p:nvPr/>
          </p:nvSpPr>
          <p:spPr>
            <a:xfrm>
              <a:off x="2395100" y="2916775"/>
              <a:ext cx="870750" cy="578850"/>
            </a:xfrm>
            <a:custGeom>
              <a:avLst/>
              <a:gdLst/>
              <a:ahLst/>
              <a:cxnLst/>
              <a:rect l="l" t="t" r="r" b="b"/>
              <a:pathLst>
                <a:path w="34830" h="23154" extrusionOk="0">
                  <a:moveTo>
                    <a:pt x="34493" y="348"/>
                  </a:moveTo>
                  <a:lnTo>
                    <a:pt x="34493" y="22813"/>
                  </a:lnTo>
                  <a:lnTo>
                    <a:pt x="330" y="21334"/>
                  </a:lnTo>
                  <a:lnTo>
                    <a:pt x="330" y="3527"/>
                  </a:lnTo>
                  <a:lnTo>
                    <a:pt x="34493" y="348"/>
                  </a:lnTo>
                  <a:close/>
                  <a:moveTo>
                    <a:pt x="34564" y="277"/>
                  </a:moveTo>
                  <a:lnTo>
                    <a:pt x="298" y="3462"/>
                  </a:lnTo>
                  <a:lnTo>
                    <a:pt x="265" y="3467"/>
                  </a:lnTo>
                  <a:lnTo>
                    <a:pt x="265" y="21399"/>
                  </a:lnTo>
                  <a:lnTo>
                    <a:pt x="34526" y="22883"/>
                  </a:lnTo>
                  <a:lnTo>
                    <a:pt x="34564" y="22883"/>
                  </a:lnTo>
                  <a:lnTo>
                    <a:pt x="34564" y="277"/>
                  </a:lnTo>
                  <a:close/>
                  <a:moveTo>
                    <a:pt x="34661" y="66"/>
                  </a:moveTo>
                  <a:cubicBezTo>
                    <a:pt x="34688" y="66"/>
                    <a:pt x="34710" y="77"/>
                    <a:pt x="34732" y="93"/>
                  </a:cubicBezTo>
                  <a:cubicBezTo>
                    <a:pt x="34748" y="109"/>
                    <a:pt x="34764" y="137"/>
                    <a:pt x="34759" y="164"/>
                  </a:cubicBezTo>
                  <a:lnTo>
                    <a:pt x="34759" y="22986"/>
                  </a:lnTo>
                  <a:cubicBezTo>
                    <a:pt x="34759" y="23013"/>
                    <a:pt x="34748" y="23040"/>
                    <a:pt x="34732" y="23056"/>
                  </a:cubicBezTo>
                  <a:cubicBezTo>
                    <a:pt x="34710" y="23078"/>
                    <a:pt x="34688" y="23083"/>
                    <a:pt x="34661" y="23083"/>
                  </a:cubicBezTo>
                  <a:lnTo>
                    <a:pt x="34661" y="23121"/>
                  </a:lnTo>
                  <a:lnTo>
                    <a:pt x="34656" y="23083"/>
                  </a:lnTo>
                  <a:lnTo>
                    <a:pt x="162" y="21594"/>
                  </a:lnTo>
                  <a:cubicBezTo>
                    <a:pt x="108" y="21589"/>
                    <a:pt x="65" y="21545"/>
                    <a:pt x="65" y="21491"/>
                  </a:cubicBezTo>
                  <a:lnTo>
                    <a:pt x="65" y="3375"/>
                  </a:lnTo>
                  <a:cubicBezTo>
                    <a:pt x="65" y="3321"/>
                    <a:pt x="103" y="3283"/>
                    <a:pt x="157" y="3278"/>
                  </a:cubicBezTo>
                  <a:lnTo>
                    <a:pt x="34656" y="66"/>
                  </a:lnTo>
                  <a:close/>
                  <a:moveTo>
                    <a:pt x="34663" y="0"/>
                  </a:moveTo>
                  <a:cubicBezTo>
                    <a:pt x="34657" y="0"/>
                    <a:pt x="34651" y="0"/>
                    <a:pt x="34645" y="1"/>
                  </a:cubicBezTo>
                  <a:lnTo>
                    <a:pt x="152" y="3207"/>
                  </a:lnTo>
                  <a:cubicBezTo>
                    <a:pt x="65" y="3218"/>
                    <a:pt x="0" y="3289"/>
                    <a:pt x="0" y="3375"/>
                  </a:cubicBezTo>
                  <a:lnTo>
                    <a:pt x="0" y="21491"/>
                  </a:lnTo>
                  <a:cubicBezTo>
                    <a:pt x="0" y="21583"/>
                    <a:pt x="70" y="21654"/>
                    <a:pt x="157" y="21659"/>
                  </a:cubicBezTo>
                  <a:lnTo>
                    <a:pt x="34656" y="23154"/>
                  </a:lnTo>
                  <a:lnTo>
                    <a:pt x="34661" y="23154"/>
                  </a:lnTo>
                  <a:cubicBezTo>
                    <a:pt x="34705" y="23154"/>
                    <a:pt x="34748" y="23138"/>
                    <a:pt x="34775" y="23105"/>
                  </a:cubicBezTo>
                  <a:cubicBezTo>
                    <a:pt x="34813" y="23073"/>
                    <a:pt x="34829" y="23029"/>
                    <a:pt x="34829" y="22986"/>
                  </a:cubicBezTo>
                  <a:lnTo>
                    <a:pt x="34829" y="164"/>
                  </a:lnTo>
                  <a:cubicBezTo>
                    <a:pt x="34829" y="120"/>
                    <a:pt x="34808" y="72"/>
                    <a:pt x="34775" y="44"/>
                  </a:cubicBezTo>
                  <a:cubicBezTo>
                    <a:pt x="34742" y="16"/>
                    <a:pt x="34705" y="0"/>
                    <a:pt x="346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112;p29">
              <a:extLst>
                <a:ext uri="{FF2B5EF4-FFF2-40B4-BE49-F238E27FC236}">
                  <a16:creationId xmlns:a16="http://schemas.microsoft.com/office/drawing/2014/main" id="{E456724B-91E3-299D-7349-84BCDCBFF62C}"/>
                </a:ext>
              </a:extLst>
            </p:cNvPr>
            <p:cNvSpPr/>
            <p:nvPr/>
          </p:nvSpPr>
          <p:spPr>
            <a:xfrm>
              <a:off x="2394450" y="2928275"/>
              <a:ext cx="870725" cy="83850"/>
            </a:xfrm>
            <a:custGeom>
              <a:avLst/>
              <a:gdLst/>
              <a:ahLst/>
              <a:cxnLst/>
              <a:rect l="l" t="t" r="r" b="b"/>
              <a:pathLst>
                <a:path w="34829" h="3354" extrusionOk="0">
                  <a:moveTo>
                    <a:pt x="34695" y="0"/>
                  </a:moveTo>
                  <a:cubicBezTo>
                    <a:pt x="34689" y="0"/>
                    <a:pt x="34683" y="1"/>
                    <a:pt x="34677" y="1"/>
                  </a:cubicBezTo>
                  <a:lnTo>
                    <a:pt x="1375" y="3083"/>
                  </a:lnTo>
                  <a:lnTo>
                    <a:pt x="226" y="2785"/>
                  </a:lnTo>
                  <a:cubicBezTo>
                    <a:pt x="213" y="2782"/>
                    <a:pt x="201" y="2780"/>
                    <a:pt x="189" y="2780"/>
                  </a:cubicBezTo>
                  <a:cubicBezTo>
                    <a:pt x="45" y="2780"/>
                    <a:pt x="1" y="3005"/>
                    <a:pt x="156" y="3045"/>
                  </a:cubicBezTo>
                  <a:lnTo>
                    <a:pt x="1331" y="3348"/>
                  </a:lnTo>
                  <a:cubicBezTo>
                    <a:pt x="1342" y="3348"/>
                    <a:pt x="1353" y="3354"/>
                    <a:pt x="1364" y="3354"/>
                  </a:cubicBezTo>
                  <a:lnTo>
                    <a:pt x="1375" y="3354"/>
                  </a:lnTo>
                  <a:lnTo>
                    <a:pt x="34698" y="267"/>
                  </a:lnTo>
                  <a:cubicBezTo>
                    <a:pt x="34774" y="256"/>
                    <a:pt x="34828" y="191"/>
                    <a:pt x="34823" y="121"/>
                  </a:cubicBezTo>
                  <a:cubicBezTo>
                    <a:pt x="34813" y="51"/>
                    <a:pt x="34758" y="0"/>
                    <a:pt x="346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113;p29">
              <a:extLst>
                <a:ext uri="{FF2B5EF4-FFF2-40B4-BE49-F238E27FC236}">
                  <a16:creationId xmlns:a16="http://schemas.microsoft.com/office/drawing/2014/main" id="{D8660520-D48B-3CD0-12F8-167A34FFCE24}"/>
                </a:ext>
              </a:extLst>
            </p:cNvPr>
            <p:cNvSpPr/>
            <p:nvPr/>
          </p:nvSpPr>
          <p:spPr>
            <a:xfrm>
              <a:off x="2393200" y="2927325"/>
              <a:ext cx="872775" cy="85625"/>
            </a:xfrm>
            <a:custGeom>
              <a:avLst/>
              <a:gdLst/>
              <a:ahLst/>
              <a:cxnLst/>
              <a:rect l="l" t="t" r="r" b="b"/>
              <a:pathLst>
                <a:path w="34911" h="3425" extrusionOk="0">
                  <a:moveTo>
                    <a:pt x="34749" y="70"/>
                  </a:moveTo>
                  <a:cubicBezTo>
                    <a:pt x="34766" y="70"/>
                    <a:pt x="34785" y="76"/>
                    <a:pt x="34797" y="88"/>
                  </a:cubicBezTo>
                  <a:cubicBezTo>
                    <a:pt x="34819" y="104"/>
                    <a:pt x="34835" y="132"/>
                    <a:pt x="34835" y="159"/>
                  </a:cubicBezTo>
                  <a:cubicBezTo>
                    <a:pt x="34840" y="213"/>
                    <a:pt x="34802" y="262"/>
                    <a:pt x="34748" y="267"/>
                  </a:cubicBezTo>
                  <a:lnTo>
                    <a:pt x="1419" y="3354"/>
                  </a:lnTo>
                  <a:cubicBezTo>
                    <a:pt x="1419" y="3359"/>
                    <a:pt x="1419" y="3359"/>
                    <a:pt x="1414" y="3359"/>
                  </a:cubicBezTo>
                  <a:cubicBezTo>
                    <a:pt x="1408" y="3359"/>
                    <a:pt x="1397" y="3354"/>
                    <a:pt x="1387" y="3354"/>
                  </a:cubicBezTo>
                  <a:lnTo>
                    <a:pt x="217" y="3051"/>
                  </a:lnTo>
                  <a:cubicBezTo>
                    <a:pt x="103" y="3018"/>
                    <a:pt x="125" y="2856"/>
                    <a:pt x="244" y="2856"/>
                  </a:cubicBezTo>
                  <a:lnTo>
                    <a:pt x="266" y="2856"/>
                  </a:lnTo>
                  <a:lnTo>
                    <a:pt x="1419" y="3159"/>
                  </a:lnTo>
                  <a:lnTo>
                    <a:pt x="34732" y="72"/>
                  </a:lnTo>
                  <a:cubicBezTo>
                    <a:pt x="34737" y="71"/>
                    <a:pt x="34743" y="70"/>
                    <a:pt x="34749" y="70"/>
                  </a:cubicBezTo>
                  <a:close/>
                  <a:moveTo>
                    <a:pt x="34743" y="0"/>
                  </a:moveTo>
                  <a:cubicBezTo>
                    <a:pt x="34736" y="0"/>
                    <a:pt x="34728" y="1"/>
                    <a:pt x="34721" y="2"/>
                  </a:cubicBezTo>
                  <a:lnTo>
                    <a:pt x="1425" y="3089"/>
                  </a:lnTo>
                  <a:lnTo>
                    <a:pt x="282" y="2791"/>
                  </a:lnTo>
                  <a:cubicBezTo>
                    <a:pt x="265" y="2787"/>
                    <a:pt x="249" y="2785"/>
                    <a:pt x="235" y="2785"/>
                  </a:cubicBezTo>
                  <a:cubicBezTo>
                    <a:pt x="55" y="2785"/>
                    <a:pt x="1" y="3066"/>
                    <a:pt x="201" y="3116"/>
                  </a:cubicBezTo>
                  <a:lnTo>
                    <a:pt x="1370" y="3419"/>
                  </a:lnTo>
                  <a:cubicBezTo>
                    <a:pt x="1387" y="3424"/>
                    <a:pt x="1397" y="3424"/>
                    <a:pt x="1414" y="3424"/>
                  </a:cubicBezTo>
                  <a:lnTo>
                    <a:pt x="1430" y="3424"/>
                  </a:lnTo>
                  <a:lnTo>
                    <a:pt x="34754" y="337"/>
                  </a:lnTo>
                  <a:cubicBezTo>
                    <a:pt x="34846" y="327"/>
                    <a:pt x="34911" y="245"/>
                    <a:pt x="34905" y="153"/>
                  </a:cubicBezTo>
                  <a:cubicBezTo>
                    <a:pt x="34900" y="104"/>
                    <a:pt x="34878" y="67"/>
                    <a:pt x="34840" y="34"/>
                  </a:cubicBezTo>
                  <a:cubicBezTo>
                    <a:pt x="34813" y="12"/>
                    <a:pt x="34779" y="0"/>
                    <a:pt x="3474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114;p29">
              <a:extLst>
                <a:ext uri="{FF2B5EF4-FFF2-40B4-BE49-F238E27FC236}">
                  <a16:creationId xmlns:a16="http://schemas.microsoft.com/office/drawing/2014/main" id="{E83A5080-97CF-7ECD-E26B-3D0FEBE6112E}"/>
                </a:ext>
              </a:extLst>
            </p:cNvPr>
            <p:cNvSpPr/>
            <p:nvPr/>
          </p:nvSpPr>
          <p:spPr>
            <a:xfrm>
              <a:off x="2425150" y="3005375"/>
              <a:ext cx="6650" cy="453300"/>
            </a:xfrm>
            <a:custGeom>
              <a:avLst/>
              <a:gdLst/>
              <a:ahLst/>
              <a:cxnLst/>
              <a:rect l="l" t="t" r="r" b="b"/>
              <a:pathLst>
                <a:path w="266" h="18132" extrusionOk="0">
                  <a:moveTo>
                    <a:pt x="133" y="0"/>
                  </a:moveTo>
                  <a:cubicBezTo>
                    <a:pt x="67" y="0"/>
                    <a:pt x="0" y="45"/>
                    <a:pt x="0" y="135"/>
                  </a:cubicBezTo>
                  <a:lnTo>
                    <a:pt x="0" y="18001"/>
                  </a:lnTo>
                  <a:cubicBezTo>
                    <a:pt x="0" y="18072"/>
                    <a:pt x="60" y="18131"/>
                    <a:pt x="136" y="18131"/>
                  </a:cubicBezTo>
                  <a:cubicBezTo>
                    <a:pt x="206" y="18131"/>
                    <a:pt x="266" y="18072"/>
                    <a:pt x="266" y="18001"/>
                  </a:cubicBezTo>
                  <a:lnTo>
                    <a:pt x="266" y="135"/>
                  </a:lnTo>
                  <a:cubicBezTo>
                    <a:pt x="266" y="45"/>
                    <a:pt x="199"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115;p29">
              <a:extLst>
                <a:ext uri="{FF2B5EF4-FFF2-40B4-BE49-F238E27FC236}">
                  <a16:creationId xmlns:a16="http://schemas.microsoft.com/office/drawing/2014/main" id="{4C843AE1-23CF-E59D-4609-1E52A46E9AA5}"/>
                </a:ext>
              </a:extLst>
            </p:cNvPr>
            <p:cNvSpPr/>
            <p:nvPr/>
          </p:nvSpPr>
          <p:spPr>
            <a:xfrm>
              <a:off x="2424325" y="3004550"/>
              <a:ext cx="8425" cy="454925"/>
            </a:xfrm>
            <a:custGeom>
              <a:avLst/>
              <a:gdLst/>
              <a:ahLst/>
              <a:cxnLst/>
              <a:rect l="l" t="t" r="r" b="b"/>
              <a:pathLst>
                <a:path w="337" h="18197" extrusionOk="0">
                  <a:moveTo>
                    <a:pt x="169" y="70"/>
                  </a:moveTo>
                  <a:cubicBezTo>
                    <a:pt x="223" y="70"/>
                    <a:pt x="266" y="113"/>
                    <a:pt x="266" y="168"/>
                  </a:cubicBezTo>
                  <a:lnTo>
                    <a:pt x="266" y="18034"/>
                  </a:lnTo>
                  <a:cubicBezTo>
                    <a:pt x="266" y="18099"/>
                    <a:pt x="216" y="18132"/>
                    <a:pt x="166" y="18132"/>
                  </a:cubicBezTo>
                  <a:cubicBezTo>
                    <a:pt x="116" y="18132"/>
                    <a:pt x="66" y="18099"/>
                    <a:pt x="66" y="18034"/>
                  </a:cubicBezTo>
                  <a:lnTo>
                    <a:pt x="66" y="168"/>
                  </a:lnTo>
                  <a:cubicBezTo>
                    <a:pt x="66" y="113"/>
                    <a:pt x="115" y="70"/>
                    <a:pt x="169" y="70"/>
                  </a:cubicBezTo>
                  <a:close/>
                  <a:moveTo>
                    <a:pt x="169" y="1"/>
                  </a:moveTo>
                  <a:cubicBezTo>
                    <a:pt x="85" y="1"/>
                    <a:pt x="1" y="56"/>
                    <a:pt x="1" y="168"/>
                  </a:cubicBezTo>
                  <a:lnTo>
                    <a:pt x="1" y="18034"/>
                  </a:lnTo>
                  <a:cubicBezTo>
                    <a:pt x="1" y="18126"/>
                    <a:pt x="77" y="18197"/>
                    <a:pt x="169" y="18197"/>
                  </a:cubicBezTo>
                  <a:cubicBezTo>
                    <a:pt x="261" y="18197"/>
                    <a:pt x="337" y="18126"/>
                    <a:pt x="337" y="18034"/>
                  </a:cubicBezTo>
                  <a:lnTo>
                    <a:pt x="337" y="168"/>
                  </a:lnTo>
                  <a:cubicBezTo>
                    <a:pt x="337" y="56"/>
                    <a:pt x="253" y="1"/>
                    <a:pt x="1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116;p29">
              <a:extLst>
                <a:ext uri="{FF2B5EF4-FFF2-40B4-BE49-F238E27FC236}">
                  <a16:creationId xmlns:a16="http://schemas.microsoft.com/office/drawing/2014/main" id="{8CCEAFB8-ACCF-FFBF-A8A0-006AFD482F93}"/>
                </a:ext>
              </a:extLst>
            </p:cNvPr>
            <p:cNvSpPr/>
            <p:nvPr/>
          </p:nvSpPr>
          <p:spPr>
            <a:xfrm>
              <a:off x="2804650" y="2970300"/>
              <a:ext cx="6800" cy="504900"/>
            </a:xfrm>
            <a:custGeom>
              <a:avLst/>
              <a:gdLst/>
              <a:ahLst/>
              <a:cxnLst/>
              <a:rect l="l" t="t" r="r" b="b"/>
              <a:pathLst>
                <a:path w="272" h="20196" extrusionOk="0">
                  <a:moveTo>
                    <a:pt x="136" y="1"/>
                  </a:moveTo>
                  <a:cubicBezTo>
                    <a:pt x="69" y="1"/>
                    <a:pt x="1" y="45"/>
                    <a:pt x="1" y="135"/>
                  </a:cubicBezTo>
                  <a:lnTo>
                    <a:pt x="1" y="20060"/>
                  </a:lnTo>
                  <a:cubicBezTo>
                    <a:pt x="1" y="20136"/>
                    <a:pt x="60" y="20195"/>
                    <a:pt x="136" y="20195"/>
                  </a:cubicBezTo>
                  <a:cubicBezTo>
                    <a:pt x="212" y="20195"/>
                    <a:pt x="272" y="20136"/>
                    <a:pt x="272" y="20060"/>
                  </a:cubicBezTo>
                  <a:lnTo>
                    <a:pt x="272" y="135"/>
                  </a:lnTo>
                  <a:cubicBezTo>
                    <a:pt x="272" y="45"/>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117;p29">
              <a:extLst>
                <a:ext uri="{FF2B5EF4-FFF2-40B4-BE49-F238E27FC236}">
                  <a16:creationId xmlns:a16="http://schemas.microsoft.com/office/drawing/2014/main" id="{82CE064E-BDB4-BAFA-77BF-8DF5AD99E30F}"/>
                </a:ext>
              </a:extLst>
            </p:cNvPr>
            <p:cNvSpPr/>
            <p:nvPr/>
          </p:nvSpPr>
          <p:spPr>
            <a:xfrm>
              <a:off x="2803850" y="2969400"/>
              <a:ext cx="8425" cy="506600"/>
            </a:xfrm>
            <a:custGeom>
              <a:avLst/>
              <a:gdLst/>
              <a:ahLst/>
              <a:cxnLst/>
              <a:rect l="l" t="t" r="r" b="b"/>
              <a:pathLst>
                <a:path w="337" h="20264" extrusionOk="0">
                  <a:moveTo>
                    <a:pt x="168" y="68"/>
                  </a:moveTo>
                  <a:cubicBezTo>
                    <a:pt x="222" y="68"/>
                    <a:pt x="266" y="111"/>
                    <a:pt x="266" y="171"/>
                  </a:cubicBezTo>
                  <a:lnTo>
                    <a:pt x="266" y="20096"/>
                  </a:lnTo>
                  <a:cubicBezTo>
                    <a:pt x="266" y="20161"/>
                    <a:pt x="217" y="20193"/>
                    <a:pt x="168" y="20193"/>
                  </a:cubicBezTo>
                  <a:cubicBezTo>
                    <a:pt x="120" y="20193"/>
                    <a:pt x="71" y="20161"/>
                    <a:pt x="71" y="20096"/>
                  </a:cubicBezTo>
                  <a:lnTo>
                    <a:pt x="71" y="171"/>
                  </a:lnTo>
                  <a:cubicBezTo>
                    <a:pt x="71" y="111"/>
                    <a:pt x="114" y="68"/>
                    <a:pt x="168" y="68"/>
                  </a:cubicBezTo>
                  <a:close/>
                  <a:moveTo>
                    <a:pt x="168" y="0"/>
                  </a:moveTo>
                  <a:cubicBezTo>
                    <a:pt x="84" y="0"/>
                    <a:pt x="0" y="57"/>
                    <a:pt x="0" y="171"/>
                  </a:cubicBezTo>
                  <a:lnTo>
                    <a:pt x="0" y="20096"/>
                  </a:lnTo>
                  <a:cubicBezTo>
                    <a:pt x="0" y="20188"/>
                    <a:pt x="76" y="20264"/>
                    <a:pt x="168" y="20264"/>
                  </a:cubicBezTo>
                  <a:cubicBezTo>
                    <a:pt x="260" y="20264"/>
                    <a:pt x="336" y="20188"/>
                    <a:pt x="336" y="20096"/>
                  </a:cubicBezTo>
                  <a:lnTo>
                    <a:pt x="336" y="171"/>
                  </a:lnTo>
                  <a:cubicBezTo>
                    <a:pt x="336" y="57"/>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118;p29">
              <a:extLst>
                <a:ext uri="{FF2B5EF4-FFF2-40B4-BE49-F238E27FC236}">
                  <a16:creationId xmlns:a16="http://schemas.microsoft.com/office/drawing/2014/main" id="{83E7A22E-C391-2CB0-0835-292E4E1CC082}"/>
                </a:ext>
              </a:extLst>
            </p:cNvPr>
            <p:cNvSpPr/>
            <p:nvPr/>
          </p:nvSpPr>
          <p:spPr>
            <a:xfrm>
              <a:off x="2784475" y="2972175"/>
              <a:ext cx="6675" cy="502075"/>
            </a:xfrm>
            <a:custGeom>
              <a:avLst/>
              <a:gdLst/>
              <a:ahLst/>
              <a:cxnLst/>
              <a:rect l="l" t="t" r="r" b="b"/>
              <a:pathLst>
                <a:path w="267" h="20083" extrusionOk="0">
                  <a:moveTo>
                    <a:pt x="134" y="0"/>
                  </a:moveTo>
                  <a:cubicBezTo>
                    <a:pt x="67" y="0"/>
                    <a:pt x="1" y="44"/>
                    <a:pt x="1" y="130"/>
                  </a:cubicBezTo>
                  <a:lnTo>
                    <a:pt x="1" y="19952"/>
                  </a:lnTo>
                  <a:cubicBezTo>
                    <a:pt x="1" y="20023"/>
                    <a:pt x="61" y="20082"/>
                    <a:pt x="136" y="20082"/>
                  </a:cubicBezTo>
                  <a:cubicBezTo>
                    <a:pt x="207" y="20082"/>
                    <a:pt x="266" y="20023"/>
                    <a:pt x="266" y="19952"/>
                  </a:cubicBezTo>
                  <a:lnTo>
                    <a:pt x="266" y="130"/>
                  </a:lnTo>
                  <a:cubicBezTo>
                    <a:pt x="266" y="44"/>
                    <a:pt x="20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119;p29">
              <a:extLst>
                <a:ext uri="{FF2B5EF4-FFF2-40B4-BE49-F238E27FC236}">
                  <a16:creationId xmlns:a16="http://schemas.microsoft.com/office/drawing/2014/main" id="{116C14F3-76D9-1979-4BF4-46058549FE20}"/>
                </a:ext>
              </a:extLst>
            </p:cNvPr>
            <p:cNvSpPr/>
            <p:nvPr/>
          </p:nvSpPr>
          <p:spPr>
            <a:xfrm>
              <a:off x="2783675" y="2971250"/>
              <a:ext cx="8425" cy="503800"/>
            </a:xfrm>
            <a:custGeom>
              <a:avLst/>
              <a:gdLst/>
              <a:ahLst/>
              <a:cxnLst/>
              <a:rect l="l" t="t" r="r" b="b"/>
              <a:pathLst>
                <a:path w="337" h="20152" extrusionOk="0">
                  <a:moveTo>
                    <a:pt x="168" y="70"/>
                  </a:moveTo>
                  <a:cubicBezTo>
                    <a:pt x="223" y="70"/>
                    <a:pt x="266" y="113"/>
                    <a:pt x="266" y="167"/>
                  </a:cubicBezTo>
                  <a:lnTo>
                    <a:pt x="266" y="19989"/>
                  </a:lnTo>
                  <a:cubicBezTo>
                    <a:pt x="266" y="20054"/>
                    <a:pt x="216" y="20087"/>
                    <a:pt x="166" y="20087"/>
                  </a:cubicBezTo>
                  <a:cubicBezTo>
                    <a:pt x="116" y="20087"/>
                    <a:pt x="65" y="20054"/>
                    <a:pt x="65" y="19989"/>
                  </a:cubicBezTo>
                  <a:lnTo>
                    <a:pt x="65" y="167"/>
                  </a:lnTo>
                  <a:cubicBezTo>
                    <a:pt x="65" y="113"/>
                    <a:pt x="114" y="70"/>
                    <a:pt x="168" y="70"/>
                  </a:cubicBezTo>
                  <a:close/>
                  <a:moveTo>
                    <a:pt x="166" y="1"/>
                  </a:moveTo>
                  <a:cubicBezTo>
                    <a:pt x="83" y="1"/>
                    <a:pt x="0" y="56"/>
                    <a:pt x="0" y="167"/>
                  </a:cubicBezTo>
                  <a:lnTo>
                    <a:pt x="0" y="19989"/>
                  </a:lnTo>
                  <a:cubicBezTo>
                    <a:pt x="0" y="20081"/>
                    <a:pt x="76" y="20152"/>
                    <a:pt x="168" y="20152"/>
                  </a:cubicBezTo>
                  <a:cubicBezTo>
                    <a:pt x="260" y="20152"/>
                    <a:pt x="336" y="20081"/>
                    <a:pt x="336" y="19989"/>
                  </a:cubicBezTo>
                  <a:lnTo>
                    <a:pt x="336" y="167"/>
                  </a:lnTo>
                  <a:cubicBezTo>
                    <a:pt x="334"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120;p29">
              <a:extLst>
                <a:ext uri="{FF2B5EF4-FFF2-40B4-BE49-F238E27FC236}">
                  <a16:creationId xmlns:a16="http://schemas.microsoft.com/office/drawing/2014/main" id="{D24BEE62-4988-E4D8-BE23-53027CF1DD58}"/>
                </a:ext>
              </a:extLst>
            </p:cNvPr>
            <p:cNvSpPr/>
            <p:nvPr/>
          </p:nvSpPr>
          <p:spPr>
            <a:xfrm>
              <a:off x="2395900" y="1828625"/>
              <a:ext cx="869125" cy="720725"/>
            </a:xfrm>
            <a:custGeom>
              <a:avLst/>
              <a:gdLst/>
              <a:ahLst/>
              <a:cxnLst/>
              <a:rect l="l" t="t" r="r" b="b"/>
              <a:pathLst>
                <a:path w="34765" h="28829" extrusionOk="0">
                  <a:moveTo>
                    <a:pt x="34494" y="320"/>
                  </a:moveTo>
                  <a:lnTo>
                    <a:pt x="34494" y="20954"/>
                  </a:lnTo>
                  <a:lnTo>
                    <a:pt x="266" y="28525"/>
                  </a:lnTo>
                  <a:lnTo>
                    <a:pt x="266" y="12267"/>
                  </a:lnTo>
                  <a:lnTo>
                    <a:pt x="34494" y="320"/>
                  </a:lnTo>
                  <a:close/>
                  <a:moveTo>
                    <a:pt x="34627" y="0"/>
                  </a:moveTo>
                  <a:cubicBezTo>
                    <a:pt x="34613" y="0"/>
                    <a:pt x="34600" y="2"/>
                    <a:pt x="34586" y="5"/>
                  </a:cubicBezTo>
                  <a:lnTo>
                    <a:pt x="93" y="12045"/>
                  </a:lnTo>
                  <a:cubicBezTo>
                    <a:pt x="38" y="12066"/>
                    <a:pt x="1" y="12115"/>
                    <a:pt x="1" y="12175"/>
                  </a:cubicBezTo>
                  <a:lnTo>
                    <a:pt x="1" y="28693"/>
                  </a:lnTo>
                  <a:cubicBezTo>
                    <a:pt x="1" y="28736"/>
                    <a:pt x="17" y="28774"/>
                    <a:pt x="49" y="28796"/>
                  </a:cubicBezTo>
                  <a:cubicBezTo>
                    <a:pt x="76" y="28818"/>
                    <a:pt x="103" y="28829"/>
                    <a:pt x="136" y="28829"/>
                  </a:cubicBezTo>
                  <a:cubicBezTo>
                    <a:pt x="141" y="28829"/>
                    <a:pt x="152" y="28829"/>
                    <a:pt x="163" y="28823"/>
                  </a:cubicBezTo>
                  <a:lnTo>
                    <a:pt x="34656" y="21187"/>
                  </a:lnTo>
                  <a:cubicBezTo>
                    <a:pt x="34721" y="21176"/>
                    <a:pt x="34765" y="21122"/>
                    <a:pt x="34765" y="21057"/>
                  </a:cubicBezTo>
                  <a:lnTo>
                    <a:pt x="34765" y="135"/>
                  </a:lnTo>
                  <a:cubicBezTo>
                    <a:pt x="34765" y="92"/>
                    <a:pt x="34743" y="49"/>
                    <a:pt x="34705" y="27"/>
                  </a:cubicBezTo>
                  <a:cubicBezTo>
                    <a:pt x="34683" y="9"/>
                    <a:pt x="34656" y="0"/>
                    <a:pt x="3462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121;p29">
              <a:extLst>
                <a:ext uri="{FF2B5EF4-FFF2-40B4-BE49-F238E27FC236}">
                  <a16:creationId xmlns:a16="http://schemas.microsoft.com/office/drawing/2014/main" id="{FD6FA8B2-8217-5AEE-550E-BE3ECB6F10EA}"/>
                </a:ext>
              </a:extLst>
            </p:cNvPr>
            <p:cNvSpPr/>
            <p:nvPr/>
          </p:nvSpPr>
          <p:spPr>
            <a:xfrm>
              <a:off x="2395100" y="1827775"/>
              <a:ext cx="870750" cy="722400"/>
            </a:xfrm>
            <a:custGeom>
              <a:avLst/>
              <a:gdLst/>
              <a:ahLst/>
              <a:cxnLst/>
              <a:rect l="l" t="t" r="r" b="b"/>
              <a:pathLst>
                <a:path w="34830" h="28896" extrusionOk="0">
                  <a:moveTo>
                    <a:pt x="34493" y="402"/>
                  </a:moveTo>
                  <a:lnTo>
                    <a:pt x="34493" y="20961"/>
                  </a:lnTo>
                  <a:lnTo>
                    <a:pt x="330" y="28521"/>
                  </a:lnTo>
                  <a:lnTo>
                    <a:pt x="330" y="12323"/>
                  </a:lnTo>
                  <a:lnTo>
                    <a:pt x="34493" y="402"/>
                  </a:lnTo>
                  <a:close/>
                  <a:moveTo>
                    <a:pt x="34564" y="310"/>
                  </a:moveTo>
                  <a:lnTo>
                    <a:pt x="287" y="12268"/>
                  </a:lnTo>
                  <a:lnTo>
                    <a:pt x="265" y="12279"/>
                  </a:lnTo>
                  <a:lnTo>
                    <a:pt x="265" y="28603"/>
                  </a:lnTo>
                  <a:lnTo>
                    <a:pt x="34537" y="21020"/>
                  </a:lnTo>
                  <a:lnTo>
                    <a:pt x="34564" y="21015"/>
                  </a:lnTo>
                  <a:lnTo>
                    <a:pt x="34564" y="310"/>
                  </a:lnTo>
                  <a:close/>
                  <a:moveTo>
                    <a:pt x="34661" y="66"/>
                  </a:moveTo>
                  <a:cubicBezTo>
                    <a:pt x="34683" y="66"/>
                    <a:pt x="34705" y="77"/>
                    <a:pt x="34721" y="88"/>
                  </a:cubicBezTo>
                  <a:cubicBezTo>
                    <a:pt x="34748" y="104"/>
                    <a:pt x="34764" y="137"/>
                    <a:pt x="34759" y="169"/>
                  </a:cubicBezTo>
                  <a:lnTo>
                    <a:pt x="34759" y="21091"/>
                  </a:lnTo>
                  <a:cubicBezTo>
                    <a:pt x="34764" y="21140"/>
                    <a:pt x="34732" y="21183"/>
                    <a:pt x="34683" y="21188"/>
                  </a:cubicBezTo>
                  <a:lnTo>
                    <a:pt x="190" y="28825"/>
                  </a:lnTo>
                  <a:cubicBezTo>
                    <a:pt x="181" y="28826"/>
                    <a:pt x="173" y="28827"/>
                    <a:pt x="165" y="28827"/>
                  </a:cubicBezTo>
                  <a:cubicBezTo>
                    <a:pt x="142" y="28827"/>
                    <a:pt x="119" y="28821"/>
                    <a:pt x="103" y="28808"/>
                  </a:cubicBezTo>
                  <a:cubicBezTo>
                    <a:pt x="81" y="28787"/>
                    <a:pt x="65" y="28760"/>
                    <a:pt x="65" y="28727"/>
                  </a:cubicBezTo>
                  <a:lnTo>
                    <a:pt x="65" y="12209"/>
                  </a:lnTo>
                  <a:cubicBezTo>
                    <a:pt x="65" y="12165"/>
                    <a:pt x="92" y="12128"/>
                    <a:pt x="135" y="12111"/>
                  </a:cubicBezTo>
                  <a:lnTo>
                    <a:pt x="34629" y="72"/>
                  </a:lnTo>
                  <a:cubicBezTo>
                    <a:pt x="34640" y="72"/>
                    <a:pt x="34651" y="66"/>
                    <a:pt x="34661" y="66"/>
                  </a:cubicBezTo>
                  <a:close/>
                  <a:moveTo>
                    <a:pt x="34664" y="1"/>
                  </a:moveTo>
                  <a:cubicBezTo>
                    <a:pt x="34644" y="1"/>
                    <a:pt x="34625" y="4"/>
                    <a:pt x="34607" y="12"/>
                  </a:cubicBezTo>
                  <a:lnTo>
                    <a:pt x="108" y="12046"/>
                  </a:lnTo>
                  <a:cubicBezTo>
                    <a:pt x="43" y="12073"/>
                    <a:pt x="0" y="12133"/>
                    <a:pt x="0" y="12209"/>
                  </a:cubicBezTo>
                  <a:lnTo>
                    <a:pt x="0" y="28727"/>
                  </a:lnTo>
                  <a:cubicBezTo>
                    <a:pt x="0" y="28781"/>
                    <a:pt x="22" y="28825"/>
                    <a:pt x="60" y="28857"/>
                  </a:cubicBezTo>
                  <a:cubicBezTo>
                    <a:pt x="92" y="28884"/>
                    <a:pt x="130" y="28895"/>
                    <a:pt x="168" y="28895"/>
                  </a:cubicBezTo>
                  <a:cubicBezTo>
                    <a:pt x="179" y="28895"/>
                    <a:pt x="190" y="28895"/>
                    <a:pt x="200" y="28890"/>
                  </a:cubicBezTo>
                  <a:lnTo>
                    <a:pt x="34699" y="21259"/>
                  </a:lnTo>
                  <a:cubicBezTo>
                    <a:pt x="34775" y="21237"/>
                    <a:pt x="34829" y="21172"/>
                    <a:pt x="34829" y="21091"/>
                  </a:cubicBezTo>
                  <a:lnTo>
                    <a:pt x="34829" y="169"/>
                  </a:lnTo>
                  <a:cubicBezTo>
                    <a:pt x="34829" y="115"/>
                    <a:pt x="34802" y="61"/>
                    <a:pt x="34759" y="29"/>
                  </a:cubicBezTo>
                  <a:cubicBezTo>
                    <a:pt x="34731" y="11"/>
                    <a:pt x="34697" y="1"/>
                    <a:pt x="3466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122;p29">
              <a:extLst>
                <a:ext uri="{FF2B5EF4-FFF2-40B4-BE49-F238E27FC236}">
                  <a16:creationId xmlns:a16="http://schemas.microsoft.com/office/drawing/2014/main" id="{B46A0C28-C82E-1288-38AC-B0A3BC3DDD96}"/>
                </a:ext>
              </a:extLst>
            </p:cNvPr>
            <p:cNvSpPr/>
            <p:nvPr/>
          </p:nvSpPr>
          <p:spPr>
            <a:xfrm>
              <a:off x="2804650" y="2010200"/>
              <a:ext cx="6800" cy="448575"/>
            </a:xfrm>
            <a:custGeom>
              <a:avLst/>
              <a:gdLst/>
              <a:ahLst/>
              <a:cxnLst/>
              <a:rect l="l" t="t" r="r" b="b"/>
              <a:pathLst>
                <a:path w="272" h="17943" extrusionOk="0">
                  <a:moveTo>
                    <a:pt x="136" y="1"/>
                  </a:moveTo>
                  <a:cubicBezTo>
                    <a:pt x="69" y="1"/>
                    <a:pt x="1" y="46"/>
                    <a:pt x="1" y="135"/>
                  </a:cubicBezTo>
                  <a:lnTo>
                    <a:pt x="1" y="17812"/>
                  </a:lnTo>
                  <a:cubicBezTo>
                    <a:pt x="1" y="17883"/>
                    <a:pt x="60" y="17942"/>
                    <a:pt x="136" y="17942"/>
                  </a:cubicBezTo>
                  <a:cubicBezTo>
                    <a:pt x="212" y="17942"/>
                    <a:pt x="272" y="17883"/>
                    <a:pt x="272" y="17812"/>
                  </a:cubicBezTo>
                  <a:lnTo>
                    <a:pt x="272" y="135"/>
                  </a:lnTo>
                  <a:cubicBezTo>
                    <a:pt x="272" y="46"/>
                    <a:pt x="20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123;p29">
              <a:extLst>
                <a:ext uri="{FF2B5EF4-FFF2-40B4-BE49-F238E27FC236}">
                  <a16:creationId xmlns:a16="http://schemas.microsoft.com/office/drawing/2014/main" id="{FB48C243-3A8D-A44A-9B7B-AEB5D280654B}"/>
                </a:ext>
              </a:extLst>
            </p:cNvPr>
            <p:cNvSpPr/>
            <p:nvPr/>
          </p:nvSpPr>
          <p:spPr>
            <a:xfrm>
              <a:off x="2803850" y="2009300"/>
              <a:ext cx="8425" cy="450425"/>
            </a:xfrm>
            <a:custGeom>
              <a:avLst/>
              <a:gdLst/>
              <a:ahLst/>
              <a:cxnLst/>
              <a:rect l="l" t="t" r="r" b="b"/>
              <a:pathLst>
                <a:path w="337" h="18017" extrusionOk="0">
                  <a:moveTo>
                    <a:pt x="168" y="68"/>
                  </a:moveTo>
                  <a:cubicBezTo>
                    <a:pt x="222" y="68"/>
                    <a:pt x="266" y="117"/>
                    <a:pt x="266" y="171"/>
                  </a:cubicBezTo>
                  <a:lnTo>
                    <a:pt x="266" y="17848"/>
                  </a:lnTo>
                  <a:cubicBezTo>
                    <a:pt x="266" y="17913"/>
                    <a:pt x="217" y="17946"/>
                    <a:pt x="168" y="17946"/>
                  </a:cubicBezTo>
                  <a:cubicBezTo>
                    <a:pt x="120" y="17946"/>
                    <a:pt x="71" y="17913"/>
                    <a:pt x="71" y="17848"/>
                  </a:cubicBezTo>
                  <a:lnTo>
                    <a:pt x="71" y="171"/>
                  </a:lnTo>
                  <a:cubicBezTo>
                    <a:pt x="71" y="117"/>
                    <a:pt x="114" y="68"/>
                    <a:pt x="168" y="68"/>
                  </a:cubicBezTo>
                  <a:close/>
                  <a:moveTo>
                    <a:pt x="168" y="0"/>
                  </a:moveTo>
                  <a:cubicBezTo>
                    <a:pt x="84" y="0"/>
                    <a:pt x="0" y="57"/>
                    <a:pt x="0" y="171"/>
                  </a:cubicBezTo>
                  <a:lnTo>
                    <a:pt x="0" y="17848"/>
                  </a:lnTo>
                  <a:cubicBezTo>
                    <a:pt x="0" y="17940"/>
                    <a:pt x="76" y="18016"/>
                    <a:pt x="168" y="18016"/>
                  </a:cubicBezTo>
                  <a:cubicBezTo>
                    <a:pt x="260" y="18016"/>
                    <a:pt x="336" y="17940"/>
                    <a:pt x="336" y="17848"/>
                  </a:cubicBezTo>
                  <a:lnTo>
                    <a:pt x="336" y="171"/>
                  </a:lnTo>
                  <a:cubicBezTo>
                    <a:pt x="336" y="57"/>
                    <a:pt x="252" y="0"/>
                    <a:pt x="1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124;p29">
              <a:extLst>
                <a:ext uri="{FF2B5EF4-FFF2-40B4-BE49-F238E27FC236}">
                  <a16:creationId xmlns:a16="http://schemas.microsoft.com/office/drawing/2014/main" id="{57C06764-1CF7-92A5-3140-6C3AF5108F11}"/>
                </a:ext>
              </a:extLst>
            </p:cNvPr>
            <p:cNvSpPr/>
            <p:nvPr/>
          </p:nvSpPr>
          <p:spPr>
            <a:xfrm>
              <a:off x="2784475" y="2017125"/>
              <a:ext cx="6675" cy="446250"/>
            </a:xfrm>
            <a:custGeom>
              <a:avLst/>
              <a:gdLst/>
              <a:ahLst/>
              <a:cxnLst/>
              <a:rect l="l" t="t" r="r" b="b"/>
              <a:pathLst>
                <a:path w="267" h="17850" extrusionOk="0">
                  <a:moveTo>
                    <a:pt x="134" y="0"/>
                  </a:moveTo>
                  <a:cubicBezTo>
                    <a:pt x="67" y="0"/>
                    <a:pt x="1" y="45"/>
                    <a:pt x="1" y="134"/>
                  </a:cubicBezTo>
                  <a:lnTo>
                    <a:pt x="1" y="17714"/>
                  </a:lnTo>
                  <a:cubicBezTo>
                    <a:pt x="1" y="17790"/>
                    <a:pt x="61" y="17849"/>
                    <a:pt x="136" y="17849"/>
                  </a:cubicBezTo>
                  <a:cubicBezTo>
                    <a:pt x="207" y="17849"/>
                    <a:pt x="266" y="17790"/>
                    <a:pt x="266" y="17714"/>
                  </a:cubicBezTo>
                  <a:lnTo>
                    <a:pt x="266" y="134"/>
                  </a:lnTo>
                  <a:cubicBezTo>
                    <a:pt x="266" y="45"/>
                    <a:pt x="200" y="0"/>
                    <a:pt x="13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125;p29">
              <a:extLst>
                <a:ext uri="{FF2B5EF4-FFF2-40B4-BE49-F238E27FC236}">
                  <a16:creationId xmlns:a16="http://schemas.microsoft.com/office/drawing/2014/main" id="{C2B3001B-FF81-7F26-F1E1-2C594393F886}"/>
                </a:ext>
              </a:extLst>
            </p:cNvPr>
            <p:cNvSpPr/>
            <p:nvPr/>
          </p:nvSpPr>
          <p:spPr>
            <a:xfrm>
              <a:off x="2783675" y="2016300"/>
              <a:ext cx="8425" cy="447875"/>
            </a:xfrm>
            <a:custGeom>
              <a:avLst/>
              <a:gdLst/>
              <a:ahLst/>
              <a:cxnLst/>
              <a:rect l="l" t="t" r="r" b="b"/>
              <a:pathLst>
                <a:path w="337" h="17915" extrusionOk="0">
                  <a:moveTo>
                    <a:pt x="168" y="64"/>
                  </a:moveTo>
                  <a:cubicBezTo>
                    <a:pt x="223" y="64"/>
                    <a:pt x="266" y="113"/>
                    <a:pt x="266" y="167"/>
                  </a:cubicBezTo>
                  <a:lnTo>
                    <a:pt x="266" y="17747"/>
                  </a:lnTo>
                  <a:cubicBezTo>
                    <a:pt x="266" y="17812"/>
                    <a:pt x="216" y="17845"/>
                    <a:pt x="166" y="17845"/>
                  </a:cubicBezTo>
                  <a:cubicBezTo>
                    <a:pt x="116" y="17845"/>
                    <a:pt x="65" y="17812"/>
                    <a:pt x="65" y="17747"/>
                  </a:cubicBezTo>
                  <a:lnTo>
                    <a:pt x="65" y="167"/>
                  </a:lnTo>
                  <a:cubicBezTo>
                    <a:pt x="65" y="113"/>
                    <a:pt x="114" y="64"/>
                    <a:pt x="168" y="64"/>
                  </a:cubicBezTo>
                  <a:close/>
                  <a:moveTo>
                    <a:pt x="166" y="1"/>
                  </a:moveTo>
                  <a:cubicBezTo>
                    <a:pt x="83" y="1"/>
                    <a:pt x="0" y="56"/>
                    <a:pt x="0" y="167"/>
                  </a:cubicBezTo>
                  <a:lnTo>
                    <a:pt x="0" y="17747"/>
                  </a:lnTo>
                  <a:cubicBezTo>
                    <a:pt x="0" y="17839"/>
                    <a:pt x="76" y="17915"/>
                    <a:pt x="168" y="17915"/>
                  </a:cubicBezTo>
                  <a:cubicBezTo>
                    <a:pt x="260" y="17915"/>
                    <a:pt x="336" y="17839"/>
                    <a:pt x="336" y="17747"/>
                  </a:cubicBezTo>
                  <a:lnTo>
                    <a:pt x="336" y="167"/>
                  </a:lnTo>
                  <a:cubicBezTo>
                    <a:pt x="334" y="56"/>
                    <a:pt x="250" y="1"/>
                    <a:pt x="16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126;p29">
              <a:extLst>
                <a:ext uri="{FF2B5EF4-FFF2-40B4-BE49-F238E27FC236}">
                  <a16:creationId xmlns:a16="http://schemas.microsoft.com/office/drawing/2014/main" id="{2EEA8B97-DBDA-1786-F2FB-CE942FE0CECB}"/>
                </a:ext>
              </a:extLst>
            </p:cNvPr>
            <p:cNvSpPr/>
            <p:nvPr/>
          </p:nvSpPr>
          <p:spPr>
            <a:xfrm>
              <a:off x="2421075" y="1855475"/>
              <a:ext cx="844375" cy="688325"/>
            </a:xfrm>
            <a:custGeom>
              <a:avLst/>
              <a:gdLst/>
              <a:ahLst/>
              <a:cxnLst/>
              <a:rect l="l" t="t" r="r" b="b"/>
              <a:pathLst>
                <a:path w="33775" h="27533" extrusionOk="0">
                  <a:moveTo>
                    <a:pt x="33626" y="0"/>
                  </a:moveTo>
                  <a:cubicBezTo>
                    <a:pt x="33610" y="0"/>
                    <a:pt x="33595" y="3"/>
                    <a:pt x="33579" y="9"/>
                  </a:cubicBezTo>
                  <a:lnTo>
                    <a:pt x="93" y="11431"/>
                  </a:lnTo>
                  <a:cubicBezTo>
                    <a:pt x="39" y="11447"/>
                    <a:pt x="1" y="11502"/>
                    <a:pt x="1" y="11556"/>
                  </a:cubicBezTo>
                  <a:lnTo>
                    <a:pt x="1" y="27397"/>
                  </a:lnTo>
                  <a:cubicBezTo>
                    <a:pt x="1" y="27473"/>
                    <a:pt x="60" y="27532"/>
                    <a:pt x="136" y="27532"/>
                  </a:cubicBezTo>
                  <a:cubicBezTo>
                    <a:pt x="207" y="27532"/>
                    <a:pt x="266" y="27473"/>
                    <a:pt x="266" y="27397"/>
                  </a:cubicBezTo>
                  <a:lnTo>
                    <a:pt x="266" y="11653"/>
                  </a:lnTo>
                  <a:lnTo>
                    <a:pt x="33666" y="258"/>
                  </a:lnTo>
                  <a:cubicBezTo>
                    <a:pt x="33736" y="237"/>
                    <a:pt x="33774" y="161"/>
                    <a:pt x="33747" y="90"/>
                  </a:cubicBezTo>
                  <a:cubicBezTo>
                    <a:pt x="33730" y="35"/>
                    <a:pt x="33680" y="0"/>
                    <a:pt x="336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127;p29">
              <a:extLst>
                <a:ext uri="{FF2B5EF4-FFF2-40B4-BE49-F238E27FC236}">
                  <a16:creationId xmlns:a16="http://schemas.microsoft.com/office/drawing/2014/main" id="{960F6E48-B4DE-5E80-843F-4AD03B55145C}"/>
                </a:ext>
              </a:extLst>
            </p:cNvPr>
            <p:cNvSpPr/>
            <p:nvPr/>
          </p:nvSpPr>
          <p:spPr>
            <a:xfrm>
              <a:off x="2420275" y="1854600"/>
              <a:ext cx="847450" cy="690000"/>
            </a:xfrm>
            <a:custGeom>
              <a:avLst/>
              <a:gdLst/>
              <a:ahLst/>
              <a:cxnLst/>
              <a:rect l="l" t="t" r="r" b="b"/>
              <a:pathLst>
                <a:path w="33898" h="27600" extrusionOk="0">
                  <a:moveTo>
                    <a:pt x="33654" y="71"/>
                  </a:moveTo>
                  <a:cubicBezTo>
                    <a:pt x="33671" y="71"/>
                    <a:pt x="33687" y="71"/>
                    <a:pt x="33698" y="77"/>
                  </a:cubicBezTo>
                  <a:cubicBezTo>
                    <a:pt x="33746" y="104"/>
                    <a:pt x="33768" y="163"/>
                    <a:pt x="33746" y="212"/>
                  </a:cubicBezTo>
                  <a:cubicBezTo>
                    <a:pt x="33730" y="234"/>
                    <a:pt x="33714" y="255"/>
                    <a:pt x="33687" y="261"/>
                  </a:cubicBezTo>
                  <a:lnTo>
                    <a:pt x="287" y="11656"/>
                  </a:lnTo>
                  <a:lnTo>
                    <a:pt x="266" y="11661"/>
                  </a:lnTo>
                  <a:lnTo>
                    <a:pt x="266" y="27432"/>
                  </a:lnTo>
                  <a:cubicBezTo>
                    <a:pt x="266" y="27500"/>
                    <a:pt x="216" y="27534"/>
                    <a:pt x="166" y="27534"/>
                  </a:cubicBezTo>
                  <a:cubicBezTo>
                    <a:pt x="115" y="27534"/>
                    <a:pt x="65" y="27500"/>
                    <a:pt x="65" y="27432"/>
                  </a:cubicBezTo>
                  <a:lnTo>
                    <a:pt x="65" y="11591"/>
                  </a:lnTo>
                  <a:cubicBezTo>
                    <a:pt x="65" y="11547"/>
                    <a:pt x="92" y="11509"/>
                    <a:pt x="136" y="11499"/>
                  </a:cubicBezTo>
                  <a:lnTo>
                    <a:pt x="33622" y="77"/>
                  </a:lnTo>
                  <a:cubicBezTo>
                    <a:pt x="33633" y="71"/>
                    <a:pt x="33644" y="71"/>
                    <a:pt x="33654" y="71"/>
                  </a:cubicBezTo>
                  <a:close/>
                  <a:moveTo>
                    <a:pt x="33663" y="0"/>
                  </a:moveTo>
                  <a:cubicBezTo>
                    <a:pt x="33643" y="0"/>
                    <a:pt x="33622" y="4"/>
                    <a:pt x="33600" y="12"/>
                  </a:cubicBezTo>
                  <a:lnTo>
                    <a:pt x="114" y="11434"/>
                  </a:lnTo>
                  <a:cubicBezTo>
                    <a:pt x="44" y="11455"/>
                    <a:pt x="0" y="11520"/>
                    <a:pt x="0" y="11591"/>
                  </a:cubicBezTo>
                  <a:lnTo>
                    <a:pt x="0" y="27432"/>
                  </a:lnTo>
                  <a:cubicBezTo>
                    <a:pt x="0" y="27524"/>
                    <a:pt x="76" y="27600"/>
                    <a:pt x="168" y="27600"/>
                  </a:cubicBezTo>
                  <a:cubicBezTo>
                    <a:pt x="260" y="27600"/>
                    <a:pt x="336" y="27524"/>
                    <a:pt x="336" y="27432"/>
                  </a:cubicBezTo>
                  <a:lnTo>
                    <a:pt x="336" y="11710"/>
                  </a:lnTo>
                  <a:lnTo>
                    <a:pt x="33709" y="326"/>
                  </a:lnTo>
                  <a:cubicBezTo>
                    <a:pt x="33898" y="263"/>
                    <a:pt x="33831" y="0"/>
                    <a:pt x="3366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128;p29">
              <a:extLst>
                <a:ext uri="{FF2B5EF4-FFF2-40B4-BE49-F238E27FC236}">
                  <a16:creationId xmlns:a16="http://schemas.microsoft.com/office/drawing/2014/main" id="{8DBFA051-7C41-2D97-E599-6FFC875145D2}"/>
                </a:ext>
              </a:extLst>
            </p:cNvPr>
            <p:cNvSpPr/>
            <p:nvPr/>
          </p:nvSpPr>
          <p:spPr>
            <a:xfrm>
              <a:off x="2178725" y="1492200"/>
              <a:ext cx="1398800" cy="570275"/>
            </a:xfrm>
            <a:custGeom>
              <a:avLst/>
              <a:gdLst/>
              <a:ahLst/>
              <a:cxnLst/>
              <a:rect l="l" t="t" r="r" b="b"/>
              <a:pathLst>
                <a:path w="55952" h="22811" extrusionOk="0">
                  <a:moveTo>
                    <a:pt x="55798" y="1"/>
                  </a:moveTo>
                  <a:cubicBezTo>
                    <a:pt x="55783" y="1"/>
                    <a:pt x="55767" y="3"/>
                    <a:pt x="55751" y="9"/>
                  </a:cubicBezTo>
                  <a:lnTo>
                    <a:pt x="87" y="21667"/>
                  </a:lnTo>
                  <a:cubicBezTo>
                    <a:pt x="38" y="21684"/>
                    <a:pt x="6" y="21727"/>
                    <a:pt x="6" y="21781"/>
                  </a:cubicBezTo>
                  <a:cubicBezTo>
                    <a:pt x="1" y="21830"/>
                    <a:pt x="22" y="21879"/>
                    <a:pt x="65" y="21906"/>
                  </a:cubicBezTo>
                  <a:lnTo>
                    <a:pt x="1484" y="22788"/>
                  </a:lnTo>
                  <a:cubicBezTo>
                    <a:pt x="1506" y="22805"/>
                    <a:pt x="1533" y="22810"/>
                    <a:pt x="1555" y="22810"/>
                  </a:cubicBezTo>
                  <a:cubicBezTo>
                    <a:pt x="1690" y="22810"/>
                    <a:pt x="1739" y="22631"/>
                    <a:pt x="1625" y="22561"/>
                  </a:cubicBezTo>
                  <a:lnTo>
                    <a:pt x="434" y="21819"/>
                  </a:lnTo>
                  <a:lnTo>
                    <a:pt x="55849" y="259"/>
                  </a:lnTo>
                  <a:cubicBezTo>
                    <a:pt x="55919" y="231"/>
                    <a:pt x="55952" y="156"/>
                    <a:pt x="55924" y="85"/>
                  </a:cubicBezTo>
                  <a:cubicBezTo>
                    <a:pt x="55903" y="35"/>
                    <a:pt x="55853" y="1"/>
                    <a:pt x="5579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129;p29">
              <a:extLst>
                <a:ext uri="{FF2B5EF4-FFF2-40B4-BE49-F238E27FC236}">
                  <a16:creationId xmlns:a16="http://schemas.microsoft.com/office/drawing/2014/main" id="{755E9B7A-0073-2A38-7293-CC65924B9097}"/>
                </a:ext>
              </a:extLst>
            </p:cNvPr>
            <p:cNvSpPr/>
            <p:nvPr/>
          </p:nvSpPr>
          <p:spPr>
            <a:xfrm>
              <a:off x="2177775" y="1491275"/>
              <a:ext cx="1402125" cy="572000"/>
            </a:xfrm>
            <a:custGeom>
              <a:avLst/>
              <a:gdLst/>
              <a:ahLst/>
              <a:cxnLst/>
              <a:rect l="l" t="t" r="r" b="b"/>
              <a:pathLst>
                <a:path w="56085" h="22880" extrusionOk="0">
                  <a:moveTo>
                    <a:pt x="55838" y="73"/>
                  </a:moveTo>
                  <a:cubicBezTo>
                    <a:pt x="55946" y="73"/>
                    <a:pt x="55979" y="225"/>
                    <a:pt x="55876" y="263"/>
                  </a:cubicBezTo>
                  <a:lnTo>
                    <a:pt x="461" y="21824"/>
                  </a:lnTo>
                  <a:lnTo>
                    <a:pt x="396" y="21851"/>
                  </a:lnTo>
                  <a:lnTo>
                    <a:pt x="1647" y="22631"/>
                  </a:lnTo>
                  <a:cubicBezTo>
                    <a:pt x="1696" y="22658"/>
                    <a:pt x="1707" y="22717"/>
                    <a:pt x="1680" y="22766"/>
                  </a:cubicBezTo>
                  <a:cubicBezTo>
                    <a:pt x="1658" y="22795"/>
                    <a:pt x="1624" y="22812"/>
                    <a:pt x="1591" y="22812"/>
                  </a:cubicBezTo>
                  <a:cubicBezTo>
                    <a:pt x="1575" y="22812"/>
                    <a:pt x="1559" y="22807"/>
                    <a:pt x="1544" y="22798"/>
                  </a:cubicBezTo>
                  <a:lnTo>
                    <a:pt x="120" y="21910"/>
                  </a:lnTo>
                  <a:cubicBezTo>
                    <a:pt x="87" y="21894"/>
                    <a:pt x="71" y="21856"/>
                    <a:pt x="76" y="21818"/>
                  </a:cubicBezTo>
                  <a:cubicBezTo>
                    <a:pt x="76" y="21780"/>
                    <a:pt x="103" y="21748"/>
                    <a:pt x="136" y="21737"/>
                  </a:cubicBezTo>
                  <a:lnTo>
                    <a:pt x="55800" y="79"/>
                  </a:lnTo>
                  <a:cubicBezTo>
                    <a:pt x="55811" y="73"/>
                    <a:pt x="55827" y="73"/>
                    <a:pt x="55838" y="73"/>
                  </a:cubicBezTo>
                  <a:close/>
                  <a:moveTo>
                    <a:pt x="55845" y="1"/>
                  </a:moveTo>
                  <a:cubicBezTo>
                    <a:pt x="55824" y="1"/>
                    <a:pt x="55802" y="5"/>
                    <a:pt x="55778" y="14"/>
                  </a:cubicBezTo>
                  <a:lnTo>
                    <a:pt x="114" y="21672"/>
                  </a:lnTo>
                  <a:cubicBezTo>
                    <a:pt x="55" y="21694"/>
                    <a:pt x="11" y="21748"/>
                    <a:pt x="6" y="21813"/>
                  </a:cubicBezTo>
                  <a:cubicBezTo>
                    <a:pt x="1" y="21878"/>
                    <a:pt x="33" y="21937"/>
                    <a:pt x="87" y="21970"/>
                  </a:cubicBezTo>
                  <a:lnTo>
                    <a:pt x="1506" y="22853"/>
                  </a:lnTo>
                  <a:cubicBezTo>
                    <a:pt x="1533" y="22874"/>
                    <a:pt x="1566" y="22880"/>
                    <a:pt x="1593" y="22880"/>
                  </a:cubicBezTo>
                  <a:cubicBezTo>
                    <a:pt x="1652" y="22880"/>
                    <a:pt x="1707" y="22853"/>
                    <a:pt x="1739" y="22804"/>
                  </a:cubicBezTo>
                  <a:cubicBezTo>
                    <a:pt x="1788" y="22723"/>
                    <a:pt x="1761" y="22620"/>
                    <a:pt x="1685" y="22571"/>
                  </a:cubicBezTo>
                  <a:lnTo>
                    <a:pt x="548" y="21861"/>
                  </a:lnTo>
                  <a:lnTo>
                    <a:pt x="55897" y="328"/>
                  </a:lnTo>
                  <a:cubicBezTo>
                    <a:pt x="56085" y="256"/>
                    <a:pt x="56008" y="1"/>
                    <a:pt x="558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130;p29">
              <a:extLst>
                <a:ext uri="{FF2B5EF4-FFF2-40B4-BE49-F238E27FC236}">
                  <a16:creationId xmlns:a16="http://schemas.microsoft.com/office/drawing/2014/main" id="{F54C668C-2CE6-A592-ECF0-6F5BCE164CCA}"/>
                </a:ext>
              </a:extLst>
            </p:cNvPr>
            <p:cNvSpPr/>
            <p:nvPr/>
          </p:nvSpPr>
          <p:spPr>
            <a:xfrm>
              <a:off x="2394375" y="2129550"/>
              <a:ext cx="34725" cy="18225"/>
            </a:xfrm>
            <a:custGeom>
              <a:avLst/>
              <a:gdLst/>
              <a:ahLst/>
              <a:cxnLst/>
              <a:rect l="l" t="t" r="r" b="b"/>
              <a:pathLst>
                <a:path w="1389" h="729" extrusionOk="0">
                  <a:moveTo>
                    <a:pt x="193" y="0"/>
                  </a:moveTo>
                  <a:cubicBezTo>
                    <a:pt x="65" y="0"/>
                    <a:pt x="0" y="191"/>
                    <a:pt x="137" y="257"/>
                  </a:cubicBezTo>
                  <a:lnTo>
                    <a:pt x="1150" y="717"/>
                  </a:lnTo>
                  <a:cubicBezTo>
                    <a:pt x="1166" y="723"/>
                    <a:pt x="1183" y="728"/>
                    <a:pt x="1204" y="728"/>
                  </a:cubicBezTo>
                  <a:cubicBezTo>
                    <a:pt x="1345" y="728"/>
                    <a:pt x="1388" y="533"/>
                    <a:pt x="1258" y="474"/>
                  </a:cubicBezTo>
                  <a:lnTo>
                    <a:pt x="251" y="13"/>
                  </a:lnTo>
                  <a:cubicBezTo>
                    <a:pt x="231" y="4"/>
                    <a:pt x="211"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131;p29">
              <a:extLst>
                <a:ext uri="{FF2B5EF4-FFF2-40B4-BE49-F238E27FC236}">
                  <a16:creationId xmlns:a16="http://schemas.microsoft.com/office/drawing/2014/main" id="{337F4CBC-CF21-209F-7AC4-15ED573EA3F1}"/>
                </a:ext>
              </a:extLst>
            </p:cNvPr>
            <p:cNvSpPr/>
            <p:nvPr/>
          </p:nvSpPr>
          <p:spPr>
            <a:xfrm>
              <a:off x="2393025" y="2128625"/>
              <a:ext cx="36200" cy="19950"/>
            </a:xfrm>
            <a:custGeom>
              <a:avLst/>
              <a:gdLst/>
              <a:ahLst/>
              <a:cxnLst/>
              <a:rect l="l" t="t" r="r" b="b"/>
              <a:pathLst>
                <a:path w="1448" h="798" extrusionOk="0">
                  <a:moveTo>
                    <a:pt x="251" y="72"/>
                  </a:moveTo>
                  <a:cubicBezTo>
                    <a:pt x="262" y="72"/>
                    <a:pt x="278" y="77"/>
                    <a:pt x="289" y="83"/>
                  </a:cubicBezTo>
                  <a:lnTo>
                    <a:pt x="1296" y="538"/>
                  </a:lnTo>
                  <a:cubicBezTo>
                    <a:pt x="1350" y="565"/>
                    <a:pt x="1372" y="624"/>
                    <a:pt x="1345" y="673"/>
                  </a:cubicBezTo>
                  <a:cubicBezTo>
                    <a:pt x="1329" y="709"/>
                    <a:pt x="1292" y="730"/>
                    <a:pt x="1255" y="730"/>
                  </a:cubicBezTo>
                  <a:cubicBezTo>
                    <a:pt x="1241" y="730"/>
                    <a:pt x="1228" y="727"/>
                    <a:pt x="1215" y="722"/>
                  </a:cubicBezTo>
                  <a:lnTo>
                    <a:pt x="208" y="261"/>
                  </a:lnTo>
                  <a:cubicBezTo>
                    <a:pt x="159" y="240"/>
                    <a:pt x="137" y="180"/>
                    <a:pt x="159" y="131"/>
                  </a:cubicBezTo>
                  <a:cubicBezTo>
                    <a:pt x="175" y="94"/>
                    <a:pt x="208" y="72"/>
                    <a:pt x="251" y="72"/>
                  </a:cubicBezTo>
                  <a:close/>
                  <a:moveTo>
                    <a:pt x="243" y="1"/>
                  </a:moveTo>
                  <a:cubicBezTo>
                    <a:pt x="85" y="1"/>
                    <a:pt x="1" y="246"/>
                    <a:pt x="180" y="326"/>
                  </a:cubicBezTo>
                  <a:lnTo>
                    <a:pt x="1188" y="781"/>
                  </a:lnTo>
                  <a:cubicBezTo>
                    <a:pt x="1210" y="792"/>
                    <a:pt x="1231" y="798"/>
                    <a:pt x="1258" y="798"/>
                  </a:cubicBezTo>
                  <a:cubicBezTo>
                    <a:pt x="1323" y="798"/>
                    <a:pt x="1383" y="760"/>
                    <a:pt x="1410" y="700"/>
                  </a:cubicBezTo>
                  <a:cubicBezTo>
                    <a:pt x="1448" y="613"/>
                    <a:pt x="1410" y="516"/>
                    <a:pt x="1329" y="478"/>
                  </a:cubicBezTo>
                  <a:lnTo>
                    <a:pt x="316" y="18"/>
                  </a:lnTo>
                  <a:cubicBezTo>
                    <a:pt x="290" y="6"/>
                    <a:pt x="266" y="1"/>
                    <a:pt x="2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132;p29">
              <a:extLst>
                <a:ext uri="{FF2B5EF4-FFF2-40B4-BE49-F238E27FC236}">
                  <a16:creationId xmlns:a16="http://schemas.microsoft.com/office/drawing/2014/main" id="{8C0526E5-6A46-E1D6-CAB4-15805C089825}"/>
                </a:ext>
              </a:extLst>
            </p:cNvPr>
            <p:cNvSpPr/>
            <p:nvPr/>
          </p:nvSpPr>
          <p:spPr>
            <a:xfrm>
              <a:off x="3737675" y="1467425"/>
              <a:ext cx="264050" cy="718375"/>
            </a:xfrm>
            <a:custGeom>
              <a:avLst/>
              <a:gdLst/>
              <a:ahLst/>
              <a:cxnLst/>
              <a:rect l="l" t="t" r="r" b="b"/>
              <a:pathLst>
                <a:path w="10562" h="28735" extrusionOk="0">
                  <a:moveTo>
                    <a:pt x="10291" y="329"/>
                  </a:moveTo>
                  <a:lnTo>
                    <a:pt x="10291" y="26179"/>
                  </a:lnTo>
                  <a:lnTo>
                    <a:pt x="266" y="28437"/>
                  </a:lnTo>
                  <a:lnTo>
                    <a:pt x="266" y="4120"/>
                  </a:lnTo>
                  <a:lnTo>
                    <a:pt x="10291" y="329"/>
                  </a:lnTo>
                  <a:close/>
                  <a:moveTo>
                    <a:pt x="10426" y="0"/>
                  </a:moveTo>
                  <a:cubicBezTo>
                    <a:pt x="10410" y="0"/>
                    <a:pt x="10393" y="3"/>
                    <a:pt x="10377" y="9"/>
                  </a:cubicBezTo>
                  <a:lnTo>
                    <a:pt x="87" y="3903"/>
                  </a:lnTo>
                  <a:cubicBezTo>
                    <a:pt x="33" y="3925"/>
                    <a:pt x="0" y="3974"/>
                    <a:pt x="0" y="4028"/>
                  </a:cubicBezTo>
                  <a:lnTo>
                    <a:pt x="0" y="28605"/>
                  </a:lnTo>
                  <a:cubicBezTo>
                    <a:pt x="0" y="28675"/>
                    <a:pt x="60" y="28735"/>
                    <a:pt x="136" y="28735"/>
                  </a:cubicBezTo>
                  <a:lnTo>
                    <a:pt x="163" y="28735"/>
                  </a:lnTo>
                  <a:lnTo>
                    <a:pt x="10453" y="26417"/>
                  </a:lnTo>
                  <a:cubicBezTo>
                    <a:pt x="10518" y="26401"/>
                    <a:pt x="10561" y="26347"/>
                    <a:pt x="10561" y="26287"/>
                  </a:cubicBezTo>
                  <a:lnTo>
                    <a:pt x="10561" y="134"/>
                  </a:lnTo>
                  <a:cubicBezTo>
                    <a:pt x="10561" y="91"/>
                    <a:pt x="10540" y="47"/>
                    <a:pt x="10502" y="26"/>
                  </a:cubicBezTo>
                  <a:cubicBezTo>
                    <a:pt x="10478" y="9"/>
                    <a:pt x="10452" y="0"/>
                    <a:pt x="104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133;p29">
              <a:extLst>
                <a:ext uri="{FF2B5EF4-FFF2-40B4-BE49-F238E27FC236}">
                  <a16:creationId xmlns:a16="http://schemas.microsoft.com/office/drawing/2014/main" id="{EE6E8DB4-667C-6A21-32A5-ADDA438B0F17}"/>
                </a:ext>
              </a:extLst>
            </p:cNvPr>
            <p:cNvSpPr/>
            <p:nvPr/>
          </p:nvSpPr>
          <p:spPr>
            <a:xfrm>
              <a:off x="3736850" y="1466550"/>
              <a:ext cx="265675" cy="720200"/>
            </a:xfrm>
            <a:custGeom>
              <a:avLst/>
              <a:gdLst/>
              <a:ahLst/>
              <a:cxnLst/>
              <a:rect l="l" t="t" r="r" b="b"/>
              <a:pathLst>
                <a:path w="10627" h="28808" extrusionOk="0">
                  <a:moveTo>
                    <a:pt x="10291" y="413"/>
                  </a:moveTo>
                  <a:lnTo>
                    <a:pt x="10291" y="26187"/>
                  </a:lnTo>
                  <a:lnTo>
                    <a:pt x="331" y="28429"/>
                  </a:lnTo>
                  <a:lnTo>
                    <a:pt x="331" y="4177"/>
                  </a:lnTo>
                  <a:lnTo>
                    <a:pt x="10291" y="413"/>
                  </a:lnTo>
                  <a:close/>
                  <a:moveTo>
                    <a:pt x="10361" y="315"/>
                  </a:moveTo>
                  <a:lnTo>
                    <a:pt x="288" y="4122"/>
                  </a:lnTo>
                  <a:lnTo>
                    <a:pt x="266" y="4133"/>
                  </a:lnTo>
                  <a:lnTo>
                    <a:pt x="266" y="28515"/>
                  </a:lnTo>
                  <a:lnTo>
                    <a:pt x="10361" y="26241"/>
                  </a:lnTo>
                  <a:lnTo>
                    <a:pt x="10361" y="315"/>
                  </a:lnTo>
                  <a:close/>
                  <a:moveTo>
                    <a:pt x="10459" y="71"/>
                  </a:moveTo>
                  <a:cubicBezTo>
                    <a:pt x="10481" y="71"/>
                    <a:pt x="10497" y="77"/>
                    <a:pt x="10513" y="88"/>
                  </a:cubicBezTo>
                  <a:cubicBezTo>
                    <a:pt x="10540" y="104"/>
                    <a:pt x="10556" y="136"/>
                    <a:pt x="10556" y="169"/>
                  </a:cubicBezTo>
                  <a:lnTo>
                    <a:pt x="10556" y="26322"/>
                  </a:lnTo>
                  <a:cubicBezTo>
                    <a:pt x="10556" y="26365"/>
                    <a:pt x="10524" y="26409"/>
                    <a:pt x="10481" y="26420"/>
                  </a:cubicBezTo>
                  <a:lnTo>
                    <a:pt x="191" y="28737"/>
                  </a:lnTo>
                  <a:cubicBezTo>
                    <a:pt x="183" y="28739"/>
                    <a:pt x="175" y="28739"/>
                    <a:pt x="168" y="28739"/>
                  </a:cubicBezTo>
                  <a:cubicBezTo>
                    <a:pt x="143" y="28739"/>
                    <a:pt x="120" y="28732"/>
                    <a:pt x="104" y="28716"/>
                  </a:cubicBezTo>
                  <a:cubicBezTo>
                    <a:pt x="82" y="28700"/>
                    <a:pt x="66" y="28667"/>
                    <a:pt x="66" y="28640"/>
                  </a:cubicBezTo>
                  <a:lnTo>
                    <a:pt x="66" y="4063"/>
                  </a:lnTo>
                  <a:cubicBezTo>
                    <a:pt x="66" y="4020"/>
                    <a:pt x="93" y="3987"/>
                    <a:pt x="131" y="3971"/>
                  </a:cubicBezTo>
                  <a:lnTo>
                    <a:pt x="10421" y="77"/>
                  </a:lnTo>
                  <a:cubicBezTo>
                    <a:pt x="10437" y="71"/>
                    <a:pt x="10448" y="71"/>
                    <a:pt x="10459" y="71"/>
                  </a:cubicBezTo>
                  <a:close/>
                  <a:moveTo>
                    <a:pt x="10454" y="1"/>
                  </a:moveTo>
                  <a:cubicBezTo>
                    <a:pt x="10435" y="1"/>
                    <a:pt x="10417" y="4"/>
                    <a:pt x="10399" y="12"/>
                  </a:cubicBezTo>
                  <a:lnTo>
                    <a:pt x="109" y="3906"/>
                  </a:lnTo>
                  <a:cubicBezTo>
                    <a:pt x="44" y="3933"/>
                    <a:pt x="1" y="3992"/>
                    <a:pt x="1" y="4063"/>
                  </a:cubicBezTo>
                  <a:lnTo>
                    <a:pt x="1" y="28640"/>
                  </a:lnTo>
                  <a:cubicBezTo>
                    <a:pt x="1" y="28732"/>
                    <a:pt x="77" y="28808"/>
                    <a:pt x="169" y="28808"/>
                  </a:cubicBezTo>
                  <a:cubicBezTo>
                    <a:pt x="180" y="28808"/>
                    <a:pt x="191" y="28802"/>
                    <a:pt x="201" y="28802"/>
                  </a:cubicBezTo>
                  <a:lnTo>
                    <a:pt x="10497" y="26484"/>
                  </a:lnTo>
                  <a:cubicBezTo>
                    <a:pt x="10573" y="26468"/>
                    <a:pt x="10627" y="26398"/>
                    <a:pt x="10627" y="26322"/>
                  </a:cubicBezTo>
                  <a:lnTo>
                    <a:pt x="10627" y="169"/>
                  </a:lnTo>
                  <a:cubicBezTo>
                    <a:pt x="10627" y="115"/>
                    <a:pt x="10600" y="61"/>
                    <a:pt x="10556" y="33"/>
                  </a:cubicBezTo>
                  <a:cubicBezTo>
                    <a:pt x="10525" y="13"/>
                    <a:pt x="10489" y="1"/>
                    <a:pt x="104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134;p29">
              <a:extLst>
                <a:ext uri="{FF2B5EF4-FFF2-40B4-BE49-F238E27FC236}">
                  <a16:creationId xmlns:a16="http://schemas.microsoft.com/office/drawing/2014/main" id="{9AE398A1-C4C1-1452-860A-96543A1884AF}"/>
                </a:ext>
              </a:extLst>
            </p:cNvPr>
            <p:cNvSpPr/>
            <p:nvPr/>
          </p:nvSpPr>
          <p:spPr>
            <a:xfrm>
              <a:off x="4083875" y="1326200"/>
              <a:ext cx="322950" cy="787975"/>
            </a:xfrm>
            <a:custGeom>
              <a:avLst/>
              <a:gdLst/>
              <a:ahLst/>
              <a:cxnLst/>
              <a:rect l="l" t="t" r="r" b="b"/>
              <a:pathLst>
                <a:path w="12918" h="31519" extrusionOk="0">
                  <a:moveTo>
                    <a:pt x="12652" y="324"/>
                  </a:moveTo>
                  <a:lnTo>
                    <a:pt x="12652" y="28654"/>
                  </a:lnTo>
                  <a:lnTo>
                    <a:pt x="266" y="31221"/>
                  </a:lnTo>
                  <a:lnTo>
                    <a:pt x="266" y="4781"/>
                  </a:lnTo>
                  <a:lnTo>
                    <a:pt x="12652" y="324"/>
                  </a:lnTo>
                  <a:close/>
                  <a:moveTo>
                    <a:pt x="12785" y="0"/>
                  </a:moveTo>
                  <a:cubicBezTo>
                    <a:pt x="12769" y="0"/>
                    <a:pt x="12753" y="3"/>
                    <a:pt x="12739" y="10"/>
                  </a:cubicBezTo>
                  <a:lnTo>
                    <a:pt x="87" y="4564"/>
                  </a:lnTo>
                  <a:cubicBezTo>
                    <a:pt x="33" y="4581"/>
                    <a:pt x="1" y="4635"/>
                    <a:pt x="1" y="4689"/>
                  </a:cubicBezTo>
                  <a:lnTo>
                    <a:pt x="1" y="31384"/>
                  </a:lnTo>
                  <a:cubicBezTo>
                    <a:pt x="1" y="31459"/>
                    <a:pt x="60" y="31519"/>
                    <a:pt x="131" y="31519"/>
                  </a:cubicBezTo>
                  <a:cubicBezTo>
                    <a:pt x="142" y="31519"/>
                    <a:pt x="152" y="31519"/>
                    <a:pt x="158" y="31514"/>
                  </a:cubicBezTo>
                  <a:lnTo>
                    <a:pt x="12809" y="28892"/>
                  </a:lnTo>
                  <a:cubicBezTo>
                    <a:pt x="12874" y="28881"/>
                    <a:pt x="12918" y="28827"/>
                    <a:pt x="12918" y="28762"/>
                  </a:cubicBezTo>
                  <a:lnTo>
                    <a:pt x="12918" y="134"/>
                  </a:lnTo>
                  <a:cubicBezTo>
                    <a:pt x="12918" y="91"/>
                    <a:pt x="12896" y="48"/>
                    <a:pt x="12858" y="26"/>
                  </a:cubicBezTo>
                  <a:cubicBezTo>
                    <a:pt x="12838" y="9"/>
                    <a:pt x="12811" y="0"/>
                    <a:pt x="1278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135;p29">
              <a:extLst>
                <a:ext uri="{FF2B5EF4-FFF2-40B4-BE49-F238E27FC236}">
                  <a16:creationId xmlns:a16="http://schemas.microsoft.com/office/drawing/2014/main" id="{7230837E-11A2-BC94-262F-4962AAC86C1B}"/>
                </a:ext>
              </a:extLst>
            </p:cNvPr>
            <p:cNvSpPr/>
            <p:nvPr/>
          </p:nvSpPr>
          <p:spPr>
            <a:xfrm>
              <a:off x="4082925" y="1325400"/>
              <a:ext cx="324700" cy="789600"/>
            </a:xfrm>
            <a:custGeom>
              <a:avLst/>
              <a:gdLst/>
              <a:ahLst/>
              <a:cxnLst/>
              <a:rect l="l" t="t" r="r" b="b"/>
              <a:pathLst>
                <a:path w="12988" h="31584" extrusionOk="0">
                  <a:moveTo>
                    <a:pt x="12652" y="404"/>
                  </a:moveTo>
                  <a:lnTo>
                    <a:pt x="12652" y="28659"/>
                  </a:lnTo>
                  <a:lnTo>
                    <a:pt x="337" y="31210"/>
                  </a:lnTo>
                  <a:lnTo>
                    <a:pt x="337" y="4840"/>
                  </a:lnTo>
                  <a:lnTo>
                    <a:pt x="12652" y="404"/>
                  </a:lnTo>
                  <a:close/>
                  <a:moveTo>
                    <a:pt x="12723" y="307"/>
                  </a:moveTo>
                  <a:lnTo>
                    <a:pt x="293" y="4786"/>
                  </a:lnTo>
                  <a:lnTo>
                    <a:pt x="272" y="4791"/>
                  </a:lnTo>
                  <a:lnTo>
                    <a:pt x="272" y="31296"/>
                  </a:lnTo>
                  <a:lnTo>
                    <a:pt x="12723" y="28713"/>
                  </a:lnTo>
                  <a:lnTo>
                    <a:pt x="12723" y="307"/>
                  </a:lnTo>
                  <a:close/>
                  <a:moveTo>
                    <a:pt x="12820" y="69"/>
                  </a:moveTo>
                  <a:cubicBezTo>
                    <a:pt x="12874" y="69"/>
                    <a:pt x="12923" y="112"/>
                    <a:pt x="12923" y="166"/>
                  </a:cubicBezTo>
                  <a:lnTo>
                    <a:pt x="12923" y="28794"/>
                  </a:lnTo>
                  <a:cubicBezTo>
                    <a:pt x="12923" y="28843"/>
                    <a:pt x="12885" y="28886"/>
                    <a:pt x="12842" y="28892"/>
                  </a:cubicBezTo>
                  <a:lnTo>
                    <a:pt x="190" y="31513"/>
                  </a:lnTo>
                  <a:cubicBezTo>
                    <a:pt x="184" y="31514"/>
                    <a:pt x="177" y="31515"/>
                    <a:pt x="169" y="31515"/>
                  </a:cubicBezTo>
                  <a:cubicBezTo>
                    <a:pt x="148" y="31515"/>
                    <a:pt x="125" y="31509"/>
                    <a:pt x="109" y="31497"/>
                  </a:cubicBezTo>
                  <a:cubicBezTo>
                    <a:pt x="87" y="31475"/>
                    <a:pt x="71" y="31448"/>
                    <a:pt x="71" y="31416"/>
                  </a:cubicBezTo>
                  <a:lnTo>
                    <a:pt x="71" y="4721"/>
                  </a:lnTo>
                  <a:cubicBezTo>
                    <a:pt x="71" y="4678"/>
                    <a:pt x="98" y="4640"/>
                    <a:pt x="136" y="4629"/>
                  </a:cubicBezTo>
                  <a:lnTo>
                    <a:pt x="12788" y="74"/>
                  </a:lnTo>
                  <a:cubicBezTo>
                    <a:pt x="12798" y="69"/>
                    <a:pt x="12809" y="69"/>
                    <a:pt x="12820" y="69"/>
                  </a:cubicBezTo>
                  <a:close/>
                  <a:moveTo>
                    <a:pt x="12821" y="0"/>
                  </a:moveTo>
                  <a:cubicBezTo>
                    <a:pt x="12802" y="0"/>
                    <a:pt x="12783" y="3"/>
                    <a:pt x="12766" y="9"/>
                  </a:cubicBezTo>
                  <a:lnTo>
                    <a:pt x="115" y="4564"/>
                  </a:lnTo>
                  <a:cubicBezTo>
                    <a:pt x="50" y="4591"/>
                    <a:pt x="6" y="4650"/>
                    <a:pt x="6" y="4721"/>
                  </a:cubicBezTo>
                  <a:lnTo>
                    <a:pt x="6" y="31416"/>
                  </a:lnTo>
                  <a:cubicBezTo>
                    <a:pt x="1" y="31508"/>
                    <a:pt x="77" y="31583"/>
                    <a:pt x="169" y="31583"/>
                  </a:cubicBezTo>
                  <a:cubicBezTo>
                    <a:pt x="185" y="31583"/>
                    <a:pt x="196" y="31583"/>
                    <a:pt x="207" y="31578"/>
                  </a:cubicBezTo>
                  <a:lnTo>
                    <a:pt x="12853" y="28962"/>
                  </a:lnTo>
                  <a:cubicBezTo>
                    <a:pt x="12934" y="28946"/>
                    <a:pt x="12988" y="28876"/>
                    <a:pt x="12988" y="28794"/>
                  </a:cubicBezTo>
                  <a:lnTo>
                    <a:pt x="12988" y="166"/>
                  </a:lnTo>
                  <a:cubicBezTo>
                    <a:pt x="12988" y="112"/>
                    <a:pt x="12961" y="58"/>
                    <a:pt x="12918" y="31"/>
                  </a:cubicBezTo>
                  <a:cubicBezTo>
                    <a:pt x="12890" y="10"/>
                    <a:pt x="12855" y="0"/>
                    <a:pt x="128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136;p29">
              <a:extLst>
                <a:ext uri="{FF2B5EF4-FFF2-40B4-BE49-F238E27FC236}">
                  <a16:creationId xmlns:a16="http://schemas.microsoft.com/office/drawing/2014/main" id="{12683D8A-93F0-0E93-FBF7-CC7BE04BD056}"/>
                </a:ext>
              </a:extLst>
            </p:cNvPr>
            <p:cNvSpPr/>
            <p:nvPr/>
          </p:nvSpPr>
          <p:spPr>
            <a:xfrm>
              <a:off x="3773550" y="1512650"/>
              <a:ext cx="228575" cy="665850"/>
            </a:xfrm>
            <a:custGeom>
              <a:avLst/>
              <a:gdLst/>
              <a:ahLst/>
              <a:cxnLst/>
              <a:rect l="l" t="t" r="r" b="b"/>
              <a:pathLst>
                <a:path w="9143" h="26634" extrusionOk="0">
                  <a:moveTo>
                    <a:pt x="8994" y="0"/>
                  </a:moveTo>
                  <a:cubicBezTo>
                    <a:pt x="8979" y="0"/>
                    <a:pt x="8963" y="3"/>
                    <a:pt x="8948" y="9"/>
                  </a:cubicBezTo>
                  <a:lnTo>
                    <a:pt x="93" y="3031"/>
                  </a:lnTo>
                  <a:cubicBezTo>
                    <a:pt x="39" y="3048"/>
                    <a:pt x="1" y="3096"/>
                    <a:pt x="1" y="3156"/>
                  </a:cubicBezTo>
                  <a:lnTo>
                    <a:pt x="1" y="26498"/>
                  </a:lnTo>
                  <a:cubicBezTo>
                    <a:pt x="1" y="26574"/>
                    <a:pt x="60" y="26634"/>
                    <a:pt x="136" y="26634"/>
                  </a:cubicBezTo>
                  <a:cubicBezTo>
                    <a:pt x="212" y="26634"/>
                    <a:pt x="271" y="26574"/>
                    <a:pt x="271" y="26498"/>
                  </a:cubicBezTo>
                  <a:lnTo>
                    <a:pt x="271" y="3248"/>
                  </a:lnTo>
                  <a:lnTo>
                    <a:pt x="9034" y="264"/>
                  </a:lnTo>
                  <a:cubicBezTo>
                    <a:pt x="9105" y="237"/>
                    <a:pt x="9143" y="161"/>
                    <a:pt x="9116" y="90"/>
                  </a:cubicBezTo>
                  <a:cubicBezTo>
                    <a:pt x="9099" y="36"/>
                    <a:pt x="9049" y="0"/>
                    <a:pt x="899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37;p29">
              <a:extLst>
                <a:ext uri="{FF2B5EF4-FFF2-40B4-BE49-F238E27FC236}">
                  <a16:creationId xmlns:a16="http://schemas.microsoft.com/office/drawing/2014/main" id="{931DC10B-7704-BE98-3302-B264E7034D7F}"/>
                </a:ext>
              </a:extLst>
            </p:cNvPr>
            <p:cNvSpPr/>
            <p:nvPr/>
          </p:nvSpPr>
          <p:spPr>
            <a:xfrm>
              <a:off x="3772750" y="1511800"/>
              <a:ext cx="231700" cy="667525"/>
            </a:xfrm>
            <a:custGeom>
              <a:avLst/>
              <a:gdLst/>
              <a:ahLst/>
              <a:cxnLst/>
              <a:rect l="l" t="t" r="r" b="b"/>
              <a:pathLst>
                <a:path w="9268" h="26701" extrusionOk="0">
                  <a:moveTo>
                    <a:pt x="9023" y="70"/>
                  </a:moveTo>
                  <a:cubicBezTo>
                    <a:pt x="9039" y="70"/>
                    <a:pt x="9055" y="70"/>
                    <a:pt x="9066" y="81"/>
                  </a:cubicBezTo>
                  <a:cubicBezTo>
                    <a:pt x="9088" y="92"/>
                    <a:pt x="9110" y="114"/>
                    <a:pt x="9115" y="135"/>
                  </a:cubicBezTo>
                  <a:cubicBezTo>
                    <a:pt x="9137" y="189"/>
                    <a:pt x="9110" y="244"/>
                    <a:pt x="9055" y="265"/>
                  </a:cubicBezTo>
                  <a:lnTo>
                    <a:pt x="293" y="3249"/>
                  </a:lnTo>
                  <a:lnTo>
                    <a:pt x="266" y="3260"/>
                  </a:lnTo>
                  <a:lnTo>
                    <a:pt x="266" y="26532"/>
                  </a:lnTo>
                  <a:cubicBezTo>
                    <a:pt x="266" y="26597"/>
                    <a:pt x="217" y="26630"/>
                    <a:pt x="168" y="26630"/>
                  </a:cubicBezTo>
                  <a:cubicBezTo>
                    <a:pt x="119" y="26630"/>
                    <a:pt x="71" y="26597"/>
                    <a:pt x="71" y="26532"/>
                  </a:cubicBezTo>
                  <a:lnTo>
                    <a:pt x="71" y="3190"/>
                  </a:lnTo>
                  <a:cubicBezTo>
                    <a:pt x="71" y="3146"/>
                    <a:pt x="98" y="3109"/>
                    <a:pt x="136" y="3092"/>
                  </a:cubicBezTo>
                  <a:lnTo>
                    <a:pt x="8990" y="76"/>
                  </a:lnTo>
                  <a:cubicBezTo>
                    <a:pt x="9001" y="70"/>
                    <a:pt x="9012" y="70"/>
                    <a:pt x="9023" y="70"/>
                  </a:cubicBezTo>
                  <a:close/>
                  <a:moveTo>
                    <a:pt x="9029" y="1"/>
                  </a:moveTo>
                  <a:cubicBezTo>
                    <a:pt x="9010" y="1"/>
                    <a:pt x="8990" y="4"/>
                    <a:pt x="8969" y="11"/>
                  </a:cubicBezTo>
                  <a:lnTo>
                    <a:pt x="114" y="3033"/>
                  </a:lnTo>
                  <a:cubicBezTo>
                    <a:pt x="43" y="3054"/>
                    <a:pt x="0" y="3119"/>
                    <a:pt x="0" y="3190"/>
                  </a:cubicBezTo>
                  <a:lnTo>
                    <a:pt x="0" y="26532"/>
                  </a:lnTo>
                  <a:cubicBezTo>
                    <a:pt x="0" y="26624"/>
                    <a:pt x="76" y="26700"/>
                    <a:pt x="168" y="26700"/>
                  </a:cubicBezTo>
                  <a:cubicBezTo>
                    <a:pt x="260" y="26700"/>
                    <a:pt x="336" y="26624"/>
                    <a:pt x="336" y="26532"/>
                  </a:cubicBezTo>
                  <a:lnTo>
                    <a:pt x="336" y="3309"/>
                  </a:lnTo>
                  <a:lnTo>
                    <a:pt x="9077" y="325"/>
                  </a:lnTo>
                  <a:cubicBezTo>
                    <a:pt x="9267" y="261"/>
                    <a:pt x="9198" y="1"/>
                    <a:pt x="902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38;p29">
              <a:extLst>
                <a:ext uri="{FF2B5EF4-FFF2-40B4-BE49-F238E27FC236}">
                  <a16:creationId xmlns:a16="http://schemas.microsoft.com/office/drawing/2014/main" id="{4660D9AD-E713-58DA-0E60-49E2471E3405}"/>
                </a:ext>
              </a:extLst>
            </p:cNvPr>
            <p:cNvSpPr/>
            <p:nvPr/>
          </p:nvSpPr>
          <p:spPr>
            <a:xfrm>
              <a:off x="3736125" y="1564675"/>
              <a:ext cx="45450" cy="30125"/>
            </a:xfrm>
            <a:custGeom>
              <a:avLst/>
              <a:gdLst/>
              <a:ahLst/>
              <a:cxnLst/>
              <a:rect l="l" t="t" r="r" b="b"/>
              <a:pathLst>
                <a:path w="1818" h="1205" extrusionOk="0">
                  <a:moveTo>
                    <a:pt x="193" y="0"/>
                  </a:moveTo>
                  <a:cubicBezTo>
                    <a:pt x="77" y="0"/>
                    <a:pt x="1" y="171"/>
                    <a:pt x="122" y="252"/>
                  </a:cubicBezTo>
                  <a:lnTo>
                    <a:pt x="1563" y="1183"/>
                  </a:lnTo>
                  <a:cubicBezTo>
                    <a:pt x="1584" y="1199"/>
                    <a:pt x="1606" y="1205"/>
                    <a:pt x="1633" y="1205"/>
                  </a:cubicBezTo>
                  <a:cubicBezTo>
                    <a:pt x="1768" y="1205"/>
                    <a:pt x="1817" y="1031"/>
                    <a:pt x="1703" y="961"/>
                  </a:cubicBezTo>
                  <a:lnTo>
                    <a:pt x="268" y="24"/>
                  </a:lnTo>
                  <a:cubicBezTo>
                    <a:pt x="242" y="8"/>
                    <a:pt x="217" y="0"/>
                    <a:pt x="19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139;p29">
              <a:extLst>
                <a:ext uri="{FF2B5EF4-FFF2-40B4-BE49-F238E27FC236}">
                  <a16:creationId xmlns:a16="http://schemas.microsoft.com/office/drawing/2014/main" id="{6117B728-3A0B-7667-4C5D-374B91683F7B}"/>
                </a:ext>
              </a:extLst>
            </p:cNvPr>
            <p:cNvSpPr/>
            <p:nvPr/>
          </p:nvSpPr>
          <p:spPr>
            <a:xfrm>
              <a:off x="3734850" y="1563800"/>
              <a:ext cx="47925" cy="31950"/>
            </a:xfrm>
            <a:custGeom>
              <a:avLst/>
              <a:gdLst/>
              <a:ahLst/>
              <a:cxnLst/>
              <a:rect l="l" t="t" r="r" b="b"/>
              <a:pathLst>
                <a:path w="1917" h="1278" extrusionOk="0">
                  <a:moveTo>
                    <a:pt x="249" y="75"/>
                  </a:moveTo>
                  <a:cubicBezTo>
                    <a:pt x="265" y="75"/>
                    <a:pt x="287" y="81"/>
                    <a:pt x="303" y="92"/>
                  </a:cubicBezTo>
                  <a:lnTo>
                    <a:pt x="1738" y="1023"/>
                  </a:lnTo>
                  <a:cubicBezTo>
                    <a:pt x="1782" y="1056"/>
                    <a:pt x="1798" y="1115"/>
                    <a:pt x="1765" y="1164"/>
                  </a:cubicBezTo>
                  <a:cubicBezTo>
                    <a:pt x="1748" y="1191"/>
                    <a:pt x="1718" y="1206"/>
                    <a:pt x="1686" y="1206"/>
                  </a:cubicBezTo>
                  <a:cubicBezTo>
                    <a:pt x="1667" y="1206"/>
                    <a:pt x="1648" y="1201"/>
                    <a:pt x="1630" y="1191"/>
                  </a:cubicBezTo>
                  <a:lnTo>
                    <a:pt x="195" y="254"/>
                  </a:lnTo>
                  <a:cubicBezTo>
                    <a:pt x="146" y="227"/>
                    <a:pt x="135" y="167"/>
                    <a:pt x="162" y="119"/>
                  </a:cubicBezTo>
                  <a:cubicBezTo>
                    <a:pt x="184" y="92"/>
                    <a:pt x="211" y="75"/>
                    <a:pt x="249" y="75"/>
                  </a:cubicBezTo>
                  <a:close/>
                  <a:moveTo>
                    <a:pt x="241" y="1"/>
                  </a:moveTo>
                  <a:cubicBezTo>
                    <a:pt x="98" y="1"/>
                    <a:pt x="0" y="211"/>
                    <a:pt x="157" y="314"/>
                  </a:cubicBezTo>
                  <a:lnTo>
                    <a:pt x="1592" y="1251"/>
                  </a:lnTo>
                  <a:cubicBezTo>
                    <a:pt x="1619" y="1267"/>
                    <a:pt x="1652" y="1278"/>
                    <a:pt x="1684" y="1278"/>
                  </a:cubicBezTo>
                  <a:cubicBezTo>
                    <a:pt x="1852" y="1278"/>
                    <a:pt x="1917" y="1061"/>
                    <a:pt x="1776" y="969"/>
                  </a:cubicBezTo>
                  <a:lnTo>
                    <a:pt x="336" y="32"/>
                  </a:lnTo>
                  <a:cubicBezTo>
                    <a:pt x="303" y="10"/>
                    <a:pt x="271" y="1"/>
                    <a:pt x="24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40;p29">
              <a:extLst>
                <a:ext uri="{FF2B5EF4-FFF2-40B4-BE49-F238E27FC236}">
                  <a16:creationId xmlns:a16="http://schemas.microsoft.com/office/drawing/2014/main" id="{DCD9B48D-16EB-0840-9155-451BFB502F64}"/>
                </a:ext>
              </a:extLst>
            </p:cNvPr>
            <p:cNvSpPr/>
            <p:nvPr/>
          </p:nvSpPr>
          <p:spPr>
            <a:xfrm>
              <a:off x="4082250" y="1374550"/>
              <a:ext cx="324975" cy="97450"/>
            </a:xfrm>
            <a:custGeom>
              <a:avLst/>
              <a:gdLst/>
              <a:ahLst/>
              <a:cxnLst/>
              <a:rect l="l" t="t" r="r" b="b"/>
              <a:pathLst>
                <a:path w="12999" h="3898" extrusionOk="0">
                  <a:moveTo>
                    <a:pt x="12851" y="0"/>
                  </a:moveTo>
                  <a:cubicBezTo>
                    <a:pt x="12835" y="0"/>
                    <a:pt x="12819" y="3"/>
                    <a:pt x="12804" y="9"/>
                  </a:cubicBezTo>
                  <a:lnTo>
                    <a:pt x="2248" y="3616"/>
                  </a:lnTo>
                  <a:lnTo>
                    <a:pt x="255" y="2636"/>
                  </a:lnTo>
                  <a:cubicBezTo>
                    <a:pt x="234" y="2626"/>
                    <a:pt x="214" y="2621"/>
                    <a:pt x="195" y="2621"/>
                  </a:cubicBezTo>
                  <a:cubicBezTo>
                    <a:pt x="71" y="2621"/>
                    <a:pt x="1" y="2808"/>
                    <a:pt x="142" y="2874"/>
                  </a:cubicBezTo>
                  <a:lnTo>
                    <a:pt x="2183" y="3881"/>
                  </a:lnTo>
                  <a:cubicBezTo>
                    <a:pt x="2200" y="3892"/>
                    <a:pt x="2221" y="3898"/>
                    <a:pt x="2243" y="3898"/>
                  </a:cubicBezTo>
                  <a:cubicBezTo>
                    <a:pt x="2254" y="3898"/>
                    <a:pt x="2270" y="3892"/>
                    <a:pt x="2286" y="3887"/>
                  </a:cubicBezTo>
                  <a:lnTo>
                    <a:pt x="12890" y="258"/>
                  </a:lnTo>
                  <a:cubicBezTo>
                    <a:pt x="12961" y="237"/>
                    <a:pt x="12999" y="161"/>
                    <a:pt x="12972" y="90"/>
                  </a:cubicBezTo>
                  <a:cubicBezTo>
                    <a:pt x="12955" y="35"/>
                    <a:pt x="12905" y="0"/>
                    <a:pt x="1285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41;p29">
              <a:extLst>
                <a:ext uri="{FF2B5EF4-FFF2-40B4-BE49-F238E27FC236}">
                  <a16:creationId xmlns:a16="http://schemas.microsoft.com/office/drawing/2014/main" id="{75578746-0D11-3E25-6FE1-78C9443C6F5E}"/>
                </a:ext>
              </a:extLst>
            </p:cNvPr>
            <p:cNvSpPr/>
            <p:nvPr/>
          </p:nvSpPr>
          <p:spPr>
            <a:xfrm>
              <a:off x="4081050" y="1373650"/>
              <a:ext cx="327525" cy="99175"/>
            </a:xfrm>
            <a:custGeom>
              <a:avLst/>
              <a:gdLst/>
              <a:ahLst/>
              <a:cxnLst/>
              <a:rect l="l" t="t" r="r" b="b"/>
              <a:pathLst>
                <a:path w="13101" h="3967" extrusionOk="0">
                  <a:moveTo>
                    <a:pt x="12896" y="69"/>
                  </a:moveTo>
                  <a:cubicBezTo>
                    <a:pt x="12911" y="69"/>
                    <a:pt x="12926" y="71"/>
                    <a:pt x="12938" y="78"/>
                  </a:cubicBezTo>
                  <a:cubicBezTo>
                    <a:pt x="13020" y="115"/>
                    <a:pt x="13014" y="235"/>
                    <a:pt x="12928" y="262"/>
                  </a:cubicBezTo>
                  <a:lnTo>
                    <a:pt x="2323" y="3890"/>
                  </a:lnTo>
                  <a:cubicBezTo>
                    <a:pt x="2311" y="3895"/>
                    <a:pt x="2299" y="3898"/>
                    <a:pt x="2287" y="3898"/>
                  </a:cubicBezTo>
                  <a:cubicBezTo>
                    <a:pt x="2272" y="3898"/>
                    <a:pt x="2257" y="3894"/>
                    <a:pt x="2242" y="3885"/>
                  </a:cubicBezTo>
                  <a:lnTo>
                    <a:pt x="200" y="2883"/>
                  </a:lnTo>
                  <a:cubicBezTo>
                    <a:pt x="108" y="2834"/>
                    <a:pt x="141" y="2693"/>
                    <a:pt x="249" y="2693"/>
                  </a:cubicBezTo>
                  <a:cubicBezTo>
                    <a:pt x="260" y="2693"/>
                    <a:pt x="276" y="2693"/>
                    <a:pt x="292" y="2704"/>
                  </a:cubicBezTo>
                  <a:lnTo>
                    <a:pt x="2296" y="3690"/>
                  </a:lnTo>
                  <a:lnTo>
                    <a:pt x="12863" y="72"/>
                  </a:lnTo>
                  <a:cubicBezTo>
                    <a:pt x="12874" y="70"/>
                    <a:pt x="12885" y="69"/>
                    <a:pt x="12896" y="69"/>
                  </a:cubicBezTo>
                  <a:close/>
                  <a:moveTo>
                    <a:pt x="12901" y="1"/>
                  </a:moveTo>
                  <a:cubicBezTo>
                    <a:pt x="12881" y="1"/>
                    <a:pt x="12861" y="5"/>
                    <a:pt x="12841" y="13"/>
                  </a:cubicBezTo>
                  <a:lnTo>
                    <a:pt x="2302" y="3620"/>
                  </a:lnTo>
                  <a:lnTo>
                    <a:pt x="320" y="2639"/>
                  </a:lnTo>
                  <a:cubicBezTo>
                    <a:pt x="292" y="2626"/>
                    <a:pt x="266" y="2620"/>
                    <a:pt x="242" y="2620"/>
                  </a:cubicBezTo>
                  <a:cubicBezTo>
                    <a:pt x="86" y="2620"/>
                    <a:pt x="0" y="2858"/>
                    <a:pt x="173" y="2943"/>
                  </a:cubicBezTo>
                  <a:lnTo>
                    <a:pt x="2215" y="3950"/>
                  </a:lnTo>
                  <a:cubicBezTo>
                    <a:pt x="2237" y="3961"/>
                    <a:pt x="2264" y="3966"/>
                    <a:pt x="2291" y="3966"/>
                  </a:cubicBezTo>
                  <a:cubicBezTo>
                    <a:pt x="2307" y="3966"/>
                    <a:pt x="2323" y="3961"/>
                    <a:pt x="2345" y="3955"/>
                  </a:cubicBezTo>
                  <a:lnTo>
                    <a:pt x="12949" y="327"/>
                  </a:lnTo>
                  <a:cubicBezTo>
                    <a:pt x="13090" y="278"/>
                    <a:pt x="13101" y="83"/>
                    <a:pt x="12971" y="18"/>
                  </a:cubicBezTo>
                  <a:cubicBezTo>
                    <a:pt x="12948" y="6"/>
                    <a:pt x="12925" y="1"/>
                    <a:pt x="129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142;p29">
              <a:extLst>
                <a:ext uri="{FF2B5EF4-FFF2-40B4-BE49-F238E27FC236}">
                  <a16:creationId xmlns:a16="http://schemas.microsoft.com/office/drawing/2014/main" id="{8EAC025E-6F5C-737A-758E-DA0EF7CDFBC3}"/>
                </a:ext>
              </a:extLst>
            </p:cNvPr>
            <p:cNvSpPr/>
            <p:nvPr/>
          </p:nvSpPr>
          <p:spPr>
            <a:xfrm>
              <a:off x="4134925" y="1465250"/>
              <a:ext cx="6650" cy="637575"/>
            </a:xfrm>
            <a:custGeom>
              <a:avLst/>
              <a:gdLst/>
              <a:ahLst/>
              <a:cxnLst/>
              <a:rect l="l" t="t" r="r" b="b"/>
              <a:pathLst>
                <a:path w="266" h="25503" extrusionOk="0">
                  <a:moveTo>
                    <a:pt x="133" y="0"/>
                  </a:moveTo>
                  <a:cubicBezTo>
                    <a:pt x="67" y="0"/>
                    <a:pt x="1" y="45"/>
                    <a:pt x="1" y="134"/>
                  </a:cubicBezTo>
                  <a:lnTo>
                    <a:pt x="1" y="25367"/>
                  </a:lnTo>
                  <a:cubicBezTo>
                    <a:pt x="1" y="25442"/>
                    <a:pt x="60" y="25502"/>
                    <a:pt x="136" y="25502"/>
                  </a:cubicBezTo>
                  <a:cubicBezTo>
                    <a:pt x="206" y="25502"/>
                    <a:pt x="266" y="25442"/>
                    <a:pt x="266" y="25367"/>
                  </a:cubicBezTo>
                  <a:lnTo>
                    <a:pt x="266" y="134"/>
                  </a:lnTo>
                  <a:cubicBezTo>
                    <a:pt x="266" y="45"/>
                    <a:pt x="200"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43;p29">
              <a:extLst>
                <a:ext uri="{FF2B5EF4-FFF2-40B4-BE49-F238E27FC236}">
                  <a16:creationId xmlns:a16="http://schemas.microsoft.com/office/drawing/2014/main" id="{867DF89F-AC62-6E61-4ACA-2928507CF4DB}"/>
                </a:ext>
              </a:extLst>
            </p:cNvPr>
            <p:cNvSpPr/>
            <p:nvPr/>
          </p:nvSpPr>
          <p:spPr>
            <a:xfrm>
              <a:off x="4134125" y="1464425"/>
              <a:ext cx="8275" cy="639200"/>
            </a:xfrm>
            <a:custGeom>
              <a:avLst/>
              <a:gdLst/>
              <a:ahLst/>
              <a:cxnLst/>
              <a:rect l="l" t="t" r="r" b="b"/>
              <a:pathLst>
                <a:path w="331" h="25568" extrusionOk="0">
                  <a:moveTo>
                    <a:pt x="168" y="70"/>
                  </a:moveTo>
                  <a:cubicBezTo>
                    <a:pt x="222" y="70"/>
                    <a:pt x="265" y="113"/>
                    <a:pt x="265" y="167"/>
                  </a:cubicBezTo>
                  <a:lnTo>
                    <a:pt x="265" y="25400"/>
                  </a:lnTo>
                  <a:cubicBezTo>
                    <a:pt x="265" y="25467"/>
                    <a:pt x="215" y="25501"/>
                    <a:pt x="165" y="25501"/>
                  </a:cubicBezTo>
                  <a:cubicBezTo>
                    <a:pt x="115" y="25501"/>
                    <a:pt x="65" y="25467"/>
                    <a:pt x="65" y="25400"/>
                  </a:cubicBezTo>
                  <a:lnTo>
                    <a:pt x="65" y="167"/>
                  </a:lnTo>
                  <a:cubicBezTo>
                    <a:pt x="65" y="113"/>
                    <a:pt x="108" y="70"/>
                    <a:pt x="168" y="70"/>
                  </a:cubicBezTo>
                  <a:close/>
                  <a:moveTo>
                    <a:pt x="165" y="1"/>
                  </a:moveTo>
                  <a:cubicBezTo>
                    <a:pt x="83" y="1"/>
                    <a:pt x="0" y="56"/>
                    <a:pt x="0" y="167"/>
                  </a:cubicBezTo>
                  <a:lnTo>
                    <a:pt x="0" y="25400"/>
                  </a:lnTo>
                  <a:cubicBezTo>
                    <a:pt x="0" y="25497"/>
                    <a:pt x="76" y="25568"/>
                    <a:pt x="168" y="25568"/>
                  </a:cubicBezTo>
                  <a:cubicBezTo>
                    <a:pt x="260" y="25568"/>
                    <a:pt x="330" y="25497"/>
                    <a:pt x="330" y="25400"/>
                  </a:cubicBezTo>
                  <a:lnTo>
                    <a:pt x="330" y="167"/>
                  </a:lnTo>
                  <a:cubicBezTo>
                    <a:pt x="330" y="56"/>
                    <a:pt x="248" y="1"/>
                    <a:pt x="16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44;p29">
              <a:extLst>
                <a:ext uri="{FF2B5EF4-FFF2-40B4-BE49-F238E27FC236}">
                  <a16:creationId xmlns:a16="http://schemas.microsoft.com/office/drawing/2014/main" id="{031F10C2-E7BE-C1E1-7B59-C81A2D8B7289}"/>
                </a:ext>
              </a:extLst>
            </p:cNvPr>
            <p:cNvSpPr/>
            <p:nvPr/>
          </p:nvSpPr>
          <p:spPr>
            <a:xfrm>
              <a:off x="915625" y="3764625"/>
              <a:ext cx="5900175" cy="1418600"/>
            </a:xfrm>
            <a:custGeom>
              <a:avLst/>
              <a:gdLst/>
              <a:ahLst/>
              <a:cxnLst/>
              <a:rect l="l" t="t" r="r" b="b"/>
              <a:pathLst>
                <a:path w="236007" h="56744" extrusionOk="0">
                  <a:moveTo>
                    <a:pt x="52079" y="1"/>
                  </a:moveTo>
                  <a:cubicBezTo>
                    <a:pt x="52075" y="1"/>
                    <a:pt x="52072" y="1"/>
                    <a:pt x="52068" y="1"/>
                  </a:cubicBezTo>
                  <a:lnTo>
                    <a:pt x="125" y="4112"/>
                  </a:lnTo>
                  <a:cubicBezTo>
                    <a:pt x="54" y="4117"/>
                    <a:pt x="0" y="4177"/>
                    <a:pt x="0" y="4247"/>
                  </a:cubicBezTo>
                  <a:lnTo>
                    <a:pt x="0" y="8266"/>
                  </a:lnTo>
                  <a:cubicBezTo>
                    <a:pt x="0" y="8320"/>
                    <a:pt x="38" y="8374"/>
                    <a:pt x="92" y="8390"/>
                  </a:cubicBezTo>
                  <a:lnTo>
                    <a:pt x="146239" y="56738"/>
                  </a:lnTo>
                  <a:cubicBezTo>
                    <a:pt x="146255" y="56738"/>
                    <a:pt x="146266" y="56743"/>
                    <a:pt x="146282" y="56743"/>
                  </a:cubicBezTo>
                  <a:cubicBezTo>
                    <a:pt x="146298" y="56743"/>
                    <a:pt x="146320" y="56738"/>
                    <a:pt x="146336" y="56732"/>
                  </a:cubicBezTo>
                  <a:lnTo>
                    <a:pt x="235925" y="17272"/>
                  </a:lnTo>
                  <a:cubicBezTo>
                    <a:pt x="235974" y="17251"/>
                    <a:pt x="236006" y="17202"/>
                    <a:pt x="236006" y="17148"/>
                  </a:cubicBezTo>
                  <a:lnTo>
                    <a:pt x="236006" y="12133"/>
                  </a:lnTo>
                  <a:cubicBezTo>
                    <a:pt x="236006" y="12062"/>
                    <a:pt x="235952" y="12008"/>
                    <a:pt x="235882" y="12003"/>
                  </a:cubicBezTo>
                  <a:lnTo>
                    <a:pt x="209561" y="9771"/>
                  </a:lnTo>
                  <a:cubicBezTo>
                    <a:pt x="209555" y="9771"/>
                    <a:pt x="209549" y="9770"/>
                    <a:pt x="209543" y="9770"/>
                  </a:cubicBezTo>
                  <a:cubicBezTo>
                    <a:pt x="209475" y="9770"/>
                    <a:pt x="209419" y="9826"/>
                    <a:pt x="209414" y="9896"/>
                  </a:cubicBezTo>
                  <a:cubicBezTo>
                    <a:pt x="209409" y="9966"/>
                    <a:pt x="209463" y="10031"/>
                    <a:pt x="209539" y="10037"/>
                  </a:cubicBezTo>
                  <a:lnTo>
                    <a:pt x="235741" y="12257"/>
                  </a:lnTo>
                  <a:lnTo>
                    <a:pt x="235741" y="17061"/>
                  </a:lnTo>
                  <a:lnTo>
                    <a:pt x="146276" y="56467"/>
                  </a:lnTo>
                  <a:lnTo>
                    <a:pt x="266" y="8168"/>
                  </a:lnTo>
                  <a:lnTo>
                    <a:pt x="266" y="4372"/>
                  </a:lnTo>
                  <a:lnTo>
                    <a:pt x="52090" y="267"/>
                  </a:lnTo>
                  <a:cubicBezTo>
                    <a:pt x="52265" y="256"/>
                    <a:pt x="52248" y="1"/>
                    <a:pt x="5207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145;p29">
              <a:extLst>
                <a:ext uri="{FF2B5EF4-FFF2-40B4-BE49-F238E27FC236}">
                  <a16:creationId xmlns:a16="http://schemas.microsoft.com/office/drawing/2014/main" id="{643C7307-1AE1-B597-0EE7-ACB567F500F9}"/>
                </a:ext>
              </a:extLst>
            </p:cNvPr>
            <p:cNvSpPr/>
            <p:nvPr/>
          </p:nvSpPr>
          <p:spPr>
            <a:xfrm>
              <a:off x="914800" y="3763800"/>
              <a:ext cx="5901800" cy="1420225"/>
            </a:xfrm>
            <a:custGeom>
              <a:avLst/>
              <a:gdLst/>
              <a:ahLst/>
              <a:cxnLst/>
              <a:rect l="l" t="t" r="r" b="b"/>
              <a:pathLst>
                <a:path w="236072" h="56809" extrusionOk="0">
                  <a:moveTo>
                    <a:pt x="52112" y="67"/>
                  </a:moveTo>
                  <a:cubicBezTo>
                    <a:pt x="52139" y="67"/>
                    <a:pt x="52161" y="78"/>
                    <a:pt x="52177" y="94"/>
                  </a:cubicBezTo>
                  <a:cubicBezTo>
                    <a:pt x="52199" y="110"/>
                    <a:pt x="52209" y="132"/>
                    <a:pt x="52215" y="159"/>
                  </a:cubicBezTo>
                  <a:cubicBezTo>
                    <a:pt x="52215" y="213"/>
                    <a:pt x="52177" y="262"/>
                    <a:pt x="52123" y="267"/>
                  </a:cubicBezTo>
                  <a:lnTo>
                    <a:pt x="299" y="4367"/>
                  </a:lnTo>
                  <a:lnTo>
                    <a:pt x="266" y="4372"/>
                  </a:lnTo>
                  <a:lnTo>
                    <a:pt x="266" y="8228"/>
                  </a:lnTo>
                  <a:lnTo>
                    <a:pt x="146299" y="56532"/>
                  </a:lnTo>
                  <a:lnTo>
                    <a:pt x="146309" y="56538"/>
                  </a:lnTo>
                  <a:lnTo>
                    <a:pt x="235785" y="17127"/>
                  </a:lnTo>
                  <a:lnTo>
                    <a:pt x="235806" y="17116"/>
                  </a:lnTo>
                  <a:lnTo>
                    <a:pt x="235806" y="12258"/>
                  </a:lnTo>
                  <a:lnTo>
                    <a:pt x="209572" y="10037"/>
                  </a:lnTo>
                  <a:cubicBezTo>
                    <a:pt x="209518" y="10032"/>
                    <a:pt x="209480" y="9983"/>
                    <a:pt x="209485" y="9929"/>
                  </a:cubicBezTo>
                  <a:cubicBezTo>
                    <a:pt x="209485" y="9878"/>
                    <a:pt x="209529" y="9836"/>
                    <a:pt x="209584" y="9836"/>
                  </a:cubicBezTo>
                  <a:cubicBezTo>
                    <a:pt x="209587" y="9836"/>
                    <a:pt x="209590" y="9837"/>
                    <a:pt x="209594" y="9837"/>
                  </a:cubicBezTo>
                  <a:lnTo>
                    <a:pt x="235915" y="12068"/>
                  </a:lnTo>
                  <a:cubicBezTo>
                    <a:pt x="235963" y="12074"/>
                    <a:pt x="236007" y="12117"/>
                    <a:pt x="236007" y="12166"/>
                  </a:cubicBezTo>
                  <a:lnTo>
                    <a:pt x="236007" y="17181"/>
                  </a:lnTo>
                  <a:cubicBezTo>
                    <a:pt x="236007" y="17219"/>
                    <a:pt x="235980" y="17257"/>
                    <a:pt x="235947" y="17273"/>
                  </a:cubicBezTo>
                  <a:lnTo>
                    <a:pt x="146353" y="56733"/>
                  </a:lnTo>
                  <a:cubicBezTo>
                    <a:pt x="146340" y="56739"/>
                    <a:pt x="146326" y="56742"/>
                    <a:pt x="146311" y="56742"/>
                  </a:cubicBezTo>
                  <a:cubicBezTo>
                    <a:pt x="146301" y="56742"/>
                    <a:pt x="146291" y="56740"/>
                    <a:pt x="146282" y="56738"/>
                  </a:cubicBezTo>
                  <a:lnTo>
                    <a:pt x="136" y="8391"/>
                  </a:lnTo>
                  <a:cubicBezTo>
                    <a:pt x="93" y="8380"/>
                    <a:pt x="66" y="8342"/>
                    <a:pt x="66" y="8299"/>
                  </a:cubicBezTo>
                  <a:lnTo>
                    <a:pt x="66" y="4280"/>
                  </a:lnTo>
                  <a:cubicBezTo>
                    <a:pt x="66" y="4226"/>
                    <a:pt x="104" y="4183"/>
                    <a:pt x="158" y="4177"/>
                  </a:cubicBezTo>
                  <a:lnTo>
                    <a:pt x="52106" y="67"/>
                  </a:lnTo>
                  <a:close/>
                  <a:moveTo>
                    <a:pt x="52118" y="1"/>
                  </a:moveTo>
                  <a:cubicBezTo>
                    <a:pt x="52112" y="1"/>
                    <a:pt x="52107" y="1"/>
                    <a:pt x="52101" y="2"/>
                  </a:cubicBezTo>
                  <a:lnTo>
                    <a:pt x="152" y="4112"/>
                  </a:lnTo>
                  <a:cubicBezTo>
                    <a:pt x="66" y="4118"/>
                    <a:pt x="1" y="4194"/>
                    <a:pt x="1" y="4280"/>
                  </a:cubicBezTo>
                  <a:lnTo>
                    <a:pt x="1" y="8299"/>
                  </a:lnTo>
                  <a:cubicBezTo>
                    <a:pt x="1" y="8369"/>
                    <a:pt x="44" y="8434"/>
                    <a:pt x="114" y="8456"/>
                  </a:cubicBezTo>
                  <a:lnTo>
                    <a:pt x="146261" y="56798"/>
                  </a:lnTo>
                  <a:cubicBezTo>
                    <a:pt x="146277" y="56809"/>
                    <a:pt x="146293" y="56809"/>
                    <a:pt x="146315" y="56809"/>
                  </a:cubicBezTo>
                  <a:cubicBezTo>
                    <a:pt x="146337" y="56809"/>
                    <a:pt x="146358" y="56803"/>
                    <a:pt x="146380" y="56792"/>
                  </a:cubicBezTo>
                  <a:lnTo>
                    <a:pt x="235974" y="17332"/>
                  </a:lnTo>
                  <a:cubicBezTo>
                    <a:pt x="236034" y="17305"/>
                    <a:pt x="236072" y="17246"/>
                    <a:pt x="236072" y="17181"/>
                  </a:cubicBezTo>
                  <a:lnTo>
                    <a:pt x="236072" y="12166"/>
                  </a:lnTo>
                  <a:cubicBezTo>
                    <a:pt x="236072" y="12079"/>
                    <a:pt x="236007" y="12009"/>
                    <a:pt x="235920" y="11998"/>
                  </a:cubicBezTo>
                  <a:lnTo>
                    <a:pt x="209599" y="9772"/>
                  </a:lnTo>
                  <a:cubicBezTo>
                    <a:pt x="209592" y="9771"/>
                    <a:pt x="209586" y="9771"/>
                    <a:pt x="209579" y="9771"/>
                  </a:cubicBezTo>
                  <a:cubicBezTo>
                    <a:pt x="209491" y="9771"/>
                    <a:pt x="209420" y="9838"/>
                    <a:pt x="209415" y="9924"/>
                  </a:cubicBezTo>
                  <a:cubicBezTo>
                    <a:pt x="209409" y="10016"/>
                    <a:pt x="209474" y="10097"/>
                    <a:pt x="209566" y="10102"/>
                  </a:cubicBezTo>
                  <a:lnTo>
                    <a:pt x="235736" y="12317"/>
                  </a:lnTo>
                  <a:lnTo>
                    <a:pt x="235736" y="17072"/>
                  </a:lnTo>
                  <a:lnTo>
                    <a:pt x="146304" y="56462"/>
                  </a:lnTo>
                  <a:lnTo>
                    <a:pt x="331" y="8180"/>
                  </a:lnTo>
                  <a:lnTo>
                    <a:pt x="331" y="4432"/>
                  </a:lnTo>
                  <a:lnTo>
                    <a:pt x="52128" y="337"/>
                  </a:lnTo>
                  <a:cubicBezTo>
                    <a:pt x="52220" y="327"/>
                    <a:pt x="52285" y="245"/>
                    <a:pt x="52280" y="153"/>
                  </a:cubicBezTo>
                  <a:cubicBezTo>
                    <a:pt x="52280" y="110"/>
                    <a:pt x="52258" y="72"/>
                    <a:pt x="52220" y="40"/>
                  </a:cubicBezTo>
                  <a:cubicBezTo>
                    <a:pt x="52192" y="16"/>
                    <a:pt x="52155" y="1"/>
                    <a:pt x="521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146;p29">
              <a:extLst>
                <a:ext uri="{FF2B5EF4-FFF2-40B4-BE49-F238E27FC236}">
                  <a16:creationId xmlns:a16="http://schemas.microsoft.com/office/drawing/2014/main" id="{7588AF8A-5D38-50FA-8BF8-6EF21DBCF735}"/>
                </a:ext>
              </a:extLst>
            </p:cNvPr>
            <p:cNvSpPr/>
            <p:nvPr/>
          </p:nvSpPr>
          <p:spPr>
            <a:xfrm>
              <a:off x="914100" y="3867400"/>
              <a:ext cx="5903250" cy="1074000"/>
            </a:xfrm>
            <a:custGeom>
              <a:avLst/>
              <a:gdLst/>
              <a:ahLst/>
              <a:cxnLst/>
              <a:rect l="l" t="t" r="r" b="b"/>
              <a:pathLst>
                <a:path w="236130" h="42960" extrusionOk="0">
                  <a:moveTo>
                    <a:pt x="188" y="0"/>
                  </a:moveTo>
                  <a:cubicBezTo>
                    <a:pt x="50" y="0"/>
                    <a:pt x="0" y="216"/>
                    <a:pt x="159" y="261"/>
                  </a:cubicBezTo>
                  <a:lnTo>
                    <a:pt x="146305" y="42954"/>
                  </a:lnTo>
                  <a:cubicBezTo>
                    <a:pt x="146316" y="42959"/>
                    <a:pt x="146327" y="42959"/>
                    <a:pt x="146343" y="42959"/>
                  </a:cubicBezTo>
                  <a:cubicBezTo>
                    <a:pt x="146359" y="42959"/>
                    <a:pt x="146375" y="42959"/>
                    <a:pt x="146392" y="42954"/>
                  </a:cubicBezTo>
                  <a:lnTo>
                    <a:pt x="235980" y="8146"/>
                  </a:lnTo>
                  <a:cubicBezTo>
                    <a:pt x="236129" y="8089"/>
                    <a:pt x="236070" y="7886"/>
                    <a:pt x="235937" y="7886"/>
                  </a:cubicBezTo>
                  <a:cubicBezTo>
                    <a:pt x="235920" y="7886"/>
                    <a:pt x="235902" y="7890"/>
                    <a:pt x="235883" y="7897"/>
                  </a:cubicBezTo>
                  <a:lnTo>
                    <a:pt x="146337" y="42689"/>
                  </a:lnTo>
                  <a:lnTo>
                    <a:pt x="229" y="6"/>
                  </a:lnTo>
                  <a:cubicBezTo>
                    <a:pt x="215" y="2"/>
                    <a:pt x="201" y="0"/>
                    <a:pt x="18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47;p29">
              <a:extLst>
                <a:ext uri="{FF2B5EF4-FFF2-40B4-BE49-F238E27FC236}">
                  <a16:creationId xmlns:a16="http://schemas.microsoft.com/office/drawing/2014/main" id="{F2F7650F-3D15-9E70-4412-2A2370BD9859}"/>
                </a:ext>
              </a:extLst>
            </p:cNvPr>
            <p:cNvSpPr/>
            <p:nvPr/>
          </p:nvSpPr>
          <p:spPr>
            <a:xfrm>
              <a:off x="913575" y="3866600"/>
              <a:ext cx="5905025" cy="1075750"/>
            </a:xfrm>
            <a:custGeom>
              <a:avLst/>
              <a:gdLst/>
              <a:ahLst/>
              <a:cxnLst/>
              <a:rect l="l" t="t" r="r" b="b"/>
              <a:pathLst>
                <a:path w="236201" h="43030" extrusionOk="0">
                  <a:moveTo>
                    <a:pt x="212" y="65"/>
                  </a:moveTo>
                  <a:cubicBezTo>
                    <a:pt x="223" y="65"/>
                    <a:pt x="234" y="71"/>
                    <a:pt x="245" y="71"/>
                  </a:cubicBezTo>
                  <a:lnTo>
                    <a:pt x="146348" y="42753"/>
                  </a:lnTo>
                  <a:lnTo>
                    <a:pt x="146358" y="42753"/>
                  </a:lnTo>
                  <a:lnTo>
                    <a:pt x="235915" y="7962"/>
                  </a:lnTo>
                  <a:cubicBezTo>
                    <a:pt x="235929" y="7956"/>
                    <a:pt x="235943" y="7953"/>
                    <a:pt x="235956" y="7953"/>
                  </a:cubicBezTo>
                  <a:cubicBezTo>
                    <a:pt x="236054" y="7953"/>
                    <a:pt x="236101" y="8103"/>
                    <a:pt x="235991" y="8146"/>
                  </a:cubicBezTo>
                  <a:lnTo>
                    <a:pt x="146402" y="42953"/>
                  </a:lnTo>
                  <a:cubicBezTo>
                    <a:pt x="146391" y="42956"/>
                    <a:pt x="146380" y="42957"/>
                    <a:pt x="146369" y="42957"/>
                  </a:cubicBezTo>
                  <a:cubicBezTo>
                    <a:pt x="146358" y="42957"/>
                    <a:pt x="146348" y="42956"/>
                    <a:pt x="146337" y="42953"/>
                  </a:cubicBezTo>
                  <a:lnTo>
                    <a:pt x="185" y="260"/>
                  </a:lnTo>
                  <a:cubicBezTo>
                    <a:pt x="98" y="239"/>
                    <a:pt x="88" y="119"/>
                    <a:pt x="169" y="82"/>
                  </a:cubicBezTo>
                  <a:cubicBezTo>
                    <a:pt x="180" y="71"/>
                    <a:pt x="196" y="65"/>
                    <a:pt x="212" y="65"/>
                  </a:cubicBezTo>
                  <a:close/>
                  <a:moveTo>
                    <a:pt x="218" y="0"/>
                  </a:moveTo>
                  <a:cubicBezTo>
                    <a:pt x="189" y="0"/>
                    <a:pt x="162" y="8"/>
                    <a:pt x="136" y="22"/>
                  </a:cubicBezTo>
                  <a:cubicBezTo>
                    <a:pt x="1" y="92"/>
                    <a:pt x="23" y="287"/>
                    <a:pt x="169" y="325"/>
                  </a:cubicBezTo>
                  <a:lnTo>
                    <a:pt x="146315" y="43018"/>
                  </a:lnTo>
                  <a:cubicBezTo>
                    <a:pt x="146331" y="43024"/>
                    <a:pt x="146348" y="43029"/>
                    <a:pt x="146364" y="43029"/>
                  </a:cubicBezTo>
                  <a:cubicBezTo>
                    <a:pt x="146386" y="43029"/>
                    <a:pt x="146402" y="43024"/>
                    <a:pt x="146423" y="43013"/>
                  </a:cubicBezTo>
                  <a:lnTo>
                    <a:pt x="236018" y="8211"/>
                  </a:lnTo>
                  <a:cubicBezTo>
                    <a:pt x="236200" y="8139"/>
                    <a:pt x="236123" y="7883"/>
                    <a:pt x="235959" y="7883"/>
                  </a:cubicBezTo>
                  <a:cubicBezTo>
                    <a:pt x="235939" y="7883"/>
                    <a:pt x="235916" y="7887"/>
                    <a:pt x="235893" y="7897"/>
                  </a:cubicBezTo>
                  <a:lnTo>
                    <a:pt x="146353" y="42683"/>
                  </a:lnTo>
                  <a:lnTo>
                    <a:pt x="261" y="6"/>
                  </a:lnTo>
                  <a:cubicBezTo>
                    <a:pt x="246" y="2"/>
                    <a:pt x="232" y="0"/>
                    <a:pt x="2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48;p29">
              <a:extLst>
                <a:ext uri="{FF2B5EF4-FFF2-40B4-BE49-F238E27FC236}">
                  <a16:creationId xmlns:a16="http://schemas.microsoft.com/office/drawing/2014/main" id="{E746151B-F94B-2F17-FA02-8FFD5455B5C9}"/>
                </a:ext>
              </a:extLst>
            </p:cNvPr>
            <p:cNvSpPr/>
            <p:nvPr/>
          </p:nvSpPr>
          <p:spPr>
            <a:xfrm>
              <a:off x="4569275" y="4934775"/>
              <a:ext cx="6650" cy="248450"/>
            </a:xfrm>
            <a:custGeom>
              <a:avLst/>
              <a:gdLst/>
              <a:ahLst/>
              <a:cxnLst/>
              <a:rect l="l" t="t" r="r" b="b"/>
              <a:pathLst>
                <a:path w="266" h="9938" extrusionOk="0">
                  <a:moveTo>
                    <a:pt x="133" y="0"/>
                  </a:moveTo>
                  <a:cubicBezTo>
                    <a:pt x="67" y="0"/>
                    <a:pt x="1" y="45"/>
                    <a:pt x="1" y="134"/>
                  </a:cubicBezTo>
                  <a:lnTo>
                    <a:pt x="1" y="9802"/>
                  </a:lnTo>
                  <a:cubicBezTo>
                    <a:pt x="1" y="9877"/>
                    <a:pt x="60" y="9937"/>
                    <a:pt x="136" y="9937"/>
                  </a:cubicBezTo>
                  <a:cubicBezTo>
                    <a:pt x="206" y="9937"/>
                    <a:pt x="266" y="9877"/>
                    <a:pt x="266" y="9802"/>
                  </a:cubicBezTo>
                  <a:lnTo>
                    <a:pt x="266" y="134"/>
                  </a:lnTo>
                  <a:cubicBezTo>
                    <a:pt x="266" y="45"/>
                    <a:pt x="200" y="0"/>
                    <a:pt x="13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49;p29">
              <a:extLst>
                <a:ext uri="{FF2B5EF4-FFF2-40B4-BE49-F238E27FC236}">
                  <a16:creationId xmlns:a16="http://schemas.microsoft.com/office/drawing/2014/main" id="{3B7E58FE-351A-E404-5262-63C6D457472B}"/>
                </a:ext>
              </a:extLst>
            </p:cNvPr>
            <p:cNvSpPr/>
            <p:nvPr/>
          </p:nvSpPr>
          <p:spPr>
            <a:xfrm>
              <a:off x="4568475" y="4933850"/>
              <a:ext cx="8400" cy="250175"/>
            </a:xfrm>
            <a:custGeom>
              <a:avLst/>
              <a:gdLst/>
              <a:ahLst/>
              <a:cxnLst/>
              <a:rect l="l" t="t" r="r" b="b"/>
              <a:pathLst>
                <a:path w="336" h="10007" extrusionOk="0">
                  <a:moveTo>
                    <a:pt x="168" y="68"/>
                  </a:moveTo>
                  <a:cubicBezTo>
                    <a:pt x="222" y="68"/>
                    <a:pt x="265" y="117"/>
                    <a:pt x="265" y="171"/>
                  </a:cubicBezTo>
                  <a:lnTo>
                    <a:pt x="265" y="9839"/>
                  </a:lnTo>
                  <a:cubicBezTo>
                    <a:pt x="265" y="9906"/>
                    <a:pt x="215" y="9940"/>
                    <a:pt x="165" y="9940"/>
                  </a:cubicBezTo>
                  <a:cubicBezTo>
                    <a:pt x="115" y="9940"/>
                    <a:pt x="65" y="9906"/>
                    <a:pt x="65" y="9839"/>
                  </a:cubicBezTo>
                  <a:lnTo>
                    <a:pt x="65" y="171"/>
                  </a:lnTo>
                  <a:cubicBezTo>
                    <a:pt x="65" y="117"/>
                    <a:pt x="114" y="68"/>
                    <a:pt x="168" y="68"/>
                  </a:cubicBezTo>
                  <a:close/>
                  <a:moveTo>
                    <a:pt x="168" y="1"/>
                  </a:moveTo>
                  <a:cubicBezTo>
                    <a:pt x="84" y="1"/>
                    <a:pt x="0" y="58"/>
                    <a:pt x="0" y="171"/>
                  </a:cubicBezTo>
                  <a:lnTo>
                    <a:pt x="0" y="9839"/>
                  </a:lnTo>
                  <a:cubicBezTo>
                    <a:pt x="0" y="9931"/>
                    <a:pt x="76" y="10007"/>
                    <a:pt x="168" y="10007"/>
                  </a:cubicBezTo>
                  <a:cubicBezTo>
                    <a:pt x="260" y="10007"/>
                    <a:pt x="336" y="9931"/>
                    <a:pt x="336" y="9839"/>
                  </a:cubicBezTo>
                  <a:lnTo>
                    <a:pt x="336" y="171"/>
                  </a:lnTo>
                  <a:cubicBezTo>
                    <a:pt x="336" y="58"/>
                    <a:pt x="252" y="1"/>
                    <a:pt x="1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50;p29">
              <a:extLst>
                <a:ext uri="{FF2B5EF4-FFF2-40B4-BE49-F238E27FC236}">
                  <a16:creationId xmlns:a16="http://schemas.microsoft.com/office/drawing/2014/main" id="{72170DB4-25AE-8422-61F7-D01D30CDFB69}"/>
                </a:ext>
              </a:extLst>
            </p:cNvPr>
            <p:cNvSpPr/>
            <p:nvPr/>
          </p:nvSpPr>
          <p:spPr>
            <a:xfrm>
              <a:off x="6152725" y="1205150"/>
              <a:ext cx="3275" cy="3487525"/>
            </a:xfrm>
            <a:custGeom>
              <a:avLst/>
              <a:gdLst/>
              <a:ahLst/>
              <a:cxnLst/>
              <a:rect l="l" t="t" r="r" b="b"/>
              <a:pathLst>
                <a:path w="131" h="139501" extrusionOk="0">
                  <a:moveTo>
                    <a:pt x="66" y="0"/>
                  </a:moveTo>
                  <a:cubicBezTo>
                    <a:pt x="33" y="0"/>
                    <a:pt x="1" y="23"/>
                    <a:pt x="1" y="69"/>
                  </a:cubicBezTo>
                  <a:lnTo>
                    <a:pt x="1" y="139430"/>
                  </a:lnTo>
                  <a:cubicBezTo>
                    <a:pt x="1" y="139468"/>
                    <a:pt x="28" y="139500"/>
                    <a:pt x="66" y="139500"/>
                  </a:cubicBezTo>
                  <a:cubicBezTo>
                    <a:pt x="104" y="139500"/>
                    <a:pt x="131" y="139468"/>
                    <a:pt x="131" y="139430"/>
                  </a:cubicBezTo>
                  <a:lnTo>
                    <a:pt x="131" y="69"/>
                  </a:lnTo>
                  <a:cubicBezTo>
                    <a:pt x="131" y="23"/>
                    <a:pt x="98" y="0"/>
                    <a:pt x="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51;p29">
              <a:extLst>
                <a:ext uri="{FF2B5EF4-FFF2-40B4-BE49-F238E27FC236}">
                  <a16:creationId xmlns:a16="http://schemas.microsoft.com/office/drawing/2014/main" id="{6691CC97-7340-796B-7325-2C1375BAC0E6}"/>
                </a:ext>
              </a:extLst>
            </p:cNvPr>
            <p:cNvSpPr/>
            <p:nvPr/>
          </p:nvSpPr>
          <p:spPr>
            <a:xfrm>
              <a:off x="6151775" y="1204325"/>
              <a:ext cx="5175" cy="3489150"/>
            </a:xfrm>
            <a:custGeom>
              <a:avLst/>
              <a:gdLst/>
              <a:ahLst/>
              <a:cxnLst/>
              <a:rect l="l" t="t" r="r" b="b"/>
              <a:pathLst>
                <a:path w="207" h="139566" extrusionOk="0">
                  <a:moveTo>
                    <a:pt x="104" y="70"/>
                  </a:moveTo>
                  <a:cubicBezTo>
                    <a:pt x="120" y="70"/>
                    <a:pt x="136" y="81"/>
                    <a:pt x="136" y="102"/>
                  </a:cubicBezTo>
                  <a:lnTo>
                    <a:pt x="136" y="139463"/>
                  </a:lnTo>
                  <a:cubicBezTo>
                    <a:pt x="136" y="139485"/>
                    <a:pt x="120" y="139496"/>
                    <a:pt x="104" y="139496"/>
                  </a:cubicBezTo>
                  <a:cubicBezTo>
                    <a:pt x="87" y="139496"/>
                    <a:pt x="71" y="139485"/>
                    <a:pt x="71" y="139463"/>
                  </a:cubicBezTo>
                  <a:lnTo>
                    <a:pt x="71" y="102"/>
                  </a:lnTo>
                  <a:cubicBezTo>
                    <a:pt x="71" y="81"/>
                    <a:pt x="87" y="70"/>
                    <a:pt x="104" y="70"/>
                  </a:cubicBezTo>
                  <a:close/>
                  <a:moveTo>
                    <a:pt x="104" y="1"/>
                  </a:moveTo>
                  <a:cubicBezTo>
                    <a:pt x="52" y="1"/>
                    <a:pt x="1" y="35"/>
                    <a:pt x="1" y="102"/>
                  </a:cubicBezTo>
                  <a:lnTo>
                    <a:pt x="1" y="139463"/>
                  </a:lnTo>
                  <a:cubicBezTo>
                    <a:pt x="1" y="139517"/>
                    <a:pt x="50" y="139566"/>
                    <a:pt x="104" y="139566"/>
                  </a:cubicBezTo>
                  <a:cubicBezTo>
                    <a:pt x="158" y="139566"/>
                    <a:pt x="207" y="139517"/>
                    <a:pt x="207" y="139463"/>
                  </a:cubicBezTo>
                  <a:lnTo>
                    <a:pt x="207" y="102"/>
                  </a:lnTo>
                  <a:cubicBezTo>
                    <a:pt x="207" y="35"/>
                    <a:pt x="155"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52;p29">
              <a:extLst>
                <a:ext uri="{FF2B5EF4-FFF2-40B4-BE49-F238E27FC236}">
                  <a16:creationId xmlns:a16="http://schemas.microsoft.com/office/drawing/2014/main" id="{FE0D7490-5C99-83B4-5728-7503E6B7FD2F}"/>
                </a:ext>
              </a:extLst>
            </p:cNvPr>
            <p:cNvSpPr/>
            <p:nvPr/>
          </p:nvSpPr>
          <p:spPr>
            <a:xfrm>
              <a:off x="6152050" y="4010525"/>
              <a:ext cx="754450" cy="66775"/>
            </a:xfrm>
            <a:custGeom>
              <a:avLst/>
              <a:gdLst/>
              <a:ahLst/>
              <a:cxnLst/>
              <a:rect l="l" t="t" r="r" b="b"/>
              <a:pathLst>
                <a:path w="30178" h="2671" extrusionOk="0">
                  <a:moveTo>
                    <a:pt x="93" y="0"/>
                  </a:moveTo>
                  <a:cubicBezTo>
                    <a:pt x="6" y="0"/>
                    <a:pt x="1" y="130"/>
                    <a:pt x="87" y="136"/>
                  </a:cubicBezTo>
                  <a:lnTo>
                    <a:pt x="30080" y="2670"/>
                  </a:lnTo>
                  <a:lnTo>
                    <a:pt x="30086" y="2670"/>
                  </a:lnTo>
                  <a:cubicBezTo>
                    <a:pt x="30167" y="2670"/>
                    <a:pt x="30178" y="2546"/>
                    <a:pt x="30091" y="2535"/>
                  </a:cubicBezTo>
                  <a:lnTo>
                    <a:pt x="9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53;p29">
              <a:extLst>
                <a:ext uri="{FF2B5EF4-FFF2-40B4-BE49-F238E27FC236}">
                  <a16:creationId xmlns:a16="http://schemas.microsoft.com/office/drawing/2014/main" id="{52E86846-396D-4175-488C-3E998DFDA201}"/>
                </a:ext>
              </a:extLst>
            </p:cNvPr>
            <p:cNvSpPr/>
            <p:nvPr/>
          </p:nvSpPr>
          <p:spPr>
            <a:xfrm>
              <a:off x="6150975" y="4009700"/>
              <a:ext cx="756600" cy="68400"/>
            </a:xfrm>
            <a:custGeom>
              <a:avLst/>
              <a:gdLst/>
              <a:ahLst/>
              <a:cxnLst/>
              <a:rect l="l" t="t" r="r" b="b"/>
              <a:pathLst>
                <a:path w="30264" h="2736" extrusionOk="0">
                  <a:moveTo>
                    <a:pt x="133" y="70"/>
                  </a:moveTo>
                  <a:cubicBezTo>
                    <a:pt x="135" y="70"/>
                    <a:pt x="138" y="71"/>
                    <a:pt x="141" y="71"/>
                  </a:cubicBezTo>
                  <a:lnTo>
                    <a:pt x="30129" y="2606"/>
                  </a:lnTo>
                  <a:cubicBezTo>
                    <a:pt x="30172" y="2606"/>
                    <a:pt x="30172" y="2671"/>
                    <a:pt x="30129" y="2671"/>
                  </a:cubicBezTo>
                  <a:lnTo>
                    <a:pt x="30129" y="2703"/>
                  </a:lnTo>
                  <a:lnTo>
                    <a:pt x="30123" y="2671"/>
                  </a:lnTo>
                  <a:lnTo>
                    <a:pt x="130" y="136"/>
                  </a:lnTo>
                  <a:cubicBezTo>
                    <a:pt x="114" y="131"/>
                    <a:pt x="103" y="120"/>
                    <a:pt x="103" y="98"/>
                  </a:cubicBezTo>
                  <a:cubicBezTo>
                    <a:pt x="103" y="84"/>
                    <a:pt x="115" y="70"/>
                    <a:pt x="133" y="70"/>
                  </a:cubicBezTo>
                  <a:close/>
                  <a:moveTo>
                    <a:pt x="136" y="1"/>
                  </a:moveTo>
                  <a:cubicBezTo>
                    <a:pt x="6" y="1"/>
                    <a:pt x="0" y="190"/>
                    <a:pt x="125" y="201"/>
                  </a:cubicBezTo>
                  <a:lnTo>
                    <a:pt x="30123" y="2736"/>
                  </a:lnTo>
                  <a:lnTo>
                    <a:pt x="30129" y="2736"/>
                  </a:lnTo>
                  <a:cubicBezTo>
                    <a:pt x="30253" y="2736"/>
                    <a:pt x="30264" y="2546"/>
                    <a:pt x="30134" y="2535"/>
                  </a:cubicBezTo>
                  <a:lnTo>
                    <a:pt x="147"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54;p29">
              <a:extLst>
                <a:ext uri="{FF2B5EF4-FFF2-40B4-BE49-F238E27FC236}">
                  <a16:creationId xmlns:a16="http://schemas.microsoft.com/office/drawing/2014/main" id="{F641A298-B94E-1A4E-6BF8-01CE2A0C08E5}"/>
                </a:ext>
              </a:extLst>
            </p:cNvPr>
            <p:cNvSpPr/>
            <p:nvPr/>
          </p:nvSpPr>
          <p:spPr>
            <a:xfrm>
              <a:off x="6810750" y="3984525"/>
              <a:ext cx="3425" cy="305875"/>
            </a:xfrm>
            <a:custGeom>
              <a:avLst/>
              <a:gdLst/>
              <a:ahLst/>
              <a:cxnLst/>
              <a:rect l="l" t="t" r="r" b="b"/>
              <a:pathLst>
                <a:path w="137" h="12235" extrusionOk="0">
                  <a:moveTo>
                    <a:pt x="68" y="1"/>
                  </a:moveTo>
                  <a:cubicBezTo>
                    <a:pt x="35" y="1"/>
                    <a:pt x="1" y="22"/>
                    <a:pt x="1" y="66"/>
                  </a:cubicBezTo>
                  <a:lnTo>
                    <a:pt x="1" y="12170"/>
                  </a:lnTo>
                  <a:cubicBezTo>
                    <a:pt x="1" y="12208"/>
                    <a:pt x="28" y="12235"/>
                    <a:pt x="66" y="12235"/>
                  </a:cubicBezTo>
                  <a:cubicBezTo>
                    <a:pt x="104" y="12235"/>
                    <a:pt x="136" y="12208"/>
                    <a:pt x="136" y="12170"/>
                  </a:cubicBezTo>
                  <a:lnTo>
                    <a:pt x="136" y="66"/>
                  </a:lnTo>
                  <a:cubicBezTo>
                    <a:pt x="136" y="22"/>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55;p29">
              <a:extLst>
                <a:ext uri="{FF2B5EF4-FFF2-40B4-BE49-F238E27FC236}">
                  <a16:creationId xmlns:a16="http://schemas.microsoft.com/office/drawing/2014/main" id="{9AE722FB-D606-F330-2954-CB8318A3472B}"/>
                </a:ext>
              </a:extLst>
            </p:cNvPr>
            <p:cNvSpPr/>
            <p:nvPr/>
          </p:nvSpPr>
          <p:spPr>
            <a:xfrm>
              <a:off x="6809950" y="3983600"/>
              <a:ext cx="5025" cy="307750"/>
            </a:xfrm>
            <a:custGeom>
              <a:avLst/>
              <a:gdLst/>
              <a:ahLst/>
              <a:cxnLst/>
              <a:rect l="l" t="t" r="r" b="b"/>
              <a:pathLst>
                <a:path w="201" h="12310" extrusionOk="0">
                  <a:moveTo>
                    <a:pt x="98" y="70"/>
                  </a:moveTo>
                  <a:cubicBezTo>
                    <a:pt x="119" y="70"/>
                    <a:pt x="130" y="86"/>
                    <a:pt x="130" y="103"/>
                  </a:cubicBezTo>
                  <a:lnTo>
                    <a:pt x="130" y="12207"/>
                  </a:lnTo>
                  <a:cubicBezTo>
                    <a:pt x="130" y="12229"/>
                    <a:pt x="114" y="12239"/>
                    <a:pt x="98" y="12239"/>
                  </a:cubicBezTo>
                  <a:cubicBezTo>
                    <a:pt x="81" y="12239"/>
                    <a:pt x="65" y="12229"/>
                    <a:pt x="65" y="12207"/>
                  </a:cubicBezTo>
                  <a:lnTo>
                    <a:pt x="65" y="103"/>
                  </a:lnTo>
                  <a:cubicBezTo>
                    <a:pt x="65" y="86"/>
                    <a:pt x="81" y="70"/>
                    <a:pt x="98" y="70"/>
                  </a:cubicBezTo>
                  <a:close/>
                  <a:moveTo>
                    <a:pt x="100" y="1"/>
                  </a:moveTo>
                  <a:cubicBezTo>
                    <a:pt x="50" y="1"/>
                    <a:pt x="0" y="35"/>
                    <a:pt x="0" y="103"/>
                  </a:cubicBezTo>
                  <a:lnTo>
                    <a:pt x="0" y="12207"/>
                  </a:lnTo>
                  <a:cubicBezTo>
                    <a:pt x="0" y="12261"/>
                    <a:pt x="44" y="12310"/>
                    <a:pt x="98" y="12310"/>
                  </a:cubicBezTo>
                  <a:cubicBezTo>
                    <a:pt x="157" y="12310"/>
                    <a:pt x="201" y="12261"/>
                    <a:pt x="201" y="12207"/>
                  </a:cubicBezTo>
                  <a:lnTo>
                    <a:pt x="201" y="103"/>
                  </a:lnTo>
                  <a:cubicBezTo>
                    <a:pt x="201" y="35"/>
                    <a:pt x="150"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56;p29">
              <a:extLst>
                <a:ext uri="{FF2B5EF4-FFF2-40B4-BE49-F238E27FC236}">
                  <a16:creationId xmlns:a16="http://schemas.microsoft.com/office/drawing/2014/main" id="{0F5F0D0B-C989-B5A5-2F4F-D7F1BA306322}"/>
                </a:ext>
              </a:extLst>
            </p:cNvPr>
            <p:cNvSpPr/>
            <p:nvPr/>
          </p:nvSpPr>
          <p:spPr>
            <a:xfrm>
              <a:off x="4108125" y="4029875"/>
              <a:ext cx="2798425" cy="1089575"/>
            </a:xfrm>
            <a:custGeom>
              <a:avLst/>
              <a:gdLst/>
              <a:ahLst/>
              <a:cxnLst/>
              <a:rect l="l" t="t" r="r" b="b"/>
              <a:pathLst>
                <a:path w="111937" h="43583" extrusionOk="0">
                  <a:moveTo>
                    <a:pt x="111843" y="1"/>
                  </a:moveTo>
                  <a:cubicBezTo>
                    <a:pt x="111835" y="1"/>
                    <a:pt x="111825" y="3"/>
                    <a:pt x="111816" y="6"/>
                  </a:cubicBezTo>
                  <a:lnTo>
                    <a:pt x="71" y="43452"/>
                  </a:lnTo>
                  <a:cubicBezTo>
                    <a:pt x="0" y="43479"/>
                    <a:pt x="22" y="43582"/>
                    <a:pt x="98" y="43582"/>
                  </a:cubicBezTo>
                  <a:cubicBezTo>
                    <a:pt x="103" y="43582"/>
                    <a:pt x="114" y="43582"/>
                    <a:pt x="119" y="43577"/>
                  </a:cubicBezTo>
                  <a:lnTo>
                    <a:pt x="111864" y="125"/>
                  </a:lnTo>
                  <a:cubicBezTo>
                    <a:pt x="111936" y="101"/>
                    <a:pt x="111910" y="1"/>
                    <a:pt x="1118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57;p29">
              <a:extLst>
                <a:ext uri="{FF2B5EF4-FFF2-40B4-BE49-F238E27FC236}">
                  <a16:creationId xmlns:a16="http://schemas.microsoft.com/office/drawing/2014/main" id="{596F9BCC-65C6-F94F-457B-936B0F7B2EF9}"/>
                </a:ext>
              </a:extLst>
            </p:cNvPr>
            <p:cNvSpPr/>
            <p:nvPr/>
          </p:nvSpPr>
          <p:spPr>
            <a:xfrm>
              <a:off x="4107575" y="4029000"/>
              <a:ext cx="2800325" cy="1091250"/>
            </a:xfrm>
            <a:custGeom>
              <a:avLst/>
              <a:gdLst/>
              <a:ahLst/>
              <a:cxnLst/>
              <a:rect l="l" t="t" r="r" b="b"/>
              <a:pathLst>
                <a:path w="112013" h="43650" extrusionOk="0">
                  <a:moveTo>
                    <a:pt x="111865" y="68"/>
                  </a:moveTo>
                  <a:cubicBezTo>
                    <a:pt x="111875" y="68"/>
                    <a:pt x="111886" y="79"/>
                    <a:pt x="111892" y="90"/>
                  </a:cubicBezTo>
                  <a:cubicBezTo>
                    <a:pt x="111897" y="95"/>
                    <a:pt x="111897" y="106"/>
                    <a:pt x="111892" y="112"/>
                  </a:cubicBezTo>
                  <a:cubicBezTo>
                    <a:pt x="111892" y="122"/>
                    <a:pt x="111881" y="128"/>
                    <a:pt x="111875" y="133"/>
                  </a:cubicBezTo>
                  <a:lnTo>
                    <a:pt x="130" y="43579"/>
                  </a:lnTo>
                  <a:cubicBezTo>
                    <a:pt x="124" y="43582"/>
                    <a:pt x="119" y="43584"/>
                    <a:pt x="114" y="43584"/>
                  </a:cubicBezTo>
                  <a:cubicBezTo>
                    <a:pt x="101" y="43584"/>
                    <a:pt x="91" y="43575"/>
                    <a:pt x="87" y="43563"/>
                  </a:cubicBezTo>
                  <a:cubicBezTo>
                    <a:pt x="82" y="43552"/>
                    <a:pt x="82" y="43547"/>
                    <a:pt x="87" y="43536"/>
                  </a:cubicBezTo>
                  <a:cubicBezTo>
                    <a:pt x="93" y="43531"/>
                    <a:pt x="98" y="43525"/>
                    <a:pt x="103" y="43520"/>
                  </a:cubicBezTo>
                  <a:lnTo>
                    <a:pt x="111848" y="68"/>
                  </a:lnTo>
                  <a:close/>
                  <a:moveTo>
                    <a:pt x="111867" y="1"/>
                  </a:moveTo>
                  <a:cubicBezTo>
                    <a:pt x="111854" y="1"/>
                    <a:pt x="111841" y="3"/>
                    <a:pt x="111827" y="9"/>
                  </a:cubicBezTo>
                  <a:lnTo>
                    <a:pt x="82" y="43455"/>
                  </a:lnTo>
                  <a:cubicBezTo>
                    <a:pt x="28" y="43476"/>
                    <a:pt x="1" y="43536"/>
                    <a:pt x="22" y="43585"/>
                  </a:cubicBezTo>
                  <a:cubicBezTo>
                    <a:pt x="38" y="43628"/>
                    <a:pt x="76" y="43650"/>
                    <a:pt x="120" y="43650"/>
                  </a:cubicBezTo>
                  <a:cubicBezTo>
                    <a:pt x="130" y="43650"/>
                    <a:pt x="141" y="43650"/>
                    <a:pt x="152" y="43644"/>
                  </a:cubicBezTo>
                  <a:lnTo>
                    <a:pt x="111897" y="193"/>
                  </a:lnTo>
                  <a:cubicBezTo>
                    <a:pt x="112012" y="154"/>
                    <a:pt x="111966" y="1"/>
                    <a:pt x="1118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58;p29">
              <a:extLst>
                <a:ext uri="{FF2B5EF4-FFF2-40B4-BE49-F238E27FC236}">
                  <a16:creationId xmlns:a16="http://schemas.microsoft.com/office/drawing/2014/main" id="{EBEA7AA9-9D0F-8653-899B-A39C42D98CB0}"/>
                </a:ext>
              </a:extLst>
            </p:cNvPr>
            <p:cNvSpPr/>
            <p:nvPr/>
          </p:nvSpPr>
          <p:spPr>
            <a:xfrm>
              <a:off x="4108125" y="4151575"/>
              <a:ext cx="2797975" cy="1233525"/>
            </a:xfrm>
            <a:custGeom>
              <a:avLst/>
              <a:gdLst/>
              <a:ahLst/>
              <a:cxnLst/>
              <a:rect l="l" t="t" r="r" b="b"/>
              <a:pathLst>
                <a:path w="111919" h="49341" extrusionOk="0">
                  <a:moveTo>
                    <a:pt x="111842" y="1"/>
                  </a:moveTo>
                  <a:cubicBezTo>
                    <a:pt x="111833" y="1"/>
                    <a:pt x="111824" y="3"/>
                    <a:pt x="111816" y="7"/>
                  </a:cubicBezTo>
                  <a:lnTo>
                    <a:pt x="71" y="49210"/>
                  </a:lnTo>
                  <a:cubicBezTo>
                    <a:pt x="0" y="49237"/>
                    <a:pt x="22" y="49340"/>
                    <a:pt x="98" y="49340"/>
                  </a:cubicBezTo>
                  <a:cubicBezTo>
                    <a:pt x="103" y="49340"/>
                    <a:pt x="114" y="49335"/>
                    <a:pt x="125" y="49329"/>
                  </a:cubicBezTo>
                  <a:lnTo>
                    <a:pt x="111870" y="126"/>
                  </a:lnTo>
                  <a:cubicBezTo>
                    <a:pt x="111902" y="110"/>
                    <a:pt x="111918" y="72"/>
                    <a:pt x="111902" y="40"/>
                  </a:cubicBezTo>
                  <a:cubicBezTo>
                    <a:pt x="111890" y="16"/>
                    <a:pt x="111867" y="1"/>
                    <a:pt x="1118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59;p29">
              <a:extLst>
                <a:ext uri="{FF2B5EF4-FFF2-40B4-BE49-F238E27FC236}">
                  <a16:creationId xmlns:a16="http://schemas.microsoft.com/office/drawing/2014/main" id="{E6966F70-866A-E7E0-0E05-04C30DF9EE7D}"/>
                </a:ext>
              </a:extLst>
            </p:cNvPr>
            <p:cNvSpPr/>
            <p:nvPr/>
          </p:nvSpPr>
          <p:spPr>
            <a:xfrm>
              <a:off x="4107025" y="4150700"/>
              <a:ext cx="2800150" cy="1235200"/>
            </a:xfrm>
            <a:custGeom>
              <a:avLst/>
              <a:gdLst/>
              <a:ahLst/>
              <a:cxnLst/>
              <a:rect l="l" t="t" r="r" b="b"/>
              <a:pathLst>
                <a:path w="112006" h="49408" extrusionOk="0">
                  <a:moveTo>
                    <a:pt x="111897" y="69"/>
                  </a:moveTo>
                  <a:cubicBezTo>
                    <a:pt x="111903" y="75"/>
                    <a:pt x="111914" y="80"/>
                    <a:pt x="111914" y="85"/>
                  </a:cubicBezTo>
                  <a:cubicBezTo>
                    <a:pt x="111919" y="96"/>
                    <a:pt x="111919" y="107"/>
                    <a:pt x="111914" y="113"/>
                  </a:cubicBezTo>
                  <a:cubicBezTo>
                    <a:pt x="111914" y="123"/>
                    <a:pt x="111908" y="129"/>
                    <a:pt x="111897" y="129"/>
                  </a:cubicBezTo>
                  <a:lnTo>
                    <a:pt x="152" y="49337"/>
                  </a:lnTo>
                  <a:cubicBezTo>
                    <a:pt x="148" y="49339"/>
                    <a:pt x="144" y="49339"/>
                    <a:pt x="140" y="49339"/>
                  </a:cubicBezTo>
                  <a:cubicBezTo>
                    <a:pt x="126" y="49339"/>
                    <a:pt x="113" y="49333"/>
                    <a:pt x="109" y="49321"/>
                  </a:cubicBezTo>
                  <a:cubicBezTo>
                    <a:pt x="104" y="49305"/>
                    <a:pt x="109" y="49283"/>
                    <a:pt x="125" y="49278"/>
                  </a:cubicBezTo>
                  <a:lnTo>
                    <a:pt x="111870" y="69"/>
                  </a:lnTo>
                  <a:close/>
                  <a:moveTo>
                    <a:pt x="111890" y="1"/>
                  </a:moveTo>
                  <a:cubicBezTo>
                    <a:pt x="111875" y="1"/>
                    <a:pt x="111859" y="3"/>
                    <a:pt x="111843" y="10"/>
                  </a:cubicBezTo>
                  <a:lnTo>
                    <a:pt x="98" y="49213"/>
                  </a:lnTo>
                  <a:cubicBezTo>
                    <a:pt x="1" y="49256"/>
                    <a:pt x="28" y="49408"/>
                    <a:pt x="142" y="49408"/>
                  </a:cubicBezTo>
                  <a:cubicBezTo>
                    <a:pt x="152" y="49408"/>
                    <a:pt x="169" y="49402"/>
                    <a:pt x="180" y="49397"/>
                  </a:cubicBezTo>
                  <a:lnTo>
                    <a:pt x="111925" y="194"/>
                  </a:lnTo>
                  <a:cubicBezTo>
                    <a:pt x="112006" y="156"/>
                    <a:pt x="112006" y="37"/>
                    <a:pt x="111919" y="4"/>
                  </a:cubicBezTo>
                  <a:cubicBezTo>
                    <a:pt x="111910" y="2"/>
                    <a:pt x="111900" y="1"/>
                    <a:pt x="11189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60;p29">
              <a:extLst>
                <a:ext uri="{FF2B5EF4-FFF2-40B4-BE49-F238E27FC236}">
                  <a16:creationId xmlns:a16="http://schemas.microsoft.com/office/drawing/2014/main" id="{7041618D-0F63-74C7-EF91-6A4337A12595}"/>
                </a:ext>
              </a:extLst>
            </p:cNvPr>
            <p:cNvSpPr/>
            <p:nvPr/>
          </p:nvSpPr>
          <p:spPr>
            <a:xfrm>
              <a:off x="711450" y="3809025"/>
              <a:ext cx="4326600" cy="1266000"/>
            </a:xfrm>
            <a:custGeom>
              <a:avLst/>
              <a:gdLst/>
              <a:ahLst/>
              <a:cxnLst/>
              <a:rect l="l" t="t" r="r" b="b"/>
              <a:pathLst>
                <a:path w="173064" h="50640" extrusionOk="0">
                  <a:moveTo>
                    <a:pt x="80" y="1"/>
                  </a:moveTo>
                  <a:cubicBezTo>
                    <a:pt x="51" y="1"/>
                    <a:pt x="20" y="17"/>
                    <a:pt x="11" y="50"/>
                  </a:cubicBezTo>
                  <a:cubicBezTo>
                    <a:pt x="0" y="83"/>
                    <a:pt x="22" y="121"/>
                    <a:pt x="54" y="132"/>
                  </a:cubicBezTo>
                  <a:lnTo>
                    <a:pt x="172955" y="50640"/>
                  </a:lnTo>
                  <a:lnTo>
                    <a:pt x="172971" y="50640"/>
                  </a:lnTo>
                  <a:cubicBezTo>
                    <a:pt x="173047" y="50640"/>
                    <a:pt x="173063" y="50531"/>
                    <a:pt x="172993" y="50510"/>
                  </a:cubicBezTo>
                  <a:lnTo>
                    <a:pt x="92" y="2"/>
                  </a:lnTo>
                  <a:cubicBezTo>
                    <a:pt x="88" y="1"/>
                    <a:pt x="84" y="1"/>
                    <a:pt x="8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61;p29">
              <a:extLst>
                <a:ext uri="{FF2B5EF4-FFF2-40B4-BE49-F238E27FC236}">
                  <a16:creationId xmlns:a16="http://schemas.microsoft.com/office/drawing/2014/main" id="{29CABB69-EB06-130F-B03B-A24F5AD24264}"/>
                </a:ext>
              </a:extLst>
            </p:cNvPr>
            <p:cNvSpPr/>
            <p:nvPr/>
          </p:nvSpPr>
          <p:spPr>
            <a:xfrm>
              <a:off x="710500" y="3808175"/>
              <a:ext cx="4328750" cy="1267675"/>
            </a:xfrm>
            <a:custGeom>
              <a:avLst/>
              <a:gdLst/>
              <a:ahLst/>
              <a:cxnLst/>
              <a:rect l="l" t="t" r="r" b="b"/>
              <a:pathLst>
                <a:path w="173150" h="50707" extrusionOk="0">
                  <a:moveTo>
                    <a:pt x="119" y="68"/>
                  </a:moveTo>
                  <a:lnTo>
                    <a:pt x="173020" y="50576"/>
                  </a:lnTo>
                  <a:cubicBezTo>
                    <a:pt x="173036" y="50582"/>
                    <a:pt x="173047" y="50598"/>
                    <a:pt x="173042" y="50620"/>
                  </a:cubicBezTo>
                  <a:cubicBezTo>
                    <a:pt x="173037" y="50633"/>
                    <a:pt x="173025" y="50643"/>
                    <a:pt x="173009" y="50643"/>
                  </a:cubicBezTo>
                  <a:cubicBezTo>
                    <a:pt x="173006" y="50643"/>
                    <a:pt x="173002" y="50642"/>
                    <a:pt x="172998" y="50641"/>
                  </a:cubicBezTo>
                  <a:lnTo>
                    <a:pt x="103" y="133"/>
                  </a:lnTo>
                  <a:cubicBezTo>
                    <a:pt x="87" y="128"/>
                    <a:pt x="76" y="111"/>
                    <a:pt x="81" y="90"/>
                  </a:cubicBezTo>
                  <a:cubicBezTo>
                    <a:pt x="87" y="79"/>
                    <a:pt x="98" y="68"/>
                    <a:pt x="114" y="68"/>
                  </a:cubicBezTo>
                  <a:close/>
                  <a:moveTo>
                    <a:pt x="117" y="1"/>
                  </a:moveTo>
                  <a:cubicBezTo>
                    <a:pt x="72" y="1"/>
                    <a:pt x="30" y="27"/>
                    <a:pt x="16" y="74"/>
                  </a:cubicBezTo>
                  <a:cubicBezTo>
                    <a:pt x="0" y="128"/>
                    <a:pt x="33" y="182"/>
                    <a:pt x="81" y="198"/>
                  </a:cubicBezTo>
                  <a:lnTo>
                    <a:pt x="172982" y="50706"/>
                  </a:lnTo>
                  <a:lnTo>
                    <a:pt x="173009" y="50706"/>
                  </a:lnTo>
                  <a:cubicBezTo>
                    <a:pt x="173128" y="50706"/>
                    <a:pt x="173150" y="50544"/>
                    <a:pt x="173036" y="50511"/>
                  </a:cubicBezTo>
                  <a:lnTo>
                    <a:pt x="141" y="3"/>
                  </a:lnTo>
                  <a:cubicBezTo>
                    <a:pt x="133" y="2"/>
                    <a:pt x="125" y="1"/>
                    <a:pt x="11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62;p29">
              <a:extLst>
                <a:ext uri="{FF2B5EF4-FFF2-40B4-BE49-F238E27FC236}">
                  <a16:creationId xmlns:a16="http://schemas.microsoft.com/office/drawing/2014/main" id="{C024150C-1F99-7154-B43E-69018EDCEAB7}"/>
                </a:ext>
              </a:extLst>
            </p:cNvPr>
            <p:cNvSpPr/>
            <p:nvPr/>
          </p:nvSpPr>
          <p:spPr>
            <a:xfrm>
              <a:off x="729575" y="3907550"/>
              <a:ext cx="4279500" cy="1417550"/>
            </a:xfrm>
            <a:custGeom>
              <a:avLst/>
              <a:gdLst/>
              <a:ahLst/>
              <a:cxnLst/>
              <a:rect l="l" t="t" r="r" b="b"/>
              <a:pathLst>
                <a:path w="171180" h="56702" extrusionOk="0">
                  <a:moveTo>
                    <a:pt x="75" y="1"/>
                  </a:moveTo>
                  <a:cubicBezTo>
                    <a:pt x="48" y="1"/>
                    <a:pt x="21" y="20"/>
                    <a:pt x="12" y="47"/>
                  </a:cubicBezTo>
                  <a:cubicBezTo>
                    <a:pt x="1" y="79"/>
                    <a:pt x="17" y="117"/>
                    <a:pt x="55" y="133"/>
                  </a:cubicBezTo>
                  <a:lnTo>
                    <a:pt x="171065" y="56702"/>
                  </a:lnTo>
                  <a:lnTo>
                    <a:pt x="171087" y="56702"/>
                  </a:lnTo>
                  <a:cubicBezTo>
                    <a:pt x="171163" y="56702"/>
                    <a:pt x="171179" y="56594"/>
                    <a:pt x="171109" y="56572"/>
                  </a:cubicBezTo>
                  <a:lnTo>
                    <a:pt x="93" y="3"/>
                  </a:lnTo>
                  <a:cubicBezTo>
                    <a:pt x="87" y="1"/>
                    <a:pt x="81" y="1"/>
                    <a:pt x="7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63;p29">
              <a:extLst>
                <a:ext uri="{FF2B5EF4-FFF2-40B4-BE49-F238E27FC236}">
                  <a16:creationId xmlns:a16="http://schemas.microsoft.com/office/drawing/2014/main" id="{9B9FFABA-66D6-F935-F0A2-C1D73D3CA5ED}"/>
                </a:ext>
              </a:extLst>
            </p:cNvPr>
            <p:cNvSpPr/>
            <p:nvPr/>
          </p:nvSpPr>
          <p:spPr>
            <a:xfrm>
              <a:off x="727750" y="3906650"/>
              <a:ext cx="4282525" cy="1419275"/>
            </a:xfrm>
            <a:custGeom>
              <a:avLst/>
              <a:gdLst/>
              <a:ahLst/>
              <a:cxnLst/>
              <a:rect l="l" t="t" r="r" b="b"/>
              <a:pathLst>
                <a:path w="171301" h="56771" extrusionOk="0">
                  <a:moveTo>
                    <a:pt x="155" y="72"/>
                  </a:moveTo>
                  <a:lnTo>
                    <a:pt x="171171" y="56640"/>
                  </a:lnTo>
                  <a:cubicBezTo>
                    <a:pt x="171187" y="56646"/>
                    <a:pt x="171198" y="56667"/>
                    <a:pt x="171193" y="56684"/>
                  </a:cubicBezTo>
                  <a:cubicBezTo>
                    <a:pt x="171187" y="56700"/>
                    <a:pt x="171171" y="56705"/>
                    <a:pt x="171149" y="56705"/>
                  </a:cubicBezTo>
                  <a:lnTo>
                    <a:pt x="139" y="137"/>
                  </a:lnTo>
                  <a:cubicBezTo>
                    <a:pt x="123" y="131"/>
                    <a:pt x="112" y="110"/>
                    <a:pt x="117" y="93"/>
                  </a:cubicBezTo>
                  <a:cubicBezTo>
                    <a:pt x="123" y="77"/>
                    <a:pt x="133" y="72"/>
                    <a:pt x="150" y="72"/>
                  </a:cubicBezTo>
                  <a:close/>
                  <a:moveTo>
                    <a:pt x="142" y="1"/>
                  </a:moveTo>
                  <a:cubicBezTo>
                    <a:pt x="41" y="1"/>
                    <a:pt x="0" y="163"/>
                    <a:pt x="117" y="202"/>
                  </a:cubicBezTo>
                  <a:lnTo>
                    <a:pt x="171133" y="56770"/>
                  </a:lnTo>
                  <a:lnTo>
                    <a:pt x="171160" y="56770"/>
                  </a:lnTo>
                  <a:cubicBezTo>
                    <a:pt x="171274" y="56770"/>
                    <a:pt x="171301" y="56613"/>
                    <a:pt x="171193" y="56575"/>
                  </a:cubicBezTo>
                  <a:lnTo>
                    <a:pt x="177" y="7"/>
                  </a:lnTo>
                  <a:cubicBezTo>
                    <a:pt x="164" y="3"/>
                    <a:pt x="153" y="1"/>
                    <a:pt x="1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64;p29">
              <a:extLst>
                <a:ext uri="{FF2B5EF4-FFF2-40B4-BE49-F238E27FC236}">
                  <a16:creationId xmlns:a16="http://schemas.microsoft.com/office/drawing/2014/main" id="{7720EC62-E94A-63BC-34D6-1EBCEAC1DBB5}"/>
                </a:ext>
              </a:extLst>
            </p:cNvPr>
            <p:cNvSpPr/>
            <p:nvPr/>
          </p:nvSpPr>
          <p:spPr>
            <a:xfrm>
              <a:off x="1138200" y="3785700"/>
              <a:ext cx="3644750" cy="912250"/>
            </a:xfrm>
            <a:custGeom>
              <a:avLst/>
              <a:gdLst/>
              <a:ahLst/>
              <a:cxnLst/>
              <a:rect l="l" t="t" r="r" b="b"/>
              <a:pathLst>
                <a:path w="145790" h="36490" extrusionOk="0">
                  <a:moveTo>
                    <a:pt x="73" y="0"/>
                  </a:moveTo>
                  <a:cubicBezTo>
                    <a:pt x="43" y="0"/>
                    <a:pt x="16" y="21"/>
                    <a:pt x="12" y="52"/>
                  </a:cubicBezTo>
                  <a:cubicBezTo>
                    <a:pt x="1" y="84"/>
                    <a:pt x="22" y="122"/>
                    <a:pt x="60" y="128"/>
                  </a:cubicBezTo>
                  <a:lnTo>
                    <a:pt x="145681" y="36490"/>
                  </a:lnTo>
                  <a:lnTo>
                    <a:pt x="145698" y="36490"/>
                  </a:lnTo>
                  <a:cubicBezTo>
                    <a:pt x="145779" y="36490"/>
                    <a:pt x="145790" y="36381"/>
                    <a:pt x="145714" y="36360"/>
                  </a:cubicBezTo>
                  <a:lnTo>
                    <a:pt x="93" y="3"/>
                  </a:lnTo>
                  <a:cubicBezTo>
                    <a:pt x="86" y="1"/>
                    <a:pt x="80" y="0"/>
                    <a:pt x="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65;p29">
              <a:extLst>
                <a:ext uri="{FF2B5EF4-FFF2-40B4-BE49-F238E27FC236}">
                  <a16:creationId xmlns:a16="http://schemas.microsoft.com/office/drawing/2014/main" id="{35CE5869-B60B-5E7C-5490-0B2A69B00FAD}"/>
                </a:ext>
              </a:extLst>
            </p:cNvPr>
            <p:cNvSpPr/>
            <p:nvPr/>
          </p:nvSpPr>
          <p:spPr>
            <a:xfrm>
              <a:off x="1136850" y="3784800"/>
              <a:ext cx="3647325" cy="914100"/>
            </a:xfrm>
            <a:custGeom>
              <a:avLst/>
              <a:gdLst/>
              <a:ahLst/>
              <a:cxnLst/>
              <a:rect l="l" t="t" r="r" b="b"/>
              <a:pathLst>
                <a:path w="145893" h="36564" extrusionOk="0">
                  <a:moveTo>
                    <a:pt x="125" y="66"/>
                  </a:moveTo>
                  <a:cubicBezTo>
                    <a:pt x="131" y="66"/>
                    <a:pt x="136" y="72"/>
                    <a:pt x="136" y="72"/>
                  </a:cubicBezTo>
                  <a:lnTo>
                    <a:pt x="145762" y="36428"/>
                  </a:lnTo>
                  <a:cubicBezTo>
                    <a:pt x="145768" y="36434"/>
                    <a:pt x="145779" y="36439"/>
                    <a:pt x="145779" y="36444"/>
                  </a:cubicBezTo>
                  <a:cubicBezTo>
                    <a:pt x="145784" y="36450"/>
                    <a:pt x="145784" y="36461"/>
                    <a:pt x="145784" y="36471"/>
                  </a:cubicBezTo>
                  <a:cubicBezTo>
                    <a:pt x="145779" y="36482"/>
                    <a:pt x="145768" y="36493"/>
                    <a:pt x="145752" y="36493"/>
                  </a:cubicBezTo>
                  <a:lnTo>
                    <a:pt x="145746" y="36493"/>
                  </a:lnTo>
                  <a:lnTo>
                    <a:pt x="120" y="131"/>
                  </a:lnTo>
                  <a:cubicBezTo>
                    <a:pt x="114" y="131"/>
                    <a:pt x="104" y="126"/>
                    <a:pt x="104" y="120"/>
                  </a:cubicBezTo>
                  <a:cubicBezTo>
                    <a:pt x="98" y="109"/>
                    <a:pt x="93" y="104"/>
                    <a:pt x="98" y="93"/>
                  </a:cubicBezTo>
                  <a:cubicBezTo>
                    <a:pt x="98" y="82"/>
                    <a:pt x="104" y="77"/>
                    <a:pt x="114" y="72"/>
                  </a:cubicBezTo>
                  <a:cubicBezTo>
                    <a:pt x="120" y="72"/>
                    <a:pt x="120" y="66"/>
                    <a:pt x="125" y="66"/>
                  </a:cubicBezTo>
                  <a:close/>
                  <a:moveTo>
                    <a:pt x="125" y="1"/>
                  </a:moveTo>
                  <a:cubicBezTo>
                    <a:pt x="110" y="1"/>
                    <a:pt x="93" y="5"/>
                    <a:pt x="76" y="12"/>
                  </a:cubicBezTo>
                  <a:cubicBezTo>
                    <a:pt x="1" y="61"/>
                    <a:pt x="17" y="174"/>
                    <a:pt x="104" y="202"/>
                  </a:cubicBezTo>
                  <a:lnTo>
                    <a:pt x="145725" y="36558"/>
                  </a:lnTo>
                  <a:cubicBezTo>
                    <a:pt x="145735" y="36558"/>
                    <a:pt x="145746" y="36564"/>
                    <a:pt x="145752" y="36564"/>
                  </a:cubicBezTo>
                  <a:cubicBezTo>
                    <a:pt x="145871" y="36564"/>
                    <a:pt x="145892" y="36390"/>
                    <a:pt x="145779" y="36363"/>
                  </a:cubicBezTo>
                  <a:lnTo>
                    <a:pt x="152" y="7"/>
                  </a:lnTo>
                  <a:cubicBezTo>
                    <a:pt x="144" y="2"/>
                    <a:pt x="135" y="1"/>
                    <a:pt x="12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66;p29">
              <a:extLst>
                <a:ext uri="{FF2B5EF4-FFF2-40B4-BE49-F238E27FC236}">
                  <a16:creationId xmlns:a16="http://schemas.microsoft.com/office/drawing/2014/main" id="{C9447024-E648-BFC3-49C6-A8532ECF8396}"/>
                </a:ext>
              </a:extLst>
            </p:cNvPr>
            <p:cNvSpPr/>
            <p:nvPr/>
          </p:nvSpPr>
          <p:spPr>
            <a:xfrm>
              <a:off x="3863325" y="4342300"/>
              <a:ext cx="680250" cy="176250"/>
            </a:xfrm>
            <a:custGeom>
              <a:avLst/>
              <a:gdLst/>
              <a:ahLst/>
              <a:cxnLst/>
              <a:rect l="l" t="t" r="r" b="b"/>
              <a:pathLst>
                <a:path w="27210" h="7050" extrusionOk="0">
                  <a:moveTo>
                    <a:pt x="27137" y="1"/>
                  </a:moveTo>
                  <a:cubicBezTo>
                    <a:pt x="27131" y="1"/>
                    <a:pt x="27124" y="2"/>
                    <a:pt x="27117" y="4"/>
                  </a:cubicBezTo>
                  <a:lnTo>
                    <a:pt x="76" y="6920"/>
                  </a:lnTo>
                  <a:cubicBezTo>
                    <a:pt x="0" y="6941"/>
                    <a:pt x="17" y="7050"/>
                    <a:pt x="92" y="7050"/>
                  </a:cubicBezTo>
                  <a:lnTo>
                    <a:pt x="109" y="7050"/>
                  </a:lnTo>
                  <a:lnTo>
                    <a:pt x="27155" y="134"/>
                  </a:lnTo>
                  <a:cubicBezTo>
                    <a:pt x="27188" y="123"/>
                    <a:pt x="27210" y="85"/>
                    <a:pt x="27199" y="52"/>
                  </a:cubicBezTo>
                  <a:cubicBezTo>
                    <a:pt x="27194" y="21"/>
                    <a:pt x="27168" y="1"/>
                    <a:pt x="2713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67;p29">
              <a:extLst>
                <a:ext uri="{FF2B5EF4-FFF2-40B4-BE49-F238E27FC236}">
                  <a16:creationId xmlns:a16="http://schemas.microsoft.com/office/drawing/2014/main" id="{4CDDC54E-B78B-96B1-ABC3-E97DE7F2859C}"/>
                </a:ext>
              </a:extLst>
            </p:cNvPr>
            <p:cNvSpPr/>
            <p:nvPr/>
          </p:nvSpPr>
          <p:spPr>
            <a:xfrm>
              <a:off x="3862250" y="4341425"/>
              <a:ext cx="682675" cy="178075"/>
            </a:xfrm>
            <a:custGeom>
              <a:avLst/>
              <a:gdLst/>
              <a:ahLst/>
              <a:cxnLst/>
              <a:rect l="l" t="t" r="r" b="b"/>
              <a:pathLst>
                <a:path w="27307" h="7123" extrusionOk="0">
                  <a:moveTo>
                    <a:pt x="27182" y="66"/>
                  </a:moveTo>
                  <a:cubicBezTo>
                    <a:pt x="27188" y="66"/>
                    <a:pt x="27193" y="71"/>
                    <a:pt x="27198" y="71"/>
                  </a:cubicBezTo>
                  <a:cubicBezTo>
                    <a:pt x="27204" y="77"/>
                    <a:pt x="27209" y="82"/>
                    <a:pt x="27209" y="93"/>
                  </a:cubicBezTo>
                  <a:cubicBezTo>
                    <a:pt x="27215" y="109"/>
                    <a:pt x="27204" y="131"/>
                    <a:pt x="27188" y="136"/>
                  </a:cubicBezTo>
                  <a:lnTo>
                    <a:pt x="146" y="7052"/>
                  </a:lnTo>
                  <a:cubicBezTo>
                    <a:pt x="130" y="7052"/>
                    <a:pt x="114" y="7047"/>
                    <a:pt x="103" y="7025"/>
                  </a:cubicBezTo>
                  <a:cubicBezTo>
                    <a:pt x="103" y="7009"/>
                    <a:pt x="114" y="6993"/>
                    <a:pt x="130" y="6987"/>
                  </a:cubicBezTo>
                  <a:lnTo>
                    <a:pt x="27171" y="71"/>
                  </a:lnTo>
                  <a:cubicBezTo>
                    <a:pt x="27177" y="71"/>
                    <a:pt x="27177" y="66"/>
                    <a:pt x="27182" y="66"/>
                  </a:cubicBezTo>
                  <a:close/>
                  <a:moveTo>
                    <a:pt x="27186" y="0"/>
                  </a:moveTo>
                  <a:cubicBezTo>
                    <a:pt x="27176" y="0"/>
                    <a:pt x="27165" y="2"/>
                    <a:pt x="27155" y="6"/>
                  </a:cubicBezTo>
                  <a:lnTo>
                    <a:pt x="114" y="6922"/>
                  </a:lnTo>
                  <a:cubicBezTo>
                    <a:pt x="0" y="6949"/>
                    <a:pt x="22" y="7123"/>
                    <a:pt x="135" y="7123"/>
                  </a:cubicBezTo>
                  <a:cubicBezTo>
                    <a:pt x="146" y="7123"/>
                    <a:pt x="152" y="7117"/>
                    <a:pt x="162" y="7117"/>
                  </a:cubicBezTo>
                  <a:lnTo>
                    <a:pt x="27204" y="201"/>
                  </a:lnTo>
                  <a:cubicBezTo>
                    <a:pt x="27290" y="174"/>
                    <a:pt x="27307" y="60"/>
                    <a:pt x="27231" y="12"/>
                  </a:cubicBezTo>
                  <a:cubicBezTo>
                    <a:pt x="27217" y="5"/>
                    <a:pt x="27202" y="0"/>
                    <a:pt x="271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168;p29">
              <a:extLst>
                <a:ext uri="{FF2B5EF4-FFF2-40B4-BE49-F238E27FC236}">
                  <a16:creationId xmlns:a16="http://schemas.microsoft.com/office/drawing/2014/main" id="{14F744FA-16A1-5596-FD25-8B05263A2882}"/>
                </a:ext>
              </a:extLst>
            </p:cNvPr>
            <p:cNvSpPr/>
            <p:nvPr/>
          </p:nvSpPr>
          <p:spPr>
            <a:xfrm>
              <a:off x="2697700" y="4079950"/>
              <a:ext cx="2085250" cy="466625"/>
            </a:xfrm>
            <a:custGeom>
              <a:avLst/>
              <a:gdLst/>
              <a:ahLst/>
              <a:cxnLst/>
              <a:rect l="l" t="t" r="r" b="b"/>
              <a:pathLst>
                <a:path w="83410" h="18665" extrusionOk="0">
                  <a:moveTo>
                    <a:pt x="77" y="1"/>
                  </a:moveTo>
                  <a:cubicBezTo>
                    <a:pt x="47" y="1"/>
                    <a:pt x="16" y="22"/>
                    <a:pt x="11" y="56"/>
                  </a:cubicBezTo>
                  <a:cubicBezTo>
                    <a:pt x="0" y="88"/>
                    <a:pt x="22" y="126"/>
                    <a:pt x="60" y="137"/>
                  </a:cubicBezTo>
                  <a:lnTo>
                    <a:pt x="83301" y="18665"/>
                  </a:lnTo>
                  <a:lnTo>
                    <a:pt x="83318" y="18665"/>
                  </a:lnTo>
                  <a:cubicBezTo>
                    <a:pt x="83399" y="18665"/>
                    <a:pt x="83410" y="18551"/>
                    <a:pt x="83334" y="18535"/>
                  </a:cubicBezTo>
                  <a:lnTo>
                    <a:pt x="87" y="2"/>
                  </a:lnTo>
                  <a:cubicBezTo>
                    <a:pt x="84" y="1"/>
                    <a:pt x="80"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169;p29">
              <a:extLst>
                <a:ext uri="{FF2B5EF4-FFF2-40B4-BE49-F238E27FC236}">
                  <a16:creationId xmlns:a16="http://schemas.microsoft.com/office/drawing/2014/main" id="{8595C2BA-AA49-9464-1A3A-896FEEC18E09}"/>
                </a:ext>
              </a:extLst>
            </p:cNvPr>
            <p:cNvSpPr/>
            <p:nvPr/>
          </p:nvSpPr>
          <p:spPr>
            <a:xfrm>
              <a:off x="2696000" y="4079100"/>
              <a:ext cx="2088175" cy="468425"/>
            </a:xfrm>
            <a:custGeom>
              <a:avLst/>
              <a:gdLst/>
              <a:ahLst/>
              <a:cxnLst/>
              <a:rect l="l" t="t" r="r" b="b"/>
              <a:pathLst>
                <a:path w="83527" h="18737" extrusionOk="0">
                  <a:moveTo>
                    <a:pt x="144" y="68"/>
                  </a:moveTo>
                  <a:cubicBezTo>
                    <a:pt x="144" y="68"/>
                    <a:pt x="150" y="74"/>
                    <a:pt x="150" y="74"/>
                  </a:cubicBezTo>
                  <a:lnTo>
                    <a:pt x="83396" y="18601"/>
                  </a:lnTo>
                  <a:cubicBezTo>
                    <a:pt x="83413" y="18607"/>
                    <a:pt x="83424" y="18623"/>
                    <a:pt x="83418" y="18645"/>
                  </a:cubicBezTo>
                  <a:cubicBezTo>
                    <a:pt x="83414" y="18658"/>
                    <a:pt x="83402" y="18668"/>
                    <a:pt x="83389" y="18668"/>
                  </a:cubicBezTo>
                  <a:cubicBezTo>
                    <a:pt x="83386" y="18668"/>
                    <a:pt x="83383" y="18667"/>
                    <a:pt x="83380" y="18666"/>
                  </a:cubicBezTo>
                  <a:lnTo>
                    <a:pt x="133" y="133"/>
                  </a:lnTo>
                  <a:cubicBezTo>
                    <a:pt x="117" y="133"/>
                    <a:pt x="106" y="112"/>
                    <a:pt x="112" y="95"/>
                  </a:cubicBezTo>
                  <a:cubicBezTo>
                    <a:pt x="112" y="79"/>
                    <a:pt x="128" y="68"/>
                    <a:pt x="144" y="68"/>
                  </a:cubicBezTo>
                  <a:close/>
                  <a:moveTo>
                    <a:pt x="136" y="1"/>
                  </a:moveTo>
                  <a:cubicBezTo>
                    <a:pt x="26" y="1"/>
                    <a:pt x="1" y="173"/>
                    <a:pt x="123" y="204"/>
                  </a:cubicBezTo>
                  <a:lnTo>
                    <a:pt x="83364" y="18731"/>
                  </a:lnTo>
                  <a:cubicBezTo>
                    <a:pt x="83375" y="18737"/>
                    <a:pt x="83380" y="18737"/>
                    <a:pt x="83386" y="18737"/>
                  </a:cubicBezTo>
                  <a:cubicBezTo>
                    <a:pt x="83505" y="18737"/>
                    <a:pt x="83526" y="18563"/>
                    <a:pt x="83407" y="18536"/>
                  </a:cubicBezTo>
                  <a:lnTo>
                    <a:pt x="160" y="3"/>
                  </a:lnTo>
                  <a:cubicBezTo>
                    <a:pt x="152" y="1"/>
                    <a:pt x="144" y="1"/>
                    <a:pt x="13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70;p29">
              <a:extLst>
                <a:ext uri="{FF2B5EF4-FFF2-40B4-BE49-F238E27FC236}">
                  <a16:creationId xmlns:a16="http://schemas.microsoft.com/office/drawing/2014/main" id="{7B9B465A-CD39-CDA9-5155-878497B4EC87}"/>
                </a:ext>
              </a:extLst>
            </p:cNvPr>
            <p:cNvSpPr/>
            <p:nvPr/>
          </p:nvSpPr>
          <p:spPr>
            <a:xfrm>
              <a:off x="3295475" y="4162075"/>
              <a:ext cx="3400" cy="202525"/>
            </a:xfrm>
            <a:custGeom>
              <a:avLst/>
              <a:gdLst/>
              <a:ahLst/>
              <a:cxnLst/>
              <a:rect l="l" t="t" r="r" b="b"/>
              <a:pathLst>
                <a:path w="136" h="8101" extrusionOk="0">
                  <a:moveTo>
                    <a:pt x="68" y="0"/>
                  </a:moveTo>
                  <a:cubicBezTo>
                    <a:pt x="34" y="0"/>
                    <a:pt x="0" y="23"/>
                    <a:pt x="0" y="69"/>
                  </a:cubicBezTo>
                  <a:lnTo>
                    <a:pt x="0" y="8030"/>
                  </a:lnTo>
                  <a:cubicBezTo>
                    <a:pt x="0" y="8068"/>
                    <a:pt x="27" y="8101"/>
                    <a:pt x="65" y="8101"/>
                  </a:cubicBezTo>
                  <a:cubicBezTo>
                    <a:pt x="103" y="8101"/>
                    <a:pt x="136" y="8068"/>
                    <a:pt x="136" y="8030"/>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71;p29">
              <a:extLst>
                <a:ext uri="{FF2B5EF4-FFF2-40B4-BE49-F238E27FC236}">
                  <a16:creationId xmlns:a16="http://schemas.microsoft.com/office/drawing/2014/main" id="{034F57D2-8B18-B8EF-2B65-262ACBB8CE0E}"/>
                </a:ext>
              </a:extLst>
            </p:cNvPr>
            <p:cNvSpPr/>
            <p:nvPr/>
          </p:nvSpPr>
          <p:spPr>
            <a:xfrm>
              <a:off x="3294650" y="4161250"/>
              <a:ext cx="5050" cy="204175"/>
            </a:xfrm>
            <a:custGeom>
              <a:avLst/>
              <a:gdLst/>
              <a:ahLst/>
              <a:cxnLst/>
              <a:rect l="l" t="t" r="r" b="b"/>
              <a:pathLst>
                <a:path w="202" h="8167" extrusionOk="0">
                  <a:moveTo>
                    <a:pt x="98" y="70"/>
                  </a:moveTo>
                  <a:cubicBezTo>
                    <a:pt x="120" y="70"/>
                    <a:pt x="131" y="80"/>
                    <a:pt x="131" y="102"/>
                  </a:cubicBezTo>
                  <a:lnTo>
                    <a:pt x="131" y="8063"/>
                  </a:lnTo>
                  <a:cubicBezTo>
                    <a:pt x="131" y="8085"/>
                    <a:pt x="115" y="8096"/>
                    <a:pt x="98" y="8096"/>
                  </a:cubicBezTo>
                  <a:cubicBezTo>
                    <a:pt x="82" y="8096"/>
                    <a:pt x="66" y="8085"/>
                    <a:pt x="66" y="8063"/>
                  </a:cubicBezTo>
                  <a:lnTo>
                    <a:pt x="66" y="102"/>
                  </a:lnTo>
                  <a:cubicBezTo>
                    <a:pt x="66" y="80"/>
                    <a:pt x="82" y="70"/>
                    <a:pt x="98" y="70"/>
                  </a:cubicBezTo>
                  <a:close/>
                  <a:moveTo>
                    <a:pt x="101" y="1"/>
                  </a:moveTo>
                  <a:cubicBezTo>
                    <a:pt x="51" y="1"/>
                    <a:pt x="1" y="34"/>
                    <a:pt x="1" y="102"/>
                  </a:cubicBezTo>
                  <a:lnTo>
                    <a:pt x="1" y="8063"/>
                  </a:lnTo>
                  <a:cubicBezTo>
                    <a:pt x="1" y="8123"/>
                    <a:pt x="44" y="8166"/>
                    <a:pt x="98" y="8166"/>
                  </a:cubicBezTo>
                  <a:cubicBezTo>
                    <a:pt x="158" y="8166"/>
                    <a:pt x="201" y="8123"/>
                    <a:pt x="201" y="8063"/>
                  </a:cubicBezTo>
                  <a:lnTo>
                    <a:pt x="201" y="102"/>
                  </a:lnTo>
                  <a:cubicBezTo>
                    <a:pt x="201" y="34"/>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72;p29">
              <a:extLst>
                <a:ext uri="{FF2B5EF4-FFF2-40B4-BE49-F238E27FC236}">
                  <a16:creationId xmlns:a16="http://schemas.microsoft.com/office/drawing/2014/main" id="{FE6633AB-3A81-3CA3-0E37-1E35FF0B95EA}"/>
                </a:ext>
              </a:extLst>
            </p:cNvPr>
            <p:cNvSpPr/>
            <p:nvPr/>
          </p:nvSpPr>
          <p:spPr>
            <a:xfrm>
              <a:off x="3205425" y="4213050"/>
              <a:ext cx="94000" cy="16700"/>
            </a:xfrm>
            <a:custGeom>
              <a:avLst/>
              <a:gdLst/>
              <a:ahLst/>
              <a:cxnLst/>
              <a:rect l="l" t="t" r="r" b="b"/>
              <a:pathLst>
                <a:path w="3760" h="668" extrusionOk="0">
                  <a:moveTo>
                    <a:pt x="3671" y="0"/>
                  </a:moveTo>
                  <a:cubicBezTo>
                    <a:pt x="3667" y="0"/>
                    <a:pt x="3662" y="1"/>
                    <a:pt x="3656" y="1"/>
                  </a:cubicBezTo>
                  <a:lnTo>
                    <a:pt x="82" y="538"/>
                  </a:lnTo>
                  <a:cubicBezTo>
                    <a:pt x="1" y="548"/>
                    <a:pt x="12" y="668"/>
                    <a:pt x="93" y="668"/>
                  </a:cubicBezTo>
                  <a:lnTo>
                    <a:pt x="104" y="668"/>
                  </a:lnTo>
                  <a:lnTo>
                    <a:pt x="3678" y="131"/>
                  </a:lnTo>
                  <a:cubicBezTo>
                    <a:pt x="3760" y="121"/>
                    <a:pt x="3750" y="0"/>
                    <a:pt x="367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73;p29">
              <a:extLst>
                <a:ext uri="{FF2B5EF4-FFF2-40B4-BE49-F238E27FC236}">
                  <a16:creationId xmlns:a16="http://schemas.microsoft.com/office/drawing/2014/main" id="{AF450B91-CCC3-EC10-B9BD-B5F327811E91}"/>
                </a:ext>
              </a:extLst>
            </p:cNvPr>
            <p:cNvSpPr/>
            <p:nvPr/>
          </p:nvSpPr>
          <p:spPr>
            <a:xfrm>
              <a:off x="3204350" y="4212200"/>
              <a:ext cx="96150" cy="18375"/>
            </a:xfrm>
            <a:custGeom>
              <a:avLst/>
              <a:gdLst/>
              <a:ahLst/>
              <a:cxnLst/>
              <a:rect l="l" t="t" r="r" b="b"/>
              <a:pathLst>
                <a:path w="3846" h="735" extrusionOk="0">
                  <a:moveTo>
                    <a:pt x="3710" y="68"/>
                  </a:moveTo>
                  <a:cubicBezTo>
                    <a:pt x="3721" y="68"/>
                    <a:pt x="3727" y="68"/>
                    <a:pt x="3732" y="73"/>
                  </a:cubicBezTo>
                  <a:cubicBezTo>
                    <a:pt x="3737" y="79"/>
                    <a:pt x="3743" y="84"/>
                    <a:pt x="3743" y="95"/>
                  </a:cubicBezTo>
                  <a:cubicBezTo>
                    <a:pt x="3748" y="111"/>
                    <a:pt x="3737" y="128"/>
                    <a:pt x="3716" y="133"/>
                  </a:cubicBezTo>
                  <a:lnTo>
                    <a:pt x="141" y="669"/>
                  </a:lnTo>
                  <a:lnTo>
                    <a:pt x="136" y="669"/>
                  </a:lnTo>
                  <a:cubicBezTo>
                    <a:pt x="98" y="669"/>
                    <a:pt x="93" y="610"/>
                    <a:pt x="130" y="604"/>
                  </a:cubicBezTo>
                  <a:lnTo>
                    <a:pt x="3705" y="68"/>
                  </a:lnTo>
                  <a:close/>
                  <a:moveTo>
                    <a:pt x="3717" y="1"/>
                  </a:moveTo>
                  <a:cubicBezTo>
                    <a:pt x="3711" y="1"/>
                    <a:pt x="3705" y="2"/>
                    <a:pt x="3699" y="3"/>
                  </a:cubicBezTo>
                  <a:lnTo>
                    <a:pt x="120" y="534"/>
                  </a:lnTo>
                  <a:cubicBezTo>
                    <a:pt x="0" y="555"/>
                    <a:pt x="11" y="734"/>
                    <a:pt x="136" y="734"/>
                  </a:cubicBezTo>
                  <a:lnTo>
                    <a:pt x="152" y="734"/>
                  </a:lnTo>
                  <a:lnTo>
                    <a:pt x="3727" y="198"/>
                  </a:lnTo>
                  <a:cubicBezTo>
                    <a:pt x="3819" y="187"/>
                    <a:pt x="3846" y="73"/>
                    <a:pt x="3770" y="19"/>
                  </a:cubicBezTo>
                  <a:cubicBezTo>
                    <a:pt x="3754" y="7"/>
                    <a:pt x="3734" y="1"/>
                    <a:pt x="371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74;p29">
              <a:extLst>
                <a:ext uri="{FF2B5EF4-FFF2-40B4-BE49-F238E27FC236}">
                  <a16:creationId xmlns:a16="http://schemas.microsoft.com/office/drawing/2014/main" id="{72566E0A-5F4C-2594-448D-6B52602A7D94}"/>
                </a:ext>
              </a:extLst>
            </p:cNvPr>
            <p:cNvSpPr/>
            <p:nvPr/>
          </p:nvSpPr>
          <p:spPr>
            <a:xfrm>
              <a:off x="3205425" y="4324200"/>
              <a:ext cx="94150" cy="21450"/>
            </a:xfrm>
            <a:custGeom>
              <a:avLst/>
              <a:gdLst/>
              <a:ahLst/>
              <a:cxnLst/>
              <a:rect l="l" t="t" r="r" b="b"/>
              <a:pathLst>
                <a:path w="3766" h="858" extrusionOk="0">
                  <a:moveTo>
                    <a:pt x="3671" y="0"/>
                  </a:moveTo>
                  <a:cubicBezTo>
                    <a:pt x="3666" y="0"/>
                    <a:pt x="3662" y="1"/>
                    <a:pt x="3656" y="2"/>
                  </a:cubicBezTo>
                  <a:lnTo>
                    <a:pt x="82" y="728"/>
                  </a:lnTo>
                  <a:cubicBezTo>
                    <a:pt x="1" y="744"/>
                    <a:pt x="12" y="858"/>
                    <a:pt x="93" y="858"/>
                  </a:cubicBezTo>
                  <a:lnTo>
                    <a:pt x="109" y="858"/>
                  </a:lnTo>
                  <a:lnTo>
                    <a:pt x="3684" y="132"/>
                  </a:lnTo>
                  <a:cubicBezTo>
                    <a:pt x="3765" y="117"/>
                    <a:pt x="3746" y="0"/>
                    <a:pt x="367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75;p29">
              <a:extLst>
                <a:ext uri="{FF2B5EF4-FFF2-40B4-BE49-F238E27FC236}">
                  <a16:creationId xmlns:a16="http://schemas.microsoft.com/office/drawing/2014/main" id="{031F0FF2-CBC1-7429-B217-B83F6DE2D214}"/>
                </a:ext>
              </a:extLst>
            </p:cNvPr>
            <p:cNvSpPr/>
            <p:nvPr/>
          </p:nvSpPr>
          <p:spPr>
            <a:xfrm>
              <a:off x="3204350" y="4323375"/>
              <a:ext cx="95475" cy="23100"/>
            </a:xfrm>
            <a:custGeom>
              <a:avLst/>
              <a:gdLst/>
              <a:ahLst/>
              <a:cxnLst/>
              <a:rect l="l" t="t" r="r" b="b"/>
              <a:pathLst>
                <a:path w="3819" h="924" extrusionOk="0">
                  <a:moveTo>
                    <a:pt x="3710" y="67"/>
                  </a:moveTo>
                  <a:cubicBezTo>
                    <a:pt x="3716" y="67"/>
                    <a:pt x="3721" y="73"/>
                    <a:pt x="3727" y="73"/>
                  </a:cubicBezTo>
                  <a:cubicBezTo>
                    <a:pt x="3737" y="78"/>
                    <a:pt x="3743" y="84"/>
                    <a:pt x="3743" y="94"/>
                  </a:cubicBezTo>
                  <a:cubicBezTo>
                    <a:pt x="3743" y="105"/>
                    <a:pt x="3743" y="111"/>
                    <a:pt x="3737" y="122"/>
                  </a:cubicBezTo>
                  <a:cubicBezTo>
                    <a:pt x="3732" y="127"/>
                    <a:pt x="3727" y="132"/>
                    <a:pt x="3716" y="132"/>
                  </a:cubicBezTo>
                  <a:lnTo>
                    <a:pt x="141" y="858"/>
                  </a:lnTo>
                  <a:cubicBezTo>
                    <a:pt x="125" y="858"/>
                    <a:pt x="109" y="847"/>
                    <a:pt x="103" y="831"/>
                  </a:cubicBezTo>
                  <a:cubicBezTo>
                    <a:pt x="103" y="815"/>
                    <a:pt x="114" y="793"/>
                    <a:pt x="130" y="793"/>
                  </a:cubicBezTo>
                  <a:lnTo>
                    <a:pt x="3705" y="67"/>
                  </a:lnTo>
                  <a:close/>
                  <a:moveTo>
                    <a:pt x="3712" y="0"/>
                  </a:moveTo>
                  <a:cubicBezTo>
                    <a:pt x="3706" y="0"/>
                    <a:pt x="3700" y="1"/>
                    <a:pt x="3694" y="2"/>
                  </a:cubicBezTo>
                  <a:lnTo>
                    <a:pt x="120" y="723"/>
                  </a:lnTo>
                  <a:cubicBezTo>
                    <a:pt x="0" y="750"/>
                    <a:pt x="17" y="923"/>
                    <a:pt x="136" y="923"/>
                  </a:cubicBezTo>
                  <a:lnTo>
                    <a:pt x="158" y="923"/>
                  </a:lnTo>
                  <a:lnTo>
                    <a:pt x="3732" y="197"/>
                  </a:lnTo>
                  <a:cubicBezTo>
                    <a:pt x="3786" y="187"/>
                    <a:pt x="3819" y="138"/>
                    <a:pt x="3808" y="84"/>
                  </a:cubicBezTo>
                  <a:cubicBezTo>
                    <a:pt x="3802" y="57"/>
                    <a:pt x="3786" y="29"/>
                    <a:pt x="3764" y="13"/>
                  </a:cubicBezTo>
                  <a:cubicBezTo>
                    <a:pt x="3749" y="5"/>
                    <a:pt x="3730" y="0"/>
                    <a:pt x="371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76;p29">
              <a:extLst>
                <a:ext uri="{FF2B5EF4-FFF2-40B4-BE49-F238E27FC236}">
                  <a16:creationId xmlns:a16="http://schemas.microsoft.com/office/drawing/2014/main" id="{9E0096A6-94D4-C6B3-86F9-D5C2B48EF610}"/>
                </a:ext>
              </a:extLst>
            </p:cNvPr>
            <p:cNvSpPr/>
            <p:nvPr/>
          </p:nvSpPr>
          <p:spPr>
            <a:xfrm>
              <a:off x="3863325" y="4361175"/>
              <a:ext cx="101150" cy="20350"/>
            </a:xfrm>
            <a:custGeom>
              <a:avLst/>
              <a:gdLst/>
              <a:ahLst/>
              <a:cxnLst/>
              <a:rect l="l" t="t" r="r" b="b"/>
              <a:pathLst>
                <a:path w="4046" h="814" extrusionOk="0">
                  <a:moveTo>
                    <a:pt x="3973" y="1"/>
                  </a:moveTo>
                  <a:cubicBezTo>
                    <a:pt x="3970" y="1"/>
                    <a:pt x="3968" y="1"/>
                    <a:pt x="3965" y="1"/>
                  </a:cubicBezTo>
                  <a:lnTo>
                    <a:pt x="82" y="684"/>
                  </a:lnTo>
                  <a:cubicBezTo>
                    <a:pt x="0" y="700"/>
                    <a:pt x="11" y="814"/>
                    <a:pt x="92" y="814"/>
                  </a:cubicBezTo>
                  <a:lnTo>
                    <a:pt x="103" y="814"/>
                  </a:lnTo>
                  <a:lnTo>
                    <a:pt x="3986" y="131"/>
                  </a:lnTo>
                  <a:cubicBezTo>
                    <a:pt x="4024" y="126"/>
                    <a:pt x="4046" y="93"/>
                    <a:pt x="4041" y="56"/>
                  </a:cubicBezTo>
                  <a:cubicBezTo>
                    <a:pt x="4036" y="26"/>
                    <a:pt x="4004" y="1"/>
                    <a:pt x="39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7;p29">
              <a:extLst>
                <a:ext uri="{FF2B5EF4-FFF2-40B4-BE49-F238E27FC236}">
                  <a16:creationId xmlns:a16="http://schemas.microsoft.com/office/drawing/2014/main" id="{2412DE17-1EE6-6CF4-F548-466E13925A04}"/>
                </a:ext>
              </a:extLst>
            </p:cNvPr>
            <p:cNvSpPr/>
            <p:nvPr/>
          </p:nvSpPr>
          <p:spPr>
            <a:xfrm>
              <a:off x="3862250" y="4360375"/>
              <a:ext cx="103175" cy="22100"/>
            </a:xfrm>
            <a:custGeom>
              <a:avLst/>
              <a:gdLst/>
              <a:ahLst/>
              <a:cxnLst/>
              <a:rect l="l" t="t" r="r" b="b"/>
              <a:pathLst>
                <a:path w="4127" h="884" extrusionOk="0">
                  <a:moveTo>
                    <a:pt x="4019" y="66"/>
                  </a:moveTo>
                  <a:cubicBezTo>
                    <a:pt x="4035" y="66"/>
                    <a:pt x="4046" y="77"/>
                    <a:pt x="4051" y="93"/>
                  </a:cubicBezTo>
                  <a:cubicBezTo>
                    <a:pt x="4056" y="115"/>
                    <a:pt x="4040" y="131"/>
                    <a:pt x="4024" y="131"/>
                  </a:cubicBezTo>
                  <a:lnTo>
                    <a:pt x="146" y="813"/>
                  </a:lnTo>
                  <a:cubicBezTo>
                    <a:pt x="125" y="813"/>
                    <a:pt x="108" y="802"/>
                    <a:pt x="103" y="786"/>
                  </a:cubicBezTo>
                  <a:cubicBezTo>
                    <a:pt x="103" y="775"/>
                    <a:pt x="103" y="770"/>
                    <a:pt x="108" y="765"/>
                  </a:cubicBezTo>
                  <a:cubicBezTo>
                    <a:pt x="114" y="754"/>
                    <a:pt x="125" y="748"/>
                    <a:pt x="130" y="748"/>
                  </a:cubicBezTo>
                  <a:lnTo>
                    <a:pt x="4013" y="66"/>
                  </a:lnTo>
                  <a:close/>
                  <a:moveTo>
                    <a:pt x="4014" y="0"/>
                  </a:moveTo>
                  <a:cubicBezTo>
                    <a:pt x="4010" y="0"/>
                    <a:pt x="4006" y="1"/>
                    <a:pt x="4002" y="1"/>
                  </a:cubicBezTo>
                  <a:lnTo>
                    <a:pt x="119" y="683"/>
                  </a:lnTo>
                  <a:cubicBezTo>
                    <a:pt x="0" y="705"/>
                    <a:pt x="16" y="884"/>
                    <a:pt x="135" y="884"/>
                  </a:cubicBezTo>
                  <a:cubicBezTo>
                    <a:pt x="141" y="884"/>
                    <a:pt x="152" y="878"/>
                    <a:pt x="157" y="878"/>
                  </a:cubicBezTo>
                  <a:lnTo>
                    <a:pt x="4035" y="201"/>
                  </a:lnTo>
                  <a:cubicBezTo>
                    <a:pt x="4089" y="190"/>
                    <a:pt x="4127" y="136"/>
                    <a:pt x="4116" y="82"/>
                  </a:cubicBezTo>
                  <a:cubicBezTo>
                    <a:pt x="4106" y="32"/>
                    <a:pt x="4063" y="0"/>
                    <a:pt x="401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8;p29">
              <a:extLst>
                <a:ext uri="{FF2B5EF4-FFF2-40B4-BE49-F238E27FC236}">
                  <a16:creationId xmlns:a16="http://schemas.microsoft.com/office/drawing/2014/main" id="{3C38A0FC-6A80-CF30-62A0-3AECD612A142}"/>
                </a:ext>
              </a:extLst>
            </p:cNvPr>
            <p:cNvSpPr/>
            <p:nvPr/>
          </p:nvSpPr>
          <p:spPr>
            <a:xfrm>
              <a:off x="4570900" y="4741400"/>
              <a:ext cx="3400" cy="731825"/>
            </a:xfrm>
            <a:custGeom>
              <a:avLst/>
              <a:gdLst/>
              <a:ahLst/>
              <a:cxnLst/>
              <a:rect l="l" t="t" r="r" b="b"/>
              <a:pathLst>
                <a:path w="136" h="29273" extrusionOk="0">
                  <a:moveTo>
                    <a:pt x="68" y="0"/>
                  </a:moveTo>
                  <a:cubicBezTo>
                    <a:pt x="34" y="0"/>
                    <a:pt x="1" y="22"/>
                    <a:pt x="1" y="65"/>
                  </a:cubicBezTo>
                  <a:lnTo>
                    <a:pt x="1" y="29208"/>
                  </a:lnTo>
                  <a:cubicBezTo>
                    <a:pt x="1" y="29246"/>
                    <a:pt x="33" y="29273"/>
                    <a:pt x="71" y="29273"/>
                  </a:cubicBezTo>
                  <a:cubicBezTo>
                    <a:pt x="109" y="29273"/>
                    <a:pt x="136" y="29246"/>
                    <a:pt x="136" y="29208"/>
                  </a:cubicBezTo>
                  <a:lnTo>
                    <a:pt x="136" y="65"/>
                  </a:lnTo>
                  <a:cubicBezTo>
                    <a:pt x="136" y="22"/>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79;p29">
              <a:extLst>
                <a:ext uri="{FF2B5EF4-FFF2-40B4-BE49-F238E27FC236}">
                  <a16:creationId xmlns:a16="http://schemas.microsoft.com/office/drawing/2014/main" id="{3072C9E3-B535-D9B3-85DA-BC31F781411D}"/>
                </a:ext>
              </a:extLst>
            </p:cNvPr>
            <p:cNvSpPr/>
            <p:nvPr/>
          </p:nvSpPr>
          <p:spPr>
            <a:xfrm>
              <a:off x="4570100" y="4740475"/>
              <a:ext cx="5025" cy="733700"/>
            </a:xfrm>
            <a:custGeom>
              <a:avLst/>
              <a:gdLst/>
              <a:ahLst/>
              <a:cxnLst/>
              <a:rect l="l" t="t" r="r" b="b"/>
              <a:pathLst>
                <a:path w="201" h="29348" extrusionOk="0">
                  <a:moveTo>
                    <a:pt x="103" y="70"/>
                  </a:moveTo>
                  <a:cubicBezTo>
                    <a:pt x="119" y="70"/>
                    <a:pt x="135" y="86"/>
                    <a:pt x="135" y="102"/>
                  </a:cubicBezTo>
                  <a:lnTo>
                    <a:pt x="135" y="29245"/>
                  </a:lnTo>
                  <a:cubicBezTo>
                    <a:pt x="135" y="29266"/>
                    <a:pt x="119" y="29277"/>
                    <a:pt x="103" y="29277"/>
                  </a:cubicBezTo>
                  <a:cubicBezTo>
                    <a:pt x="87" y="29277"/>
                    <a:pt x="70" y="29266"/>
                    <a:pt x="70" y="29245"/>
                  </a:cubicBezTo>
                  <a:lnTo>
                    <a:pt x="70" y="102"/>
                  </a:lnTo>
                  <a:cubicBezTo>
                    <a:pt x="70" y="86"/>
                    <a:pt x="81" y="70"/>
                    <a:pt x="103" y="70"/>
                  </a:cubicBezTo>
                  <a:close/>
                  <a:moveTo>
                    <a:pt x="100" y="1"/>
                  </a:moveTo>
                  <a:cubicBezTo>
                    <a:pt x="50" y="1"/>
                    <a:pt x="0" y="34"/>
                    <a:pt x="0" y="102"/>
                  </a:cubicBezTo>
                  <a:lnTo>
                    <a:pt x="0" y="29245"/>
                  </a:lnTo>
                  <a:cubicBezTo>
                    <a:pt x="0" y="29299"/>
                    <a:pt x="49" y="29348"/>
                    <a:pt x="103" y="29348"/>
                  </a:cubicBezTo>
                  <a:cubicBezTo>
                    <a:pt x="157" y="29348"/>
                    <a:pt x="200" y="29299"/>
                    <a:pt x="200" y="29245"/>
                  </a:cubicBezTo>
                  <a:lnTo>
                    <a:pt x="200" y="102"/>
                  </a:lnTo>
                  <a:cubicBezTo>
                    <a:pt x="200" y="34"/>
                    <a:pt x="150"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80;p29">
              <a:extLst>
                <a:ext uri="{FF2B5EF4-FFF2-40B4-BE49-F238E27FC236}">
                  <a16:creationId xmlns:a16="http://schemas.microsoft.com/office/drawing/2014/main" id="{11E38E2C-0DCF-20AB-14B5-E3DACE40BD54}"/>
                </a:ext>
              </a:extLst>
            </p:cNvPr>
            <p:cNvSpPr/>
            <p:nvPr/>
          </p:nvSpPr>
          <p:spPr>
            <a:xfrm>
              <a:off x="4531625" y="2748200"/>
              <a:ext cx="2225000" cy="315250"/>
            </a:xfrm>
            <a:custGeom>
              <a:avLst/>
              <a:gdLst/>
              <a:ahLst/>
              <a:cxnLst/>
              <a:rect l="l" t="t" r="r" b="b"/>
              <a:pathLst>
                <a:path w="89000" h="12610" extrusionOk="0">
                  <a:moveTo>
                    <a:pt x="73" y="1"/>
                  </a:moveTo>
                  <a:cubicBezTo>
                    <a:pt x="39" y="1"/>
                    <a:pt x="11" y="26"/>
                    <a:pt x="6" y="61"/>
                  </a:cubicBezTo>
                  <a:cubicBezTo>
                    <a:pt x="1" y="99"/>
                    <a:pt x="28" y="131"/>
                    <a:pt x="60" y="137"/>
                  </a:cubicBezTo>
                  <a:lnTo>
                    <a:pt x="88902" y="12610"/>
                  </a:lnTo>
                  <a:lnTo>
                    <a:pt x="88907" y="12610"/>
                  </a:lnTo>
                  <a:cubicBezTo>
                    <a:pt x="88994" y="12610"/>
                    <a:pt x="88999" y="12490"/>
                    <a:pt x="88918" y="12480"/>
                  </a:cubicBezTo>
                  <a:lnTo>
                    <a:pt x="82" y="1"/>
                  </a:lnTo>
                  <a:cubicBezTo>
                    <a:pt x="79" y="1"/>
                    <a:pt x="76" y="1"/>
                    <a:pt x="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81;p29">
              <a:extLst>
                <a:ext uri="{FF2B5EF4-FFF2-40B4-BE49-F238E27FC236}">
                  <a16:creationId xmlns:a16="http://schemas.microsoft.com/office/drawing/2014/main" id="{21C382E8-F6AA-31A8-77B9-8AD0C2FDE7E0}"/>
                </a:ext>
              </a:extLst>
            </p:cNvPr>
            <p:cNvSpPr/>
            <p:nvPr/>
          </p:nvSpPr>
          <p:spPr>
            <a:xfrm>
              <a:off x="4530700" y="2747350"/>
              <a:ext cx="2227150" cy="316900"/>
            </a:xfrm>
            <a:custGeom>
              <a:avLst/>
              <a:gdLst/>
              <a:ahLst/>
              <a:cxnLst/>
              <a:rect l="l" t="t" r="r" b="b"/>
              <a:pathLst>
                <a:path w="89086" h="12676" extrusionOk="0">
                  <a:moveTo>
                    <a:pt x="114" y="73"/>
                  </a:moveTo>
                  <a:lnTo>
                    <a:pt x="88950" y="12546"/>
                  </a:lnTo>
                  <a:cubicBezTo>
                    <a:pt x="88993" y="12551"/>
                    <a:pt x="88988" y="12611"/>
                    <a:pt x="88944" y="12611"/>
                  </a:cubicBezTo>
                  <a:lnTo>
                    <a:pt x="88939" y="12611"/>
                  </a:lnTo>
                  <a:lnTo>
                    <a:pt x="103" y="138"/>
                  </a:lnTo>
                  <a:cubicBezTo>
                    <a:pt x="87" y="133"/>
                    <a:pt x="76" y="117"/>
                    <a:pt x="76" y="100"/>
                  </a:cubicBezTo>
                  <a:cubicBezTo>
                    <a:pt x="76" y="90"/>
                    <a:pt x="81" y="84"/>
                    <a:pt x="92" y="79"/>
                  </a:cubicBezTo>
                  <a:cubicBezTo>
                    <a:pt x="97" y="73"/>
                    <a:pt x="103" y="73"/>
                    <a:pt x="108" y="73"/>
                  </a:cubicBezTo>
                  <a:close/>
                  <a:moveTo>
                    <a:pt x="105" y="1"/>
                  </a:moveTo>
                  <a:cubicBezTo>
                    <a:pt x="87" y="1"/>
                    <a:pt x="70" y="7"/>
                    <a:pt x="54" y="19"/>
                  </a:cubicBezTo>
                  <a:cubicBezTo>
                    <a:pt x="27" y="35"/>
                    <a:pt x="11" y="62"/>
                    <a:pt x="11" y="90"/>
                  </a:cubicBezTo>
                  <a:cubicBezTo>
                    <a:pt x="0" y="144"/>
                    <a:pt x="38" y="198"/>
                    <a:pt x="97" y="203"/>
                  </a:cubicBezTo>
                  <a:lnTo>
                    <a:pt x="88933" y="12676"/>
                  </a:lnTo>
                  <a:lnTo>
                    <a:pt x="88944" y="12676"/>
                  </a:lnTo>
                  <a:cubicBezTo>
                    <a:pt x="89069" y="12676"/>
                    <a:pt x="89085" y="12497"/>
                    <a:pt x="88961" y="12476"/>
                  </a:cubicBezTo>
                  <a:lnTo>
                    <a:pt x="125" y="3"/>
                  </a:lnTo>
                  <a:cubicBezTo>
                    <a:pt x="118" y="2"/>
                    <a:pt x="111" y="1"/>
                    <a:pt x="10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82;p29">
              <a:extLst>
                <a:ext uri="{FF2B5EF4-FFF2-40B4-BE49-F238E27FC236}">
                  <a16:creationId xmlns:a16="http://schemas.microsoft.com/office/drawing/2014/main" id="{2C129F9F-2A5E-F700-59E9-50C42402C5A2}"/>
                </a:ext>
              </a:extLst>
            </p:cNvPr>
            <p:cNvSpPr/>
            <p:nvPr/>
          </p:nvSpPr>
          <p:spPr>
            <a:xfrm>
              <a:off x="4531100" y="3472700"/>
              <a:ext cx="2114500" cy="137200"/>
            </a:xfrm>
            <a:custGeom>
              <a:avLst/>
              <a:gdLst/>
              <a:ahLst/>
              <a:cxnLst/>
              <a:rect l="l" t="t" r="r" b="b"/>
              <a:pathLst>
                <a:path w="84580" h="5488" extrusionOk="0">
                  <a:moveTo>
                    <a:pt x="84513" y="1"/>
                  </a:moveTo>
                  <a:cubicBezTo>
                    <a:pt x="84510" y="1"/>
                    <a:pt x="84507" y="1"/>
                    <a:pt x="84504" y="2"/>
                  </a:cubicBezTo>
                  <a:lnTo>
                    <a:pt x="87" y="5352"/>
                  </a:lnTo>
                  <a:cubicBezTo>
                    <a:pt x="0" y="5358"/>
                    <a:pt x="6" y="5488"/>
                    <a:pt x="92" y="5488"/>
                  </a:cubicBezTo>
                  <a:lnTo>
                    <a:pt x="98" y="5488"/>
                  </a:lnTo>
                  <a:lnTo>
                    <a:pt x="84514" y="132"/>
                  </a:lnTo>
                  <a:cubicBezTo>
                    <a:pt x="84547" y="132"/>
                    <a:pt x="84579" y="99"/>
                    <a:pt x="84574" y="61"/>
                  </a:cubicBezTo>
                  <a:cubicBezTo>
                    <a:pt x="84574" y="27"/>
                    <a:pt x="84547" y="1"/>
                    <a:pt x="8451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83;p29">
              <a:extLst>
                <a:ext uri="{FF2B5EF4-FFF2-40B4-BE49-F238E27FC236}">
                  <a16:creationId xmlns:a16="http://schemas.microsoft.com/office/drawing/2014/main" id="{5DEE1A84-7580-7D30-CBF5-2D60A6772770}"/>
                </a:ext>
              </a:extLst>
            </p:cNvPr>
            <p:cNvSpPr/>
            <p:nvPr/>
          </p:nvSpPr>
          <p:spPr>
            <a:xfrm>
              <a:off x="4530000" y="3471775"/>
              <a:ext cx="2116400" cy="138950"/>
            </a:xfrm>
            <a:custGeom>
              <a:avLst/>
              <a:gdLst/>
              <a:ahLst/>
              <a:cxnLst/>
              <a:rect l="l" t="t" r="r" b="b"/>
              <a:pathLst>
                <a:path w="84656" h="5558" extrusionOk="0">
                  <a:moveTo>
                    <a:pt x="84556" y="70"/>
                  </a:moveTo>
                  <a:cubicBezTo>
                    <a:pt x="84573" y="70"/>
                    <a:pt x="84585" y="85"/>
                    <a:pt x="84585" y="104"/>
                  </a:cubicBezTo>
                  <a:cubicBezTo>
                    <a:pt x="84585" y="120"/>
                    <a:pt x="84575" y="136"/>
                    <a:pt x="84553" y="136"/>
                  </a:cubicBezTo>
                  <a:lnTo>
                    <a:pt x="142" y="5487"/>
                  </a:lnTo>
                  <a:lnTo>
                    <a:pt x="136" y="5487"/>
                  </a:lnTo>
                  <a:cubicBezTo>
                    <a:pt x="93" y="5487"/>
                    <a:pt x="93" y="5427"/>
                    <a:pt x="136" y="5422"/>
                  </a:cubicBezTo>
                  <a:lnTo>
                    <a:pt x="84548" y="71"/>
                  </a:lnTo>
                  <a:cubicBezTo>
                    <a:pt x="84550" y="70"/>
                    <a:pt x="84553" y="70"/>
                    <a:pt x="84556" y="70"/>
                  </a:cubicBezTo>
                  <a:close/>
                  <a:moveTo>
                    <a:pt x="84548" y="1"/>
                  </a:moveTo>
                  <a:lnTo>
                    <a:pt x="131" y="5357"/>
                  </a:lnTo>
                  <a:cubicBezTo>
                    <a:pt x="1" y="5362"/>
                    <a:pt x="6" y="5557"/>
                    <a:pt x="136" y="5557"/>
                  </a:cubicBezTo>
                  <a:lnTo>
                    <a:pt x="142" y="5557"/>
                  </a:lnTo>
                  <a:lnTo>
                    <a:pt x="84558" y="201"/>
                  </a:lnTo>
                  <a:cubicBezTo>
                    <a:pt x="84613" y="201"/>
                    <a:pt x="84656" y="152"/>
                    <a:pt x="84650" y="98"/>
                  </a:cubicBezTo>
                  <a:cubicBezTo>
                    <a:pt x="84650" y="39"/>
                    <a:pt x="84602" y="1"/>
                    <a:pt x="8454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4;p29">
              <a:extLst>
                <a:ext uri="{FF2B5EF4-FFF2-40B4-BE49-F238E27FC236}">
                  <a16:creationId xmlns:a16="http://schemas.microsoft.com/office/drawing/2014/main" id="{C306DE73-50DB-C4AD-596B-0C13DCA7C3EA}"/>
                </a:ext>
              </a:extLst>
            </p:cNvPr>
            <p:cNvSpPr/>
            <p:nvPr/>
          </p:nvSpPr>
          <p:spPr>
            <a:xfrm>
              <a:off x="3616250" y="240050"/>
              <a:ext cx="3056975" cy="1801700"/>
            </a:xfrm>
            <a:custGeom>
              <a:avLst/>
              <a:gdLst/>
              <a:ahLst/>
              <a:cxnLst/>
              <a:rect l="l" t="t" r="r" b="b"/>
              <a:pathLst>
                <a:path w="122279" h="72068" extrusionOk="0">
                  <a:moveTo>
                    <a:pt x="101" y="0"/>
                  </a:moveTo>
                  <a:cubicBezTo>
                    <a:pt x="41" y="0"/>
                    <a:pt x="0" y="88"/>
                    <a:pt x="64" y="129"/>
                  </a:cubicBezTo>
                  <a:lnTo>
                    <a:pt x="122148" y="72057"/>
                  </a:lnTo>
                  <a:cubicBezTo>
                    <a:pt x="122159" y="72068"/>
                    <a:pt x="122170" y="72068"/>
                    <a:pt x="122186" y="72068"/>
                  </a:cubicBezTo>
                  <a:cubicBezTo>
                    <a:pt x="122251" y="72068"/>
                    <a:pt x="122278" y="71981"/>
                    <a:pt x="122219" y="71943"/>
                  </a:cubicBezTo>
                  <a:lnTo>
                    <a:pt x="135" y="10"/>
                  </a:lnTo>
                  <a:cubicBezTo>
                    <a:pt x="123" y="3"/>
                    <a:pt x="11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85;p29">
              <a:extLst>
                <a:ext uri="{FF2B5EF4-FFF2-40B4-BE49-F238E27FC236}">
                  <a16:creationId xmlns:a16="http://schemas.microsoft.com/office/drawing/2014/main" id="{ADDEFB78-8F42-4C39-C39E-D48BFCF60F70}"/>
                </a:ext>
              </a:extLst>
            </p:cNvPr>
            <p:cNvSpPr/>
            <p:nvPr/>
          </p:nvSpPr>
          <p:spPr>
            <a:xfrm>
              <a:off x="3615075" y="239200"/>
              <a:ext cx="3059225" cy="1803375"/>
            </a:xfrm>
            <a:custGeom>
              <a:avLst/>
              <a:gdLst/>
              <a:ahLst/>
              <a:cxnLst/>
              <a:rect l="l" t="t" r="r" b="b"/>
              <a:pathLst>
                <a:path w="122369" h="72135" extrusionOk="0">
                  <a:moveTo>
                    <a:pt x="149" y="71"/>
                  </a:moveTo>
                  <a:cubicBezTo>
                    <a:pt x="155" y="71"/>
                    <a:pt x="160" y="71"/>
                    <a:pt x="166" y="76"/>
                  </a:cubicBezTo>
                  <a:lnTo>
                    <a:pt x="122249" y="72009"/>
                  </a:lnTo>
                  <a:cubicBezTo>
                    <a:pt x="122260" y="72015"/>
                    <a:pt x="122266" y="72037"/>
                    <a:pt x="122260" y="72053"/>
                  </a:cubicBezTo>
                  <a:cubicBezTo>
                    <a:pt x="122253" y="72063"/>
                    <a:pt x="122242" y="72069"/>
                    <a:pt x="122230" y="72069"/>
                  </a:cubicBezTo>
                  <a:cubicBezTo>
                    <a:pt x="122224" y="72069"/>
                    <a:pt x="122217" y="72067"/>
                    <a:pt x="122211" y="72064"/>
                  </a:cubicBezTo>
                  <a:lnTo>
                    <a:pt x="133" y="130"/>
                  </a:lnTo>
                  <a:cubicBezTo>
                    <a:pt x="122" y="125"/>
                    <a:pt x="117" y="119"/>
                    <a:pt x="117" y="114"/>
                  </a:cubicBezTo>
                  <a:cubicBezTo>
                    <a:pt x="111" y="92"/>
                    <a:pt x="122" y="76"/>
                    <a:pt x="139" y="71"/>
                  </a:cubicBezTo>
                  <a:close/>
                  <a:moveTo>
                    <a:pt x="144" y="0"/>
                  </a:moveTo>
                  <a:cubicBezTo>
                    <a:pt x="57" y="0"/>
                    <a:pt x="0" y="131"/>
                    <a:pt x="95" y="190"/>
                  </a:cubicBezTo>
                  <a:lnTo>
                    <a:pt x="122179" y="72123"/>
                  </a:lnTo>
                  <a:cubicBezTo>
                    <a:pt x="122195" y="72129"/>
                    <a:pt x="122211" y="72134"/>
                    <a:pt x="122233" y="72134"/>
                  </a:cubicBezTo>
                  <a:cubicBezTo>
                    <a:pt x="122331" y="72134"/>
                    <a:pt x="122369" y="71999"/>
                    <a:pt x="122282" y="71950"/>
                  </a:cubicBezTo>
                  <a:lnTo>
                    <a:pt x="198" y="17"/>
                  </a:lnTo>
                  <a:cubicBezTo>
                    <a:pt x="180" y="5"/>
                    <a:pt x="161" y="0"/>
                    <a:pt x="14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186;p29">
              <a:extLst>
                <a:ext uri="{FF2B5EF4-FFF2-40B4-BE49-F238E27FC236}">
                  <a16:creationId xmlns:a16="http://schemas.microsoft.com/office/drawing/2014/main" id="{A2EA5184-4FD5-DFBE-0486-8EB84DA49FE4}"/>
                </a:ext>
              </a:extLst>
            </p:cNvPr>
            <p:cNvSpPr/>
            <p:nvPr/>
          </p:nvSpPr>
          <p:spPr>
            <a:xfrm>
              <a:off x="3476625" y="238950"/>
              <a:ext cx="2534900" cy="1110250"/>
            </a:xfrm>
            <a:custGeom>
              <a:avLst/>
              <a:gdLst/>
              <a:ahLst/>
              <a:cxnLst/>
              <a:rect l="l" t="t" r="r" b="b"/>
              <a:pathLst>
                <a:path w="101396" h="44410" extrusionOk="0">
                  <a:moveTo>
                    <a:pt x="101320" y="1"/>
                  </a:moveTo>
                  <a:cubicBezTo>
                    <a:pt x="101312" y="1"/>
                    <a:pt x="101302" y="2"/>
                    <a:pt x="101293" y="5"/>
                  </a:cubicBezTo>
                  <a:lnTo>
                    <a:pt x="49" y="44285"/>
                  </a:lnTo>
                  <a:cubicBezTo>
                    <a:pt x="17" y="44301"/>
                    <a:pt x="1" y="44339"/>
                    <a:pt x="17" y="44372"/>
                  </a:cubicBezTo>
                  <a:cubicBezTo>
                    <a:pt x="28" y="44393"/>
                    <a:pt x="49" y="44409"/>
                    <a:pt x="77" y="44409"/>
                  </a:cubicBezTo>
                  <a:cubicBezTo>
                    <a:pt x="87" y="44409"/>
                    <a:pt x="93" y="44409"/>
                    <a:pt x="104" y="44404"/>
                  </a:cubicBezTo>
                  <a:lnTo>
                    <a:pt x="101347" y="129"/>
                  </a:lnTo>
                  <a:cubicBezTo>
                    <a:pt x="101380" y="113"/>
                    <a:pt x="101396" y="75"/>
                    <a:pt x="101385" y="43"/>
                  </a:cubicBezTo>
                  <a:cubicBezTo>
                    <a:pt x="101373" y="14"/>
                    <a:pt x="101348" y="1"/>
                    <a:pt x="10132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187;p29">
              <a:extLst>
                <a:ext uri="{FF2B5EF4-FFF2-40B4-BE49-F238E27FC236}">
                  <a16:creationId xmlns:a16="http://schemas.microsoft.com/office/drawing/2014/main" id="{1FF2B3C8-B431-0AF6-8ACB-EFB0A46AC326}"/>
                </a:ext>
              </a:extLst>
            </p:cNvPr>
            <p:cNvSpPr/>
            <p:nvPr/>
          </p:nvSpPr>
          <p:spPr>
            <a:xfrm>
              <a:off x="3475950" y="238100"/>
              <a:ext cx="2536275" cy="1112050"/>
            </a:xfrm>
            <a:custGeom>
              <a:avLst/>
              <a:gdLst/>
              <a:ahLst/>
              <a:cxnLst/>
              <a:rect l="l" t="t" r="r" b="b"/>
              <a:pathLst>
                <a:path w="101451" h="44482" extrusionOk="0">
                  <a:moveTo>
                    <a:pt x="101358" y="71"/>
                  </a:moveTo>
                  <a:cubicBezTo>
                    <a:pt x="101369" y="71"/>
                    <a:pt x="101374" y="82"/>
                    <a:pt x="101380" y="88"/>
                  </a:cubicBezTo>
                  <a:cubicBezTo>
                    <a:pt x="101380" y="98"/>
                    <a:pt x="101380" y="104"/>
                    <a:pt x="101380" y="115"/>
                  </a:cubicBezTo>
                  <a:cubicBezTo>
                    <a:pt x="101374" y="120"/>
                    <a:pt x="101369" y="131"/>
                    <a:pt x="101363" y="131"/>
                  </a:cubicBezTo>
                  <a:lnTo>
                    <a:pt x="114" y="44411"/>
                  </a:lnTo>
                  <a:cubicBezTo>
                    <a:pt x="111" y="44412"/>
                    <a:pt x="109" y="44412"/>
                    <a:pt x="106" y="44412"/>
                  </a:cubicBezTo>
                  <a:cubicBezTo>
                    <a:pt x="93" y="44412"/>
                    <a:pt x="81" y="44403"/>
                    <a:pt x="76" y="44389"/>
                  </a:cubicBezTo>
                  <a:cubicBezTo>
                    <a:pt x="71" y="44384"/>
                    <a:pt x="71" y="44373"/>
                    <a:pt x="71" y="44368"/>
                  </a:cubicBezTo>
                  <a:cubicBezTo>
                    <a:pt x="76" y="44357"/>
                    <a:pt x="82" y="44351"/>
                    <a:pt x="93" y="44351"/>
                  </a:cubicBezTo>
                  <a:lnTo>
                    <a:pt x="101336" y="71"/>
                  </a:lnTo>
                  <a:close/>
                  <a:moveTo>
                    <a:pt x="101354" y="1"/>
                  </a:moveTo>
                  <a:cubicBezTo>
                    <a:pt x="101338" y="1"/>
                    <a:pt x="101323" y="5"/>
                    <a:pt x="101309" y="12"/>
                  </a:cubicBezTo>
                  <a:lnTo>
                    <a:pt x="66" y="44286"/>
                  </a:lnTo>
                  <a:cubicBezTo>
                    <a:pt x="39" y="44297"/>
                    <a:pt x="22" y="44319"/>
                    <a:pt x="11" y="44341"/>
                  </a:cubicBezTo>
                  <a:cubicBezTo>
                    <a:pt x="1" y="44368"/>
                    <a:pt x="1" y="44395"/>
                    <a:pt x="11" y="44422"/>
                  </a:cubicBezTo>
                  <a:cubicBezTo>
                    <a:pt x="28" y="44454"/>
                    <a:pt x="66" y="44481"/>
                    <a:pt x="104" y="44481"/>
                  </a:cubicBezTo>
                  <a:cubicBezTo>
                    <a:pt x="120" y="44481"/>
                    <a:pt x="131" y="44476"/>
                    <a:pt x="147" y="44471"/>
                  </a:cubicBezTo>
                  <a:lnTo>
                    <a:pt x="101391" y="196"/>
                  </a:lnTo>
                  <a:cubicBezTo>
                    <a:pt x="101412" y="185"/>
                    <a:pt x="101434" y="163"/>
                    <a:pt x="101445" y="136"/>
                  </a:cubicBezTo>
                  <a:cubicBezTo>
                    <a:pt x="101450" y="115"/>
                    <a:pt x="101450" y="88"/>
                    <a:pt x="101439" y="61"/>
                  </a:cubicBezTo>
                  <a:cubicBezTo>
                    <a:pt x="101428" y="39"/>
                    <a:pt x="101407" y="17"/>
                    <a:pt x="101385" y="6"/>
                  </a:cubicBezTo>
                  <a:cubicBezTo>
                    <a:pt x="101375" y="2"/>
                    <a:pt x="101364" y="1"/>
                    <a:pt x="10135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188;p29">
              <a:extLst>
                <a:ext uri="{FF2B5EF4-FFF2-40B4-BE49-F238E27FC236}">
                  <a16:creationId xmlns:a16="http://schemas.microsoft.com/office/drawing/2014/main" id="{ADBEDC66-654C-3658-F0B8-F37EDBCCD9D3}"/>
                </a:ext>
              </a:extLst>
            </p:cNvPr>
            <p:cNvSpPr/>
            <p:nvPr/>
          </p:nvSpPr>
          <p:spPr>
            <a:xfrm>
              <a:off x="2672100" y="3874400"/>
              <a:ext cx="4001225" cy="1056850"/>
            </a:xfrm>
            <a:custGeom>
              <a:avLst/>
              <a:gdLst/>
              <a:ahLst/>
              <a:cxnLst/>
              <a:rect l="l" t="t" r="r" b="b"/>
              <a:pathLst>
                <a:path w="160049" h="42274" extrusionOk="0">
                  <a:moveTo>
                    <a:pt x="159949" y="0"/>
                  </a:moveTo>
                  <a:cubicBezTo>
                    <a:pt x="159943" y="0"/>
                    <a:pt x="159937" y="1"/>
                    <a:pt x="159930" y="2"/>
                  </a:cubicBezTo>
                  <a:lnTo>
                    <a:pt x="77" y="42143"/>
                  </a:lnTo>
                  <a:cubicBezTo>
                    <a:pt x="1" y="42165"/>
                    <a:pt x="12" y="42273"/>
                    <a:pt x="93" y="42273"/>
                  </a:cubicBezTo>
                  <a:lnTo>
                    <a:pt x="109" y="42273"/>
                  </a:lnTo>
                  <a:lnTo>
                    <a:pt x="159968" y="132"/>
                  </a:lnTo>
                  <a:cubicBezTo>
                    <a:pt x="160048" y="112"/>
                    <a:pt x="160022" y="0"/>
                    <a:pt x="15994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189;p29">
              <a:extLst>
                <a:ext uri="{FF2B5EF4-FFF2-40B4-BE49-F238E27FC236}">
                  <a16:creationId xmlns:a16="http://schemas.microsoft.com/office/drawing/2014/main" id="{CC31AADF-D247-CAC5-4486-DAA3F87390A9}"/>
                </a:ext>
              </a:extLst>
            </p:cNvPr>
            <p:cNvSpPr/>
            <p:nvPr/>
          </p:nvSpPr>
          <p:spPr>
            <a:xfrm>
              <a:off x="2670900" y="3873550"/>
              <a:ext cx="4003125" cy="1058650"/>
            </a:xfrm>
            <a:custGeom>
              <a:avLst/>
              <a:gdLst/>
              <a:ahLst/>
              <a:cxnLst/>
              <a:rect l="l" t="t" r="r" b="b"/>
              <a:pathLst>
                <a:path w="160125" h="42346" extrusionOk="0">
                  <a:moveTo>
                    <a:pt x="160000" y="69"/>
                  </a:moveTo>
                  <a:cubicBezTo>
                    <a:pt x="160006" y="69"/>
                    <a:pt x="160011" y="69"/>
                    <a:pt x="160016" y="74"/>
                  </a:cubicBezTo>
                  <a:cubicBezTo>
                    <a:pt x="160038" y="91"/>
                    <a:pt x="160033" y="129"/>
                    <a:pt x="160006" y="134"/>
                  </a:cubicBezTo>
                  <a:lnTo>
                    <a:pt x="146" y="42275"/>
                  </a:lnTo>
                  <a:cubicBezTo>
                    <a:pt x="130" y="42275"/>
                    <a:pt x="114" y="42269"/>
                    <a:pt x="108" y="42253"/>
                  </a:cubicBezTo>
                  <a:cubicBezTo>
                    <a:pt x="103" y="42231"/>
                    <a:pt x="114" y="42215"/>
                    <a:pt x="130" y="42210"/>
                  </a:cubicBezTo>
                  <a:lnTo>
                    <a:pt x="159989" y="69"/>
                  </a:lnTo>
                  <a:close/>
                  <a:moveTo>
                    <a:pt x="160000" y="1"/>
                  </a:moveTo>
                  <a:cubicBezTo>
                    <a:pt x="159990" y="1"/>
                    <a:pt x="159981" y="2"/>
                    <a:pt x="159973" y="4"/>
                  </a:cubicBezTo>
                  <a:lnTo>
                    <a:pt x="114" y="42145"/>
                  </a:lnTo>
                  <a:cubicBezTo>
                    <a:pt x="0" y="42177"/>
                    <a:pt x="22" y="42345"/>
                    <a:pt x="141" y="42345"/>
                  </a:cubicBezTo>
                  <a:cubicBezTo>
                    <a:pt x="146" y="42345"/>
                    <a:pt x="157" y="42340"/>
                    <a:pt x="168" y="42340"/>
                  </a:cubicBezTo>
                  <a:lnTo>
                    <a:pt x="160022" y="199"/>
                  </a:lnTo>
                  <a:cubicBezTo>
                    <a:pt x="160108" y="177"/>
                    <a:pt x="160125" y="58"/>
                    <a:pt x="160049" y="15"/>
                  </a:cubicBezTo>
                  <a:cubicBezTo>
                    <a:pt x="160035" y="4"/>
                    <a:pt x="160017" y="1"/>
                    <a:pt x="1600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190;p29">
              <a:extLst>
                <a:ext uri="{FF2B5EF4-FFF2-40B4-BE49-F238E27FC236}">
                  <a16:creationId xmlns:a16="http://schemas.microsoft.com/office/drawing/2014/main" id="{B5301B64-6584-8FC8-8686-3868C35B6D79}"/>
                </a:ext>
              </a:extLst>
            </p:cNvPr>
            <p:cNvSpPr/>
            <p:nvPr/>
          </p:nvSpPr>
          <p:spPr>
            <a:xfrm>
              <a:off x="4532850" y="3598775"/>
              <a:ext cx="2139825" cy="303175"/>
            </a:xfrm>
            <a:custGeom>
              <a:avLst/>
              <a:gdLst/>
              <a:ahLst/>
              <a:cxnLst/>
              <a:rect l="l" t="t" r="r" b="b"/>
              <a:pathLst>
                <a:path w="85593" h="12127" extrusionOk="0">
                  <a:moveTo>
                    <a:pt x="85521" y="0"/>
                  </a:moveTo>
                  <a:cubicBezTo>
                    <a:pt x="85518" y="0"/>
                    <a:pt x="85515" y="0"/>
                    <a:pt x="85511" y="1"/>
                  </a:cubicBezTo>
                  <a:lnTo>
                    <a:pt x="82" y="11997"/>
                  </a:lnTo>
                  <a:cubicBezTo>
                    <a:pt x="1" y="12008"/>
                    <a:pt x="6" y="12127"/>
                    <a:pt x="93" y="12127"/>
                  </a:cubicBezTo>
                  <a:lnTo>
                    <a:pt x="98" y="12127"/>
                  </a:lnTo>
                  <a:lnTo>
                    <a:pt x="85528" y="131"/>
                  </a:lnTo>
                  <a:cubicBezTo>
                    <a:pt x="85565" y="125"/>
                    <a:pt x="85593" y="93"/>
                    <a:pt x="85587" y="55"/>
                  </a:cubicBezTo>
                  <a:cubicBezTo>
                    <a:pt x="85582" y="25"/>
                    <a:pt x="85555" y="0"/>
                    <a:pt x="855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191;p29">
              <a:extLst>
                <a:ext uri="{FF2B5EF4-FFF2-40B4-BE49-F238E27FC236}">
                  <a16:creationId xmlns:a16="http://schemas.microsoft.com/office/drawing/2014/main" id="{0FCEF913-8CBC-75C1-8EBE-776258F06989}"/>
                </a:ext>
              </a:extLst>
            </p:cNvPr>
            <p:cNvSpPr/>
            <p:nvPr/>
          </p:nvSpPr>
          <p:spPr>
            <a:xfrm>
              <a:off x="4532450" y="3597925"/>
              <a:ext cx="2141050" cy="304850"/>
            </a:xfrm>
            <a:custGeom>
              <a:avLst/>
              <a:gdLst/>
              <a:ahLst/>
              <a:cxnLst/>
              <a:rect l="l" t="t" r="r" b="b"/>
              <a:pathLst>
                <a:path w="85642" h="12194" extrusionOk="0">
                  <a:moveTo>
                    <a:pt x="85538" y="67"/>
                  </a:moveTo>
                  <a:cubicBezTo>
                    <a:pt x="85544" y="67"/>
                    <a:pt x="85549" y="67"/>
                    <a:pt x="85554" y="73"/>
                  </a:cubicBezTo>
                  <a:cubicBezTo>
                    <a:pt x="85560" y="78"/>
                    <a:pt x="85565" y="84"/>
                    <a:pt x="85571" y="94"/>
                  </a:cubicBezTo>
                  <a:cubicBezTo>
                    <a:pt x="85571" y="116"/>
                    <a:pt x="85560" y="132"/>
                    <a:pt x="85538" y="132"/>
                  </a:cubicBezTo>
                  <a:lnTo>
                    <a:pt x="109" y="12128"/>
                  </a:lnTo>
                  <a:cubicBezTo>
                    <a:pt x="65" y="12128"/>
                    <a:pt x="60" y="12069"/>
                    <a:pt x="103" y="12063"/>
                  </a:cubicBezTo>
                  <a:lnTo>
                    <a:pt x="85533" y="67"/>
                  </a:lnTo>
                  <a:close/>
                  <a:moveTo>
                    <a:pt x="85539" y="0"/>
                  </a:moveTo>
                  <a:cubicBezTo>
                    <a:pt x="85533" y="0"/>
                    <a:pt x="85527" y="1"/>
                    <a:pt x="85522" y="2"/>
                  </a:cubicBezTo>
                  <a:lnTo>
                    <a:pt x="92" y="11993"/>
                  </a:lnTo>
                  <a:cubicBezTo>
                    <a:pt x="38" y="12004"/>
                    <a:pt x="0" y="12053"/>
                    <a:pt x="6" y="12107"/>
                  </a:cubicBezTo>
                  <a:cubicBezTo>
                    <a:pt x="17" y="12161"/>
                    <a:pt x="55" y="12193"/>
                    <a:pt x="109" y="12193"/>
                  </a:cubicBezTo>
                  <a:lnTo>
                    <a:pt x="120" y="12193"/>
                  </a:lnTo>
                  <a:lnTo>
                    <a:pt x="85549" y="203"/>
                  </a:lnTo>
                  <a:cubicBezTo>
                    <a:pt x="85603" y="192"/>
                    <a:pt x="85641" y="143"/>
                    <a:pt x="85636" y="84"/>
                  </a:cubicBezTo>
                  <a:cubicBezTo>
                    <a:pt x="85630" y="56"/>
                    <a:pt x="85614" y="35"/>
                    <a:pt x="85592" y="19"/>
                  </a:cubicBezTo>
                  <a:cubicBezTo>
                    <a:pt x="85576" y="6"/>
                    <a:pt x="85557" y="0"/>
                    <a:pt x="8553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192;p29">
              <a:extLst>
                <a:ext uri="{FF2B5EF4-FFF2-40B4-BE49-F238E27FC236}">
                  <a16:creationId xmlns:a16="http://schemas.microsoft.com/office/drawing/2014/main" id="{53EB5514-F081-39AE-861F-BDC6D5A7D31D}"/>
                </a:ext>
              </a:extLst>
            </p:cNvPr>
            <p:cNvSpPr/>
            <p:nvPr/>
          </p:nvSpPr>
          <p:spPr>
            <a:xfrm>
              <a:off x="4460150" y="3865100"/>
              <a:ext cx="283400" cy="34425"/>
            </a:xfrm>
            <a:custGeom>
              <a:avLst/>
              <a:gdLst/>
              <a:ahLst/>
              <a:cxnLst/>
              <a:rect l="l" t="t" r="r" b="b"/>
              <a:pathLst>
                <a:path w="11336" h="1377" extrusionOk="0">
                  <a:moveTo>
                    <a:pt x="72" y="0"/>
                  </a:moveTo>
                  <a:cubicBezTo>
                    <a:pt x="38" y="0"/>
                    <a:pt x="11" y="26"/>
                    <a:pt x="6" y="60"/>
                  </a:cubicBezTo>
                  <a:cubicBezTo>
                    <a:pt x="0" y="93"/>
                    <a:pt x="27" y="125"/>
                    <a:pt x="65" y="131"/>
                  </a:cubicBezTo>
                  <a:lnTo>
                    <a:pt x="11238" y="1371"/>
                  </a:lnTo>
                  <a:cubicBezTo>
                    <a:pt x="11238" y="1371"/>
                    <a:pt x="11244" y="1376"/>
                    <a:pt x="11244" y="1376"/>
                  </a:cubicBezTo>
                  <a:cubicBezTo>
                    <a:pt x="11330" y="1371"/>
                    <a:pt x="11336" y="1252"/>
                    <a:pt x="11249" y="1241"/>
                  </a:cubicBezTo>
                  <a:lnTo>
                    <a:pt x="82" y="1"/>
                  </a:lnTo>
                  <a:cubicBezTo>
                    <a:pt x="78" y="0"/>
                    <a:pt x="75" y="0"/>
                    <a:pt x="7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193;p29">
              <a:extLst>
                <a:ext uri="{FF2B5EF4-FFF2-40B4-BE49-F238E27FC236}">
                  <a16:creationId xmlns:a16="http://schemas.microsoft.com/office/drawing/2014/main" id="{08C9D5EA-671E-E217-1EFE-E53FCF5D8BAD}"/>
                </a:ext>
              </a:extLst>
            </p:cNvPr>
            <p:cNvSpPr/>
            <p:nvPr/>
          </p:nvSpPr>
          <p:spPr>
            <a:xfrm>
              <a:off x="4459325" y="3864150"/>
              <a:ext cx="285175" cy="36175"/>
            </a:xfrm>
            <a:custGeom>
              <a:avLst/>
              <a:gdLst/>
              <a:ahLst/>
              <a:cxnLst/>
              <a:rect l="l" t="t" r="r" b="b"/>
              <a:pathLst>
                <a:path w="11407" h="1447" extrusionOk="0">
                  <a:moveTo>
                    <a:pt x="109" y="71"/>
                  </a:moveTo>
                  <a:lnTo>
                    <a:pt x="11282" y="1311"/>
                  </a:lnTo>
                  <a:cubicBezTo>
                    <a:pt x="11287" y="1311"/>
                    <a:pt x="11298" y="1317"/>
                    <a:pt x="11304" y="1322"/>
                  </a:cubicBezTo>
                  <a:cubicBezTo>
                    <a:pt x="11320" y="1344"/>
                    <a:pt x="11304" y="1376"/>
                    <a:pt x="11277" y="1376"/>
                  </a:cubicBezTo>
                  <a:lnTo>
                    <a:pt x="104" y="136"/>
                  </a:lnTo>
                  <a:cubicBezTo>
                    <a:pt x="93" y="136"/>
                    <a:pt x="82" y="131"/>
                    <a:pt x="77" y="125"/>
                  </a:cubicBezTo>
                  <a:cubicBezTo>
                    <a:pt x="71" y="115"/>
                    <a:pt x="71" y="109"/>
                    <a:pt x="71" y="98"/>
                  </a:cubicBezTo>
                  <a:cubicBezTo>
                    <a:pt x="71" y="87"/>
                    <a:pt x="77" y="82"/>
                    <a:pt x="88" y="77"/>
                  </a:cubicBezTo>
                  <a:cubicBezTo>
                    <a:pt x="93" y="71"/>
                    <a:pt x="98" y="71"/>
                    <a:pt x="104" y="71"/>
                  </a:cubicBezTo>
                  <a:close/>
                  <a:moveTo>
                    <a:pt x="120" y="1"/>
                  </a:moveTo>
                  <a:cubicBezTo>
                    <a:pt x="93" y="1"/>
                    <a:pt x="66" y="6"/>
                    <a:pt x="44" y="23"/>
                  </a:cubicBezTo>
                  <a:cubicBezTo>
                    <a:pt x="23" y="39"/>
                    <a:pt x="6" y="66"/>
                    <a:pt x="6" y="93"/>
                  </a:cubicBezTo>
                  <a:cubicBezTo>
                    <a:pt x="1" y="120"/>
                    <a:pt x="12" y="147"/>
                    <a:pt x="28" y="163"/>
                  </a:cubicBezTo>
                  <a:cubicBezTo>
                    <a:pt x="44" y="185"/>
                    <a:pt x="66" y="201"/>
                    <a:pt x="93" y="201"/>
                  </a:cubicBezTo>
                  <a:lnTo>
                    <a:pt x="11260" y="1447"/>
                  </a:lnTo>
                  <a:lnTo>
                    <a:pt x="11277" y="1447"/>
                  </a:lnTo>
                  <a:cubicBezTo>
                    <a:pt x="11363" y="1447"/>
                    <a:pt x="11407" y="1349"/>
                    <a:pt x="11358" y="1284"/>
                  </a:cubicBezTo>
                  <a:cubicBezTo>
                    <a:pt x="11336" y="1263"/>
                    <a:pt x="11315" y="1246"/>
                    <a:pt x="11287" y="1246"/>
                  </a:cubicBezTo>
                  <a:lnTo>
                    <a:pt x="120"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194;p29">
              <a:extLst>
                <a:ext uri="{FF2B5EF4-FFF2-40B4-BE49-F238E27FC236}">
                  <a16:creationId xmlns:a16="http://schemas.microsoft.com/office/drawing/2014/main" id="{D7BC8117-A32B-E27C-2092-0B8E8A079466}"/>
                </a:ext>
              </a:extLst>
            </p:cNvPr>
            <p:cNvSpPr/>
            <p:nvPr/>
          </p:nvSpPr>
          <p:spPr>
            <a:xfrm>
              <a:off x="3518925" y="3760450"/>
              <a:ext cx="63350" cy="9900"/>
            </a:xfrm>
            <a:custGeom>
              <a:avLst/>
              <a:gdLst/>
              <a:ahLst/>
              <a:cxnLst/>
              <a:rect l="l" t="t" r="r" b="b"/>
              <a:pathLst>
                <a:path w="2534" h="396" extrusionOk="0">
                  <a:moveTo>
                    <a:pt x="96" y="0"/>
                  </a:moveTo>
                  <a:cubicBezTo>
                    <a:pt x="9" y="0"/>
                    <a:pt x="0" y="125"/>
                    <a:pt x="85" y="136"/>
                  </a:cubicBezTo>
                  <a:lnTo>
                    <a:pt x="2436" y="396"/>
                  </a:lnTo>
                  <a:lnTo>
                    <a:pt x="2441" y="396"/>
                  </a:lnTo>
                  <a:cubicBezTo>
                    <a:pt x="2528" y="396"/>
                    <a:pt x="2533" y="271"/>
                    <a:pt x="2452" y="266"/>
                  </a:cubicBezTo>
                  <a:lnTo>
                    <a:pt x="101" y="0"/>
                  </a:lnTo>
                  <a:cubicBezTo>
                    <a:pt x="99" y="0"/>
                    <a:pt x="98" y="0"/>
                    <a:pt x="9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195;p29">
              <a:extLst>
                <a:ext uri="{FF2B5EF4-FFF2-40B4-BE49-F238E27FC236}">
                  <a16:creationId xmlns:a16="http://schemas.microsoft.com/office/drawing/2014/main" id="{8D429C07-C812-9938-0863-61C820BEAA5C}"/>
                </a:ext>
              </a:extLst>
            </p:cNvPr>
            <p:cNvSpPr/>
            <p:nvPr/>
          </p:nvSpPr>
          <p:spPr>
            <a:xfrm>
              <a:off x="3518000" y="3759625"/>
              <a:ext cx="65350" cy="11550"/>
            </a:xfrm>
            <a:custGeom>
              <a:avLst/>
              <a:gdLst/>
              <a:ahLst/>
              <a:cxnLst/>
              <a:rect l="l" t="t" r="r" b="b"/>
              <a:pathLst>
                <a:path w="2614" h="462" extrusionOk="0">
                  <a:moveTo>
                    <a:pt x="133" y="71"/>
                  </a:moveTo>
                  <a:lnTo>
                    <a:pt x="2483" y="331"/>
                  </a:lnTo>
                  <a:cubicBezTo>
                    <a:pt x="2500" y="331"/>
                    <a:pt x="2516" y="347"/>
                    <a:pt x="2510" y="369"/>
                  </a:cubicBezTo>
                  <a:cubicBezTo>
                    <a:pt x="2510" y="385"/>
                    <a:pt x="2494" y="396"/>
                    <a:pt x="2478" y="396"/>
                  </a:cubicBezTo>
                  <a:lnTo>
                    <a:pt x="128" y="136"/>
                  </a:lnTo>
                  <a:cubicBezTo>
                    <a:pt x="117" y="136"/>
                    <a:pt x="111" y="131"/>
                    <a:pt x="106" y="120"/>
                  </a:cubicBezTo>
                  <a:cubicBezTo>
                    <a:pt x="84" y="104"/>
                    <a:pt x="100" y="71"/>
                    <a:pt x="128" y="71"/>
                  </a:cubicBezTo>
                  <a:close/>
                  <a:moveTo>
                    <a:pt x="126" y="0"/>
                  </a:moveTo>
                  <a:cubicBezTo>
                    <a:pt x="47" y="0"/>
                    <a:pt x="0" y="96"/>
                    <a:pt x="52" y="163"/>
                  </a:cubicBezTo>
                  <a:cubicBezTo>
                    <a:pt x="68" y="185"/>
                    <a:pt x="90" y="201"/>
                    <a:pt x="117" y="201"/>
                  </a:cubicBezTo>
                  <a:lnTo>
                    <a:pt x="2467" y="461"/>
                  </a:lnTo>
                  <a:lnTo>
                    <a:pt x="2478" y="461"/>
                  </a:lnTo>
                  <a:cubicBezTo>
                    <a:pt x="2608" y="461"/>
                    <a:pt x="2613" y="277"/>
                    <a:pt x="2489" y="261"/>
                  </a:cubicBezTo>
                  <a:lnTo>
                    <a:pt x="138" y="1"/>
                  </a:lnTo>
                  <a:cubicBezTo>
                    <a:pt x="134" y="0"/>
                    <a:pt x="130" y="0"/>
                    <a:pt x="12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196;p29">
              <a:extLst>
                <a:ext uri="{FF2B5EF4-FFF2-40B4-BE49-F238E27FC236}">
                  <a16:creationId xmlns:a16="http://schemas.microsoft.com/office/drawing/2014/main" id="{19DAD54E-2D48-F583-90B3-10C4B7816143}"/>
                </a:ext>
              </a:extLst>
            </p:cNvPr>
            <p:cNvSpPr/>
            <p:nvPr/>
          </p:nvSpPr>
          <p:spPr>
            <a:xfrm>
              <a:off x="1631175" y="3726175"/>
              <a:ext cx="3125650" cy="591850"/>
            </a:xfrm>
            <a:custGeom>
              <a:avLst/>
              <a:gdLst/>
              <a:ahLst/>
              <a:cxnLst/>
              <a:rect l="l" t="t" r="r" b="b"/>
              <a:pathLst>
                <a:path w="125026" h="23674" extrusionOk="0">
                  <a:moveTo>
                    <a:pt x="76" y="0"/>
                  </a:moveTo>
                  <a:cubicBezTo>
                    <a:pt x="43" y="0"/>
                    <a:pt x="17" y="21"/>
                    <a:pt x="12" y="55"/>
                  </a:cubicBezTo>
                  <a:cubicBezTo>
                    <a:pt x="1" y="93"/>
                    <a:pt x="28" y="126"/>
                    <a:pt x="60" y="131"/>
                  </a:cubicBezTo>
                  <a:lnTo>
                    <a:pt x="124917" y="23674"/>
                  </a:lnTo>
                  <a:lnTo>
                    <a:pt x="124933" y="23674"/>
                  </a:lnTo>
                  <a:cubicBezTo>
                    <a:pt x="125009" y="23674"/>
                    <a:pt x="125025" y="23555"/>
                    <a:pt x="124944" y="23538"/>
                  </a:cubicBezTo>
                  <a:lnTo>
                    <a:pt x="88" y="1"/>
                  </a:lnTo>
                  <a:cubicBezTo>
                    <a:pt x="84" y="1"/>
                    <a:pt x="80" y="0"/>
                    <a:pt x="7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197;p29">
              <a:extLst>
                <a:ext uri="{FF2B5EF4-FFF2-40B4-BE49-F238E27FC236}">
                  <a16:creationId xmlns:a16="http://schemas.microsoft.com/office/drawing/2014/main" id="{DA3946BB-FADA-7AF1-0369-7906231DE779}"/>
                </a:ext>
              </a:extLst>
            </p:cNvPr>
            <p:cNvSpPr/>
            <p:nvPr/>
          </p:nvSpPr>
          <p:spPr>
            <a:xfrm>
              <a:off x="1630375" y="3725325"/>
              <a:ext cx="3127525" cy="593525"/>
            </a:xfrm>
            <a:custGeom>
              <a:avLst/>
              <a:gdLst/>
              <a:ahLst/>
              <a:cxnLst/>
              <a:rect l="l" t="t" r="r" b="b"/>
              <a:pathLst>
                <a:path w="125101" h="23741" extrusionOk="0">
                  <a:moveTo>
                    <a:pt x="114" y="68"/>
                  </a:moveTo>
                  <a:lnTo>
                    <a:pt x="124971" y="23610"/>
                  </a:lnTo>
                  <a:cubicBezTo>
                    <a:pt x="124987" y="23610"/>
                    <a:pt x="124998" y="23627"/>
                    <a:pt x="124998" y="23648"/>
                  </a:cubicBezTo>
                  <a:cubicBezTo>
                    <a:pt x="124992" y="23659"/>
                    <a:pt x="124976" y="23675"/>
                    <a:pt x="124965" y="23675"/>
                  </a:cubicBezTo>
                  <a:cubicBezTo>
                    <a:pt x="124960" y="23675"/>
                    <a:pt x="124955" y="23670"/>
                    <a:pt x="124955" y="23670"/>
                  </a:cubicBezTo>
                  <a:lnTo>
                    <a:pt x="103" y="133"/>
                  </a:lnTo>
                  <a:cubicBezTo>
                    <a:pt x="82" y="133"/>
                    <a:pt x="71" y="111"/>
                    <a:pt x="76" y="95"/>
                  </a:cubicBezTo>
                  <a:cubicBezTo>
                    <a:pt x="76" y="78"/>
                    <a:pt x="92" y="68"/>
                    <a:pt x="109" y="68"/>
                  </a:cubicBezTo>
                  <a:close/>
                  <a:moveTo>
                    <a:pt x="106" y="1"/>
                  </a:moveTo>
                  <a:cubicBezTo>
                    <a:pt x="59" y="1"/>
                    <a:pt x="15" y="36"/>
                    <a:pt x="6" y="84"/>
                  </a:cubicBezTo>
                  <a:cubicBezTo>
                    <a:pt x="0" y="138"/>
                    <a:pt x="33" y="192"/>
                    <a:pt x="87" y="203"/>
                  </a:cubicBezTo>
                  <a:lnTo>
                    <a:pt x="124944" y="23740"/>
                  </a:lnTo>
                  <a:lnTo>
                    <a:pt x="124965" y="23740"/>
                  </a:lnTo>
                  <a:cubicBezTo>
                    <a:pt x="125085" y="23740"/>
                    <a:pt x="125101" y="23562"/>
                    <a:pt x="124982" y="23540"/>
                  </a:cubicBezTo>
                  <a:lnTo>
                    <a:pt x="125" y="3"/>
                  </a:lnTo>
                  <a:cubicBezTo>
                    <a:pt x="119" y="1"/>
                    <a:pt x="112" y="1"/>
                    <a:pt x="10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198;p29">
              <a:extLst>
                <a:ext uri="{FF2B5EF4-FFF2-40B4-BE49-F238E27FC236}">
                  <a16:creationId xmlns:a16="http://schemas.microsoft.com/office/drawing/2014/main" id="{D9AC6011-CC82-E07F-7ABB-1B031CC2840A}"/>
                </a:ext>
              </a:extLst>
            </p:cNvPr>
            <p:cNvSpPr/>
            <p:nvPr/>
          </p:nvSpPr>
          <p:spPr>
            <a:xfrm>
              <a:off x="4108250" y="4203850"/>
              <a:ext cx="124450" cy="28600"/>
            </a:xfrm>
            <a:custGeom>
              <a:avLst/>
              <a:gdLst/>
              <a:ahLst/>
              <a:cxnLst/>
              <a:rect l="l" t="t" r="r" b="b"/>
              <a:pathLst>
                <a:path w="4978" h="1144" extrusionOk="0">
                  <a:moveTo>
                    <a:pt x="4903" y="0"/>
                  </a:moveTo>
                  <a:cubicBezTo>
                    <a:pt x="4899" y="0"/>
                    <a:pt x="4895" y="1"/>
                    <a:pt x="4891" y="1"/>
                  </a:cubicBezTo>
                  <a:lnTo>
                    <a:pt x="76" y="1014"/>
                  </a:lnTo>
                  <a:cubicBezTo>
                    <a:pt x="1" y="1030"/>
                    <a:pt x="11" y="1144"/>
                    <a:pt x="93" y="1144"/>
                  </a:cubicBezTo>
                  <a:lnTo>
                    <a:pt x="103" y="1144"/>
                  </a:lnTo>
                  <a:lnTo>
                    <a:pt x="4918" y="131"/>
                  </a:lnTo>
                  <a:cubicBezTo>
                    <a:pt x="4956" y="126"/>
                    <a:pt x="4978" y="88"/>
                    <a:pt x="4972" y="50"/>
                  </a:cubicBezTo>
                  <a:cubicBezTo>
                    <a:pt x="4967" y="21"/>
                    <a:pt x="4936" y="0"/>
                    <a:pt x="490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199;p29">
              <a:extLst>
                <a:ext uri="{FF2B5EF4-FFF2-40B4-BE49-F238E27FC236}">
                  <a16:creationId xmlns:a16="http://schemas.microsoft.com/office/drawing/2014/main" id="{BD945E3B-BD3B-E95C-ADF2-2EC3BC026FBD}"/>
                </a:ext>
              </a:extLst>
            </p:cNvPr>
            <p:cNvSpPr/>
            <p:nvPr/>
          </p:nvSpPr>
          <p:spPr>
            <a:xfrm>
              <a:off x="4107850" y="4203000"/>
              <a:ext cx="125675" cy="30275"/>
            </a:xfrm>
            <a:custGeom>
              <a:avLst/>
              <a:gdLst/>
              <a:ahLst/>
              <a:cxnLst/>
              <a:rect l="l" t="t" r="r" b="b"/>
              <a:pathLst>
                <a:path w="5027" h="1211" extrusionOk="0">
                  <a:moveTo>
                    <a:pt x="4923" y="68"/>
                  </a:moveTo>
                  <a:cubicBezTo>
                    <a:pt x="4929" y="68"/>
                    <a:pt x="4934" y="68"/>
                    <a:pt x="4940" y="73"/>
                  </a:cubicBezTo>
                  <a:cubicBezTo>
                    <a:pt x="4950" y="79"/>
                    <a:pt x="4956" y="84"/>
                    <a:pt x="4956" y="95"/>
                  </a:cubicBezTo>
                  <a:cubicBezTo>
                    <a:pt x="4956" y="100"/>
                    <a:pt x="4956" y="111"/>
                    <a:pt x="4950" y="116"/>
                  </a:cubicBezTo>
                  <a:cubicBezTo>
                    <a:pt x="4945" y="127"/>
                    <a:pt x="4940" y="127"/>
                    <a:pt x="4929" y="133"/>
                  </a:cubicBezTo>
                  <a:lnTo>
                    <a:pt x="114" y="1145"/>
                  </a:lnTo>
                  <a:cubicBezTo>
                    <a:pt x="92" y="1145"/>
                    <a:pt x="76" y="1135"/>
                    <a:pt x="76" y="1118"/>
                  </a:cubicBezTo>
                  <a:cubicBezTo>
                    <a:pt x="71" y="1108"/>
                    <a:pt x="76" y="1102"/>
                    <a:pt x="76" y="1091"/>
                  </a:cubicBezTo>
                  <a:cubicBezTo>
                    <a:pt x="82" y="1086"/>
                    <a:pt x="92" y="1080"/>
                    <a:pt x="98" y="1080"/>
                  </a:cubicBezTo>
                  <a:lnTo>
                    <a:pt x="4918" y="68"/>
                  </a:lnTo>
                  <a:close/>
                  <a:moveTo>
                    <a:pt x="4922" y="1"/>
                  </a:moveTo>
                  <a:cubicBezTo>
                    <a:pt x="4915" y="1"/>
                    <a:pt x="4908" y="1"/>
                    <a:pt x="4902" y="3"/>
                  </a:cubicBezTo>
                  <a:lnTo>
                    <a:pt x="87" y="1010"/>
                  </a:lnTo>
                  <a:cubicBezTo>
                    <a:pt x="60" y="1015"/>
                    <a:pt x="38" y="1032"/>
                    <a:pt x="22" y="1053"/>
                  </a:cubicBezTo>
                  <a:cubicBezTo>
                    <a:pt x="6" y="1080"/>
                    <a:pt x="0" y="1108"/>
                    <a:pt x="6" y="1129"/>
                  </a:cubicBezTo>
                  <a:cubicBezTo>
                    <a:pt x="17" y="1178"/>
                    <a:pt x="60" y="1210"/>
                    <a:pt x="109" y="1210"/>
                  </a:cubicBezTo>
                  <a:lnTo>
                    <a:pt x="125" y="1210"/>
                  </a:lnTo>
                  <a:lnTo>
                    <a:pt x="4945" y="198"/>
                  </a:lnTo>
                  <a:cubicBezTo>
                    <a:pt x="4972" y="192"/>
                    <a:pt x="4994" y="176"/>
                    <a:pt x="5005" y="154"/>
                  </a:cubicBezTo>
                  <a:cubicBezTo>
                    <a:pt x="5021" y="133"/>
                    <a:pt x="5026" y="106"/>
                    <a:pt x="5021" y="79"/>
                  </a:cubicBezTo>
                  <a:cubicBezTo>
                    <a:pt x="5015" y="51"/>
                    <a:pt x="4999" y="30"/>
                    <a:pt x="4978" y="19"/>
                  </a:cubicBezTo>
                  <a:cubicBezTo>
                    <a:pt x="4961" y="7"/>
                    <a:pt x="4942" y="1"/>
                    <a:pt x="492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200;p29">
              <a:extLst>
                <a:ext uri="{FF2B5EF4-FFF2-40B4-BE49-F238E27FC236}">
                  <a16:creationId xmlns:a16="http://schemas.microsoft.com/office/drawing/2014/main" id="{04D34E72-1DED-940F-30CD-AB4368A3729D}"/>
                </a:ext>
              </a:extLst>
            </p:cNvPr>
            <p:cNvSpPr/>
            <p:nvPr/>
          </p:nvSpPr>
          <p:spPr>
            <a:xfrm>
              <a:off x="3447525" y="4056500"/>
              <a:ext cx="214900" cy="36225"/>
            </a:xfrm>
            <a:custGeom>
              <a:avLst/>
              <a:gdLst/>
              <a:ahLst/>
              <a:cxnLst/>
              <a:rect l="l" t="t" r="r" b="b"/>
              <a:pathLst>
                <a:path w="8596" h="1449" extrusionOk="0">
                  <a:moveTo>
                    <a:pt x="8531" y="0"/>
                  </a:moveTo>
                  <a:cubicBezTo>
                    <a:pt x="8525" y="0"/>
                    <a:pt x="8520" y="1"/>
                    <a:pt x="8514" y="3"/>
                  </a:cubicBezTo>
                  <a:lnTo>
                    <a:pt x="82" y="1313"/>
                  </a:lnTo>
                  <a:cubicBezTo>
                    <a:pt x="0" y="1330"/>
                    <a:pt x="11" y="1449"/>
                    <a:pt x="92" y="1449"/>
                  </a:cubicBezTo>
                  <a:lnTo>
                    <a:pt x="103" y="1449"/>
                  </a:lnTo>
                  <a:lnTo>
                    <a:pt x="8536" y="133"/>
                  </a:lnTo>
                  <a:cubicBezTo>
                    <a:pt x="8574" y="127"/>
                    <a:pt x="8595" y="89"/>
                    <a:pt x="8590" y="57"/>
                  </a:cubicBezTo>
                  <a:cubicBezTo>
                    <a:pt x="8590" y="25"/>
                    <a:pt x="8563" y="0"/>
                    <a:pt x="853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201;p29">
              <a:extLst>
                <a:ext uri="{FF2B5EF4-FFF2-40B4-BE49-F238E27FC236}">
                  <a16:creationId xmlns:a16="http://schemas.microsoft.com/office/drawing/2014/main" id="{BBE22F58-E988-1C12-354D-A0DDFDF7005E}"/>
                </a:ext>
              </a:extLst>
            </p:cNvPr>
            <p:cNvSpPr/>
            <p:nvPr/>
          </p:nvSpPr>
          <p:spPr>
            <a:xfrm>
              <a:off x="3446575" y="4055550"/>
              <a:ext cx="216650" cy="38000"/>
            </a:xfrm>
            <a:custGeom>
              <a:avLst/>
              <a:gdLst/>
              <a:ahLst/>
              <a:cxnLst/>
              <a:rect l="l" t="t" r="r" b="b"/>
              <a:pathLst>
                <a:path w="8666" h="1520" extrusionOk="0">
                  <a:moveTo>
                    <a:pt x="8574" y="68"/>
                  </a:moveTo>
                  <a:cubicBezTo>
                    <a:pt x="8574" y="68"/>
                    <a:pt x="8579" y="68"/>
                    <a:pt x="8585" y="73"/>
                  </a:cubicBezTo>
                  <a:cubicBezTo>
                    <a:pt x="8590" y="79"/>
                    <a:pt x="8595" y="90"/>
                    <a:pt x="8595" y="100"/>
                  </a:cubicBezTo>
                  <a:cubicBezTo>
                    <a:pt x="8595" y="106"/>
                    <a:pt x="8595" y="117"/>
                    <a:pt x="8590" y="122"/>
                  </a:cubicBezTo>
                  <a:cubicBezTo>
                    <a:pt x="8585" y="133"/>
                    <a:pt x="8579" y="133"/>
                    <a:pt x="8568" y="138"/>
                  </a:cubicBezTo>
                  <a:lnTo>
                    <a:pt x="136" y="1454"/>
                  </a:lnTo>
                  <a:lnTo>
                    <a:pt x="130" y="1487"/>
                  </a:lnTo>
                  <a:lnTo>
                    <a:pt x="130" y="1454"/>
                  </a:lnTo>
                  <a:cubicBezTo>
                    <a:pt x="114" y="1454"/>
                    <a:pt x="103" y="1438"/>
                    <a:pt x="98" y="1427"/>
                  </a:cubicBezTo>
                  <a:cubicBezTo>
                    <a:pt x="98" y="1416"/>
                    <a:pt x="98" y="1406"/>
                    <a:pt x="103" y="1400"/>
                  </a:cubicBezTo>
                  <a:cubicBezTo>
                    <a:pt x="109" y="1395"/>
                    <a:pt x="120" y="1389"/>
                    <a:pt x="125" y="1389"/>
                  </a:cubicBezTo>
                  <a:lnTo>
                    <a:pt x="8563" y="73"/>
                  </a:lnTo>
                  <a:cubicBezTo>
                    <a:pt x="8563" y="68"/>
                    <a:pt x="8568" y="68"/>
                    <a:pt x="8574" y="68"/>
                  </a:cubicBezTo>
                  <a:close/>
                  <a:moveTo>
                    <a:pt x="8568" y="1"/>
                  </a:moveTo>
                  <a:cubicBezTo>
                    <a:pt x="8561" y="1"/>
                    <a:pt x="8554" y="1"/>
                    <a:pt x="8547" y="3"/>
                  </a:cubicBezTo>
                  <a:lnTo>
                    <a:pt x="114" y="1319"/>
                  </a:lnTo>
                  <a:cubicBezTo>
                    <a:pt x="92" y="1324"/>
                    <a:pt x="65" y="1341"/>
                    <a:pt x="49" y="1357"/>
                  </a:cubicBezTo>
                  <a:cubicBezTo>
                    <a:pt x="0" y="1427"/>
                    <a:pt x="49" y="1519"/>
                    <a:pt x="130" y="1519"/>
                  </a:cubicBezTo>
                  <a:lnTo>
                    <a:pt x="147" y="1519"/>
                  </a:lnTo>
                  <a:lnTo>
                    <a:pt x="8579" y="203"/>
                  </a:lnTo>
                  <a:cubicBezTo>
                    <a:pt x="8606" y="198"/>
                    <a:pt x="8628" y="187"/>
                    <a:pt x="8644" y="165"/>
                  </a:cubicBezTo>
                  <a:cubicBezTo>
                    <a:pt x="8660" y="144"/>
                    <a:pt x="8666" y="117"/>
                    <a:pt x="8660" y="90"/>
                  </a:cubicBezTo>
                  <a:cubicBezTo>
                    <a:pt x="8660" y="62"/>
                    <a:pt x="8644" y="35"/>
                    <a:pt x="8622" y="14"/>
                  </a:cubicBezTo>
                  <a:cubicBezTo>
                    <a:pt x="8607" y="6"/>
                    <a:pt x="8588" y="1"/>
                    <a:pt x="85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202;p29">
              <a:extLst>
                <a:ext uri="{FF2B5EF4-FFF2-40B4-BE49-F238E27FC236}">
                  <a16:creationId xmlns:a16="http://schemas.microsoft.com/office/drawing/2014/main" id="{AB5E1E88-4929-CE57-73A5-011AE8444F6F}"/>
                </a:ext>
              </a:extLst>
            </p:cNvPr>
            <p:cNvSpPr/>
            <p:nvPr/>
          </p:nvSpPr>
          <p:spPr>
            <a:xfrm>
              <a:off x="4198550" y="1173400"/>
              <a:ext cx="2474675" cy="1144300"/>
            </a:xfrm>
            <a:custGeom>
              <a:avLst/>
              <a:gdLst/>
              <a:ahLst/>
              <a:cxnLst/>
              <a:rect l="l" t="t" r="r" b="b"/>
              <a:pathLst>
                <a:path w="98987" h="45772" extrusionOk="0">
                  <a:moveTo>
                    <a:pt x="77" y="1"/>
                  </a:moveTo>
                  <a:cubicBezTo>
                    <a:pt x="53" y="1"/>
                    <a:pt x="29" y="16"/>
                    <a:pt x="17" y="40"/>
                  </a:cubicBezTo>
                  <a:cubicBezTo>
                    <a:pt x="1" y="72"/>
                    <a:pt x="17" y="115"/>
                    <a:pt x="50" y="126"/>
                  </a:cubicBezTo>
                  <a:lnTo>
                    <a:pt x="98862" y="45760"/>
                  </a:lnTo>
                  <a:cubicBezTo>
                    <a:pt x="98872" y="45766"/>
                    <a:pt x="98883" y="45771"/>
                    <a:pt x="98894" y="45771"/>
                  </a:cubicBezTo>
                  <a:cubicBezTo>
                    <a:pt x="98965" y="45771"/>
                    <a:pt x="98986" y="45674"/>
                    <a:pt x="98921" y="45641"/>
                  </a:cubicBezTo>
                  <a:lnTo>
                    <a:pt x="104" y="7"/>
                  </a:lnTo>
                  <a:cubicBezTo>
                    <a:pt x="95" y="3"/>
                    <a:pt x="86"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203;p29">
              <a:extLst>
                <a:ext uri="{FF2B5EF4-FFF2-40B4-BE49-F238E27FC236}">
                  <a16:creationId xmlns:a16="http://schemas.microsoft.com/office/drawing/2014/main" id="{1D08847E-7982-773B-A011-011684ADD672}"/>
                </a:ext>
              </a:extLst>
            </p:cNvPr>
            <p:cNvSpPr/>
            <p:nvPr/>
          </p:nvSpPr>
          <p:spPr>
            <a:xfrm>
              <a:off x="4197875" y="1172550"/>
              <a:ext cx="2475875" cy="1145950"/>
            </a:xfrm>
            <a:custGeom>
              <a:avLst/>
              <a:gdLst/>
              <a:ahLst/>
              <a:cxnLst/>
              <a:rect l="l" t="t" r="r" b="b"/>
              <a:pathLst>
                <a:path w="99035" h="45838" extrusionOk="0">
                  <a:moveTo>
                    <a:pt x="104" y="68"/>
                  </a:moveTo>
                  <a:cubicBezTo>
                    <a:pt x="109" y="68"/>
                    <a:pt x="115" y="68"/>
                    <a:pt x="120" y="74"/>
                  </a:cubicBezTo>
                  <a:lnTo>
                    <a:pt x="98932" y="45708"/>
                  </a:lnTo>
                  <a:cubicBezTo>
                    <a:pt x="98943" y="45708"/>
                    <a:pt x="98948" y="45718"/>
                    <a:pt x="98948" y="45724"/>
                  </a:cubicBezTo>
                  <a:cubicBezTo>
                    <a:pt x="98957" y="45747"/>
                    <a:pt x="98939" y="45770"/>
                    <a:pt x="98917" y="45770"/>
                  </a:cubicBezTo>
                  <a:cubicBezTo>
                    <a:pt x="98913" y="45770"/>
                    <a:pt x="98909" y="45769"/>
                    <a:pt x="98905" y="45767"/>
                  </a:cubicBezTo>
                  <a:lnTo>
                    <a:pt x="88" y="133"/>
                  </a:lnTo>
                  <a:cubicBezTo>
                    <a:pt x="82" y="128"/>
                    <a:pt x="77" y="122"/>
                    <a:pt x="71" y="112"/>
                  </a:cubicBezTo>
                  <a:cubicBezTo>
                    <a:pt x="66" y="90"/>
                    <a:pt x="82" y="68"/>
                    <a:pt x="104" y="68"/>
                  </a:cubicBezTo>
                  <a:close/>
                  <a:moveTo>
                    <a:pt x="104" y="0"/>
                  </a:moveTo>
                  <a:cubicBezTo>
                    <a:pt x="64" y="0"/>
                    <a:pt x="28" y="21"/>
                    <a:pt x="12" y="57"/>
                  </a:cubicBezTo>
                  <a:cubicBezTo>
                    <a:pt x="1" y="84"/>
                    <a:pt x="1" y="112"/>
                    <a:pt x="12" y="139"/>
                  </a:cubicBezTo>
                  <a:cubicBezTo>
                    <a:pt x="17" y="160"/>
                    <a:pt x="39" y="182"/>
                    <a:pt x="60" y="193"/>
                  </a:cubicBezTo>
                  <a:lnTo>
                    <a:pt x="98878" y="45827"/>
                  </a:lnTo>
                  <a:cubicBezTo>
                    <a:pt x="98889" y="45832"/>
                    <a:pt x="98905" y="45838"/>
                    <a:pt x="98921" y="45838"/>
                  </a:cubicBezTo>
                  <a:cubicBezTo>
                    <a:pt x="98986" y="45838"/>
                    <a:pt x="99035" y="45767"/>
                    <a:pt x="99013" y="45702"/>
                  </a:cubicBezTo>
                  <a:cubicBezTo>
                    <a:pt x="99002" y="45675"/>
                    <a:pt x="98986" y="45653"/>
                    <a:pt x="98959" y="45643"/>
                  </a:cubicBezTo>
                  <a:lnTo>
                    <a:pt x="147" y="9"/>
                  </a:lnTo>
                  <a:cubicBezTo>
                    <a:pt x="133" y="3"/>
                    <a:pt x="118" y="0"/>
                    <a:pt x="10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204;p29">
              <a:extLst>
                <a:ext uri="{FF2B5EF4-FFF2-40B4-BE49-F238E27FC236}">
                  <a16:creationId xmlns:a16="http://schemas.microsoft.com/office/drawing/2014/main" id="{1CC8636E-8EAC-8CEE-65FA-570BA79C7992}"/>
                </a:ext>
              </a:extLst>
            </p:cNvPr>
            <p:cNvSpPr/>
            <p:nvPr/>
          </p:nvSpPr>
          <p:spPr>
            <a:xfrm>
              <a:off x="6810625" y="4191625"/>
              <a:ext cx="95750" cy="13350"/>
            </a:xfrm>
            <a:custGeom>
              <a:avLst/>
              <a:gdLst/>
              <a:ahLst/>
              <a:cxnLst/>
              <a:rect l="l" t="t" r="r" b="b"/>
              <a:pathLst>
                <a:path w="3830" h="534" extrusionOk="0">
                  <a:moveTo>
                    <a:pt x="67" y="1"/>
                  </a:moveTo>
                  <a:cubicBezTo>
                    <a:pt x="34" y="1"/>
                    <a:pt x="6" y="29"/>
                    <a:pt x="6" y="62"/>
                  </a:cubicBezTo>
                  <a:cubicBezTo>
                    <a:pt x="0" y="95"/>
                    <a:pt x="27" y="133"/>
                    <a:pt x="65" y="133"/>
                  </a:cubicBezTo>
                  <a:lnTo>
                    <a:pt x="3732" y="534"/>
                  </a:lnTo>
                  <a:lnTo>
                    <a:pt x="3743" y="534"/>
                  </a:lnTo>
                  <a:cubicBezTo>
                    <a:pt x="3824" y="534"/>
                    <a:pt x="3829" y="409"/>
                    <a:pt x="3748" y="398"/>
                  </a:cubicBezTo>
                  <a:lnTo>
                    <a:pt x="82" y="3"/>
                  </a:lnTo>
                  <a:cubicBezTo>
                    <a:pt x="76" y="1"/>
                    <a:pt x="71" y="1"/>
                    <a:pt x="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205;p29">
              <a:extLst>
                <a:ext uri="{FF2B5EF4-FFF2-40B4-BE49-F238E27FC236}">
                  <a16:creationId xmlns:a16="http://schemas.microsoft.com/office/drawing/2014/main" id="{E51A0497-4232-F867-0D52-FE85195CC255}"/>
                </a:ext>
              </a:extLst>
            </p:cNvPr>
            <p:cNvSpPr/>
            <p:nvPr/>
          </p:nvSpPr>
          <p:spPr>
            <a:xfrm>
              <a:off x="6809800" y="4190825"/>
              <a:ext cx="96975" cy="14975"/>
            </a:xfrm>
            <a:custGeom>
              <a:avLst/>
              <a:gdLst/>
              <a:ahLst/>
              <a:cxnLst/>
              <a:rect l="l" t="t" r="r" b="b"/>
              <a:pathLst>
                <a:path w="3879" h="599" extrusionOk="0">
                  <a:moveTo>
                    <a:pt x="109" y="67"/>
                  </a:moveTo>
                  <a:lnTo>
                    <a:pt x="3776" y="468"/>
                  </a:lnTo>
                  <a:cubicBezTo>
                    <a:pt x="3786" y="468"/>
                    <a:pt x="3792" y="473"/>
                    <a:pt x="3797" y="479"/>
                  </a:cubicBezTo>
                  <a:cubicBezTo>
                    <a:pt x="3819" y="501"/>
                    <a:pt x="3803" y="533"/>
                    <a:pt x="3776" y="533"/>
                  </a:cubicBezTo>
                  <a:lnTo>
                    <a:pt x="104" y="132"/>
                  </a:lnTo>
                  <a:cubicBezTo>
                    <a:pt x="93" y="132"/>
                    <a:pt x="87" y="127"/>
                    <a:pt x="82" y="121"/>
                  </a:cubicBezTo>
                  <a:cubicBezTo>
                    <a:pt x="77" y="116"/>
                    <a:pt x="71" y="105"/>
                    <a:pt x="71" y="94"/>
                  </a:cubicBezTo>
                  <a:cubicBezTo>
                    <a:pt x="71" y="84"/>
                    <a:pt x="77" y="78"/>
                    <a:pt x="87" y="73"/>
                  </a:cubicBezTo>
                  <a:cubicBezTo>
                    <a:pt x="87" y="67"/>
                    <a:pt x="93" y="67"/>
                    <a:pt x="98" y="67"/>
                  </a:cubicBezTo>
                  <a:close/>
                  <a:moveTo>
                    <a:pt x="100" y="0"/>
                  </a:moveTo>
                  <a:cubicBezTo>
                    <a:pt x="80" y="0"/>
                    <a:pt x="60" y="6"/>
                    <a:pt x="44" y="19"/>
                  </a:cubicBezTo>
                  <a:cubicBezTo>
                    <a:pt x="22" y="35"/>
                    <a:pt x="6" y="62"/>
                    <a:pt x="6" y="89"/>
                  </a:cubicBezTo>
                  <a:cubicBezTo>
                    <a:pt x="1" y="116"/>
                    <a:pt x="12" y="143"/>
                    <a:pt x="28" y="165"/>
                  </a:cubicBezTo>
                  <a:cubicBezTo>
                    <a:pt x="44" y="186"/>
                    <a:pt x="66" y="197"/>
                    <a:pt x="93" y="197"/>
                  </a:cubicBezTo>
                  <a:lnTo>
                    <a:pt x="3759" y="598"/>
                  </a:lnTo>
                  <a:lnTo>
                    <a:pt x="3776" y="598"/>
                  </a:lnTo>
                  <a:cubicBezTo>
                    <a:pt x="3824" y="598"/>
                    <a:pt x="3868" y="560"/>
                    <a:pt x="3873" y="511"/>
                  </a:cubicBezTo>
                  <a:cubicBezTo>
                    <a:pt x="3879" y="452"/>
                    <a:pt x="3841" y="403"/>
                    <a:pt x="3786" y="398"/>
                  </a:cubicBezTo>
                  <a:lnTo>
                    <a:pt x="120" y="2"/>
                  </a:lnTo>
                  <a:cubicBezTo>
                    <a:pt x="113" y="1"/>
                    <a:pt x="106"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206;p29">
              <a:extLst>
                <a:ext uri="{FF2B5EF4-FFF2-40B4-BE49-F238E27FC236}">
                  <a16:creationId xmlns:a16="http://schemas.microsoft.com/office/drawing/2014/main" id="{3E720265-2662-B483-1047-9DA8EE4C8409}"/>
                </a:ext>
              </a:extLst>
            </p:cNvPr>
            <p:cNvSpPr/>
            <p:nvPr/>
          </p:nvSpPr>
          <p:spPr>
            <a:xfrm>
              <a:off x="4490600" y="4383100"/>
              <a:ext cx="1771025" cy="343975"/>
            </a:xfrm>
            <a:custGeom>
              <a:avLst/>
              <a:gdLst/>
              <a:ahLst/>
              <a:cxnLst/>
              <a:rect l="l" t="t" r="r" b="b"/>
              <a:pathLst>
                <a:path w="70841" h="13759" extrusionOk="0">
                  <a:moveTo>
                    <a:pt x="76" y="1"/>
                  </a:moveTo>
                  <a:cubicBezTo>
                    <a:pt x="43" y="1"/>
                    <a:pt x="16" y="21"/>
                    <a:pt x="6" y="51"/>
                  </a:cubicBezTo>
                  <a:cubicBezTo>
                    <a:pt x="1" y="88"/>
                    <a:pt x="23" y="121"/>
                    <a:pt x="60" y="132"/>
                  </a:cubicBezTo>
                  <a:lnTo>
                    <a:pt x="70732" y="13758"/>
                  </a:lnTo>
                  <a:lnTo>
                    <a:pt x="70743" y="13758"/>
                  </a:lnTo>
                  <a:cubicBezTo>
                    <a:pt x="70824" y="13758"/>
                    <a:pt x="70840" y="13644"/>
                    <a:pt x="70759" y="13628"/>
                  </a:cubicBezTo>
                  <a:lnTo>
                    <a:pt x="88" y="2"/>
                  </a:lnTo>
                  <a:cubicBezTo>
                    <a:pt x="84" y="1"/>
                    <a:pt x="80" y="1"/>
                    <a:pt x="7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207;p29">
              <a:extLst>
                <a:ext uri="{FF2B5EF4-FFF2-40B4-BE49-F238E27FC236}">
                  <a16:creationId xmlns:a16="http://schemas.microsoft.com/office/drawing/2014/main" id="{7B271597-3BED-E8A9-FD15-1402EAB2E095}"/>
                </a:ext>
              </a:extLst>
            </p:cNvPr>
            <p:cNvSpPr/>
            <p:nvPr/>
          </p:nvSpPr>
          <p:spPr>
            <a:xfrm>
              <a:off x="4489675" y="4382175"/>
              <a:ext cx="1773025" cy="345825"/>
            </a:xfrm>
            <a:custGeom>
              <a:avLst/>
              <a:gdLst/>
              <a:ahLst/>
              <a:cxnLst/>
              <a:rect l="l" t="t" r="r" b="b"/>
              <a:pathLst>
                <a:path w="70921" h="13833" extrusionOk="0">
                  <a:moveTo>
                    <a:pt x="119" y="71"/>
                  </a:moveTo>
                  <a:lnTo>
                    <a:pt x="70790" y="13698"/>
                  </a:lnTo>
                  <a:cubicBezTo>
                    <a:pt x="70828" y="13703"/>
                    <a:pt x="70823" y="13763"/>
                    <a:pt x="70780" y="13763"/>
                  </a:cubicBezTo>
                  <a:lnTo>
                    <a:pt x="70774" y="13763"/>
                  </a:lnTo>
                  <a:lnTo>
                    <a:pt x="103" y="136"/>
                  </a:lnTo>
                  <a:cubicBezTo>
                    <a:pt x="87" y="131"/>
                    <a:pt x="76" y="115"/>
                    <a:pt x="76" y="98"/>
                  </a:cubicBezTo>
                  <a:cubicBezTo>
                    <a:pt x="81" y="82"/>
                    <a:pt x="97" y="71"/>
                    <a:pt x="114" y="71"/>
                  </a:cubicBezTo>
                  <a:close/>
                  <a:moveTo>
                    <a:pt x="118" y="0"/>
                  </a:moveTo>
                  <a:cubicBezTo>
                    <a:pt x="68" y="0"/>
                    <a:pt x="21" y="32"/>
                    <a:pt x="11" y="82"/>
                  </a:cubicBezTo>
                  <a:cubicBezTo>
                    <a:pt x="0" y="136"/>
                    <a:pt x="38" y="190"/>
                    <a:pt x="92" y="201"/>
                  </a:cubicBezTo>
                  <a:lnTo>
                    <a:pt x="70763" y="13828"/>
                  </a:lnTo>
                  <a:cubicBezTo>
                    <a:pt x="70769" y="13828"/>
                    <a:pt x="70774" y="13833"/>
                    <a:pt x="70780" y="13833"/>
                  </a:cubicBezTo>
                  <a:cubicBezTo>
                    <a:pt x="70904" y="13833"/>
                    <a:pt x="70920" y="13654"/>
                    <a:pt x="70801" y="13633"/>
                  </a:cubicBezTo>
                  <a:lnTo>
                    <a:pt x="130" y="1"/>
                  </a:lnTo>
                  <a:cubicBezTo>
                    <a:pt x="126" y="0"/>
                    <a:pt x="122" y="0"/>
                    <a:pt x="11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208;p29">
              <a:extLst>
                <a:ext uri="{FF2B5EF4-FFF2-40B4-BE49-F238E27FC236}">
                  <a16:creationId xmlns:a16="http://schemas.microsoft.com/office/drawing/2014/main" id="{425D4D6B-1595-5999-CE33-1E3E4D1B680A}"/>
                </a:ext>
              </a:extLst>
            </p:cNvPr>
            <p:cNvSpPr/>
            <p:nvPr/>
          </p:nvSpPr>
          <p:spPr>
            <a:xfrm>
              <a:off x="3508850" y="2547950"/>
              <a:ext cx="1247425" cy="162125"/>
            </a:xfrm>
            <a:custGeom>
              <a:avLst/>
              <a:gdLst/>
              <a:ahLst/>
              <a:cxnLst/>
              <a:rect l="l" t="t" r="r" b="b"/>
              <a:pathLst>
                <a:path w="49897" h="6485" extrusionOk="0">
                  <a:moveTo>
                    <a:pt x="49825" y="1"/>
                  </a:moveTo>
                  <a:cubicBezTo>
                    <a:pt x="49822" y="1"/>
                    <a:pt x="49819" y="1"/>
                    <a:pt x="49816" y="1"/>
                  </a:cubicBezTo>
                  <a:lnTo>
                    <a:pt x="82" y="6354"/>
                  </a:lnTo>
                  <a:cubicBezTo>
                    <a:pt x="1" y="6365"/>
                    <a:pt x="12" y="6484"/>
                    <a:pt x="93" y="6484"/>
                  </a:cubicBezTo>
                  <a:lnTo>
                    <a:pt x="104" y="6484"/>
                  </a:lnTo>
                  <a:lnTo>
                    <a:pt x="49832" y="131"/>
                  </a:lnTo>
                  <a:cubicBezTo>
                    <a:pt x="49870" y="131"/>
                    <a:pt x="49897" y="93"/>
                    <a:pt x="49891" y="61"/>
                  </a:cubicBezTo>
                  <a:cubicBezTo>
                    <a:pt x="49886" y="26"/>
                    <a:pt x="49859" y="1"/>
                    <a:pt x="4982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209;p29">
              <a:extLst>
                <a:ext uri="{FF2B5EF4-FFF2-40B4-BE49-F238E27FC236}">
                  <a16:creationId xmlns:a16="http://schemas.microsoft.com/office/drawing/2014/main" id="{1FD7BA50-0D27-776C-B1AA-948E64414627}"/>
                </a:ext>
              </a:extLst>
            </p:cNvPr>
            <p:cNvSpPr/>
            <p:nvPr/>
          </p:nvSpPr>
          <p:spPr>
            <a:xfrm>
              <a:off x="3508450" y="2547100"/>
              <a:ext cx="1248650" cy="163775"/>
            </a:xfrm>
            <a:custGeom>
              <a:avLst/>
              <a:gdLst/>
              <a:ahLst/>
              <a:cxnLst/>
              <a:rect l="l" t="t" r="r" b="b"/>
              <a:pathLst>
                <a:path w="49946" h="6551" extrusionOk="0">
                  <a:moveTo>
                    <a:pt x="49842" y="68"/>
                  </a:moveTo>
                  <a:cubicBezTo>
                    <a:pt x="49848" y="68"/>
                    <a:pt x="49853" y="68"/>
                    <a:pt x="49859" y="73"/>
                  </a:cubicBezTo>
                  <a:cubicBezTo>
                    <a:pt x="49864" y="79"/>
                    <a:pt x="49869" y="90"/>
                    <a:pt x="49875" y="95"/>
                  </a:cubicBezTo>
                  <a:cubicBezTo>
                    <a:pt x="49875" y="117"/>
                    <a:pt x="49864" y="133"/>
                    <a:pt x="49842" y="133"/>
                  </a:cubicBezTo>
                  <a:lnTo>
                    <a:pt x="109" y="6486"/>
                  </a:lnTo>
                  <a:cubicBezTo>
                    <a:pt x="93" y="6486"/>
                    <a:pt x="76" y="6475"/>
                    <a:pt x="76" y="6459"/>
                  </a:cubicBezTo>
                  <a:cubicBezTo>
                    <a:pt x="76" y="6448"/>
                    <a:pt x="76" y="6437"/>
                    <a:pt x="82" y="6431"/>
                  </a:cubicBezTo>
                  <a:cubicBezTo>
                    <a:pt x="87" y="6426"/>
                    <a:pt x="98" y="6421"/>
                    <a:pt x="103" y="6421"/>
                  </a:cubicBezTo>
                  <a:lnTo>
                    <a:pt x="49837" y="68"/>
                  </a:lnTo>
                  <a:close/>
                  <a:moveTo>
                    <a:pt x="49846" y="1"/>
                  </a:moveTo>
                  <a:cubicBezTo>
                    <a:pt x="49840" y="1"/>
                    <a:pt x="49833" y="2"/>
                    <a:pt x="49826" y="3"/>
                  </a:cubicBezTo>
                  <a:lnTo>
                    <a:pt x="98" y="6350"/>
                  </a:lnTo>
                  <a:cubicBezTo>
                    <a:pt x="38" y="6361"/>
                    <a:pt x="0" y="6410"/>
                    <a:pt x="11" y="6464"/>
                  </a:cubicBezTo>
                  <a:cubicBezTo>
                    <a:pt x="17" y="6513"/>
                    <a:pt x="60" y="6551"/>
                    <a:pt x="109" y="6551"/>
                  </a:cubicBezTo>
                  <a:lnTo>
                    <a:pt x="120" y="6551"/>
                  </a:lnTo>
                  <a:lnTo>
                    <a:pt x="49853" y="203"/>
                  </a:lnTo>
                  <a:cubicBezTo>
                    <a:pt x="49907" y="192"/>
                    <a:pt x="49945" y="144"/>
                    <a:pt x="49940" y="90"/>
                  </a:cubicBezTo>
                  <a:cubicBezTo>
                    <a:pt x="49934" y="62"/>
                    <a:pt x="49918" y="35"/>
                    <a:pt x="49897" y="19"/>
                  </a:cubicBezTo>
                  <a:cubicBezTo>
                    <a:pt x="49884" y="7"/>
                    <a:pt x="49866" y="1"/>
                    <a:pt x="4984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210;p29">
              <a:extLst>
                <a:ext uri="{FF2B5EF4-FFF2-40B4-BE49-F238E27FC236}">
                  <a16:creationId xmlns:a16="http://schemas.microsoft.com/office/drawing/2014/main" id="{F0DD8D34-C51C-3351-8D4C-B260ED709777}"/>
                </a:ext>
              </a:extLst>
            </p:cNvPr>
            <p:cNvSpPr/>
            <p:nvPr/>
          </p:nvSpPr>
          <p:spPr>
            <a:xfrm>
              <a:off x="3847875" y="2421075"/>
              <a:ext cx="908825" cy="166725"/>
            </a:xfrm>
            <a:custGeom>
              <a:avLst/>
              <a:gdLst/>
              <a:ahLst/>
              <a:cxnLst/>
              <a:rect l="l" t="t" r="r" b="b"/>
              <a:pathLst>
                <a:path w="36353" h="6669" extrusionOk="0">
                  <a:moveTo>
                    <a:pt x="95" y="0"/>
                  </a:moveTo>
                  <a:cubicBezTo>
                    <a:pt x="20" y="0"/>
                    <a:pt x="1" y="116"/>
                    <a:pt x="88" y="132"/>
                  </a:cubicBezTo>
                  <a:lnTo>
                    <a:pt x="36249" y="6663"/>
                  </a:lnTo>
                  <a:cubicBezTo>
                    <a:pt x="36255" y="6669"/>
                    <a:pt x="36260" y="6669"/>
                    <a:pt x="36265" y="6669"/>
                  </a:cubicBezTo>
                  <a:cubicBezTo>
                    <a:pt x="36347" y="6669"/>
                    <a:pt x="36352" y="6549"/>
                    <a:pt x="36276" y="6533"/>
                  </a:cubicBezTo>
                  <a:lnTo>
                    <a:pt x="109" y="2"/>
                  </a:lnTo>
                  <a:cubicBezTo>
                    <a:pt x="104" y="1"/>
                    <a:pt x="99" y="0"/>
                    <a:pt x="9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211;p29">
              <a:extLst>
                <a:ext uri="{FF2B5EF4-FFF2-40B4-BE49-F238E27FC236}">
                  <a16:creationId xmlns:a16="http://schemas.microsoft.com/office/drawing/2014/main" id="{8E6075F4-78E5-276C-4696-E6A4C3843B12}"/>
                </a:ext>
              </a:extLst>
            </p:cNvPr>
            <p:cNvSpPr/>
            <p:nvPr/>
          </p:nvSpPr>
          <p:spPr>
            <a:xfrm>
              <a:off x="3846700" y="2420250"/>
              <a:ext cx="911200" cy="168375"/>
            </a:xfrm>
            <a:custGeom>
              <a:avLst/>
              <a:gdLst/>
              <a:ahLst/>
              <a:cxnLst/>
              <a:rect l="l" t="t" r="r" b="b"/>
              <a:pathLst>
                <a:path w="36448" h="6735" extrusionOk="0">
                  <a:moveTo>
                    <a:pt x="151" y="67"/>
                  </a:moveTo>
                  <a:lnTo>
                    <a:pt x="36318" y="6599"/>
                  </a:lnTo>
                  <a:cubicBezTo>
                    <a:pt x="36334" y="6604"/>
                    <a:pt x="36345" y="6620"/>
                    <a:pt x="36339" y="6637"/>
                  </a:cubicBezTo>
                  <a:cubicBezTo>
                    <a:pt x="36339" y="6653"/>
                    <a:pt x="36323" y="6664"/>
                    <a:pt x="36312" y="6664"/>
                  </a:cubicBezTo>
                  <a:lnTo>
                    <a:pt x="36302" y="6664"/>
                  </a:lnTo>
                  <a:lnTo>
                    <a:pt x="140" y="132"/>
                  </a:lnTo>
                  <a:cubicBezTo>
                    <a:pt x="118" y="127"/>
                    <a:pt x="108" y="111"/>
                    <a:pt x="113" y="94"/>
                  </a:cubicBezTo>
                  <a:cubicBezTo>
                    <a:pt x="113" y="78"/>
                    <a:pt x="129" y="67"/>
                    <a:pt x="145" y="67"/>
                  </a:cubicBezTo>
                  <a:close/>
                  <a:moveTo>
                    <a:pt x="142" y="1"/>
                  </a:moveTo>
                  <a:cubicBezTo>
                    <a:pt x="28" y="1"/>
                    <a:pt x="1" y="177"/>
                    <a:pt x="124" y="197"/>
                  </a:cubicBezTo>
                  <a:lnTo>
                    <a:pt x="36291" y="6734"/>
                  </a:lnTo>
                  <a:lnTo>
                    <a:pt x="36312" y="6734"/>
                  </a:lnTo>
                  <a:cubicBezTo>
                    <a:pt x="36432" y="6734"/>
                    <a:pt x="36448" y="6555"/>
                    <a:pt x="36329" y="6534"/>
                  </a:cubicBezTo>
                  <a:lnTo>
                    <a:pt x="162" y="2"/>
                  </a:lnTo>
                  <a:cubicBezTo>
                    <a:pt x="155" y="1"/>
                    <a:pt x="148" y="1"/>
                    <a:pt x="14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212;p29">
              <a:extLst>
                <a:ext uri="{FF2B5EF4-FFF2-40B4-BE49-F238E27FC236}">
                  <a16:creationId xmlns:a16="http://schemas.microsoft.com/office/drawing/2014/main" id="{74E947A5-7E5D-331D-5589-4A237A613C3C}"/>
                </a:ext>
              </a:extLst>
            </p:cNvPr>
            <p:cNvSpPr/>
            <p:nvPr/>
          </p:nvSpPr>
          <p:spPr>
            <a:xfrm>
              <a:off x="3848425" y="2188975"/>
              <a:ext cx="510600" cy="128725"/>
            </a:xfrm>
            <a:custGeom>
              <a:avLst/>
              <a:gdLst/>
              <a:ahLst/>
              <a:cxnLst/>
              <a:rect l="l" t="t" r="r" b="b"/>
              <a:pathLst>
                <a:path w="20424" h="5149" extrusionOk="0">
                  <a:moveTo>
                    <a:pt x="73" y="0"/>
                  </a:moveTo>
                  <a:cubicBezTo>
                    <a:pt x="43" y="0"/>
                    <a:pt x="16" y="20"/>
                    <a:pt x="11" y="52"/>
                  </a:cubicBezTo>
                  <a:cubicBezTo>
                    <a:pt x="1" y="84"/>
                    <a:pt x="22" y="122"/>
                    <a:pt x="60" y="133"/>
                  </a:cubicBezTo>
                  <a:lnTo>
                    <a:pt x="20315" y="5143"/>
                  </a:lnTo>
                  <a:cubicBezTo>
                    <a:pt x="20321" y="5143"/>
                    <a:pt x="20326" y="5148"/>
                    <a:pt x="20332" y="5148"/>
                  </a:cubicBezTo>
                  <a:cubicBezTo>
                    <a:pt x="20413" y="5148"/>
                    <a:pt x="20424" y="5034"/>
                    <a:pt x="20348" y="5013"/>
                  </a:cubicBezTo>
                  <a:lnTo>
                    <a:pt x="93" y="3"/>
                  </a:lnTo>
                  <a:cubicBezTo>
                    <a:pt x="86" y="1"/>
                    <a:pt x="79" y="0"/>
                    <a:pt x="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213;p29">
              <a:extLst>
                <a:ext uri="{FF2B5EF4-FFF2-40B4-BE49-F238E27FC236}">
                  <a16:creationId xmlns:a16="http://schemas.microsoft.com/office/drawing/2014/main" id="{183500FB-150F-C362-A737-94C59DD9D72C}"/>
                </a:ext>
              </a:extLst>
            </p:cNvPr>
            <p:cNvSpPr/>
            <p:nvPr/>
          </p:nvSpPr>
          <p:spPr>
            <a:xfrm>
              <a:off x="3847075" y="2188075"/>
              <a:ext cx="513175" cy="130425"/>
            </a:xfrm>
            <a:custGeom>
              <a:avLst/>
              <a:gdLst/>
              <a:ahLst/>
              <a:cxnLst/>
              <a:rect l="l" t="t" r="r" b="b"/>
              <a:pathLst>
                <a:path w="20527" h="5217" extrusionOk="0">
                  <a:moveTo>
                    <a:pt x="136" y="71"/>
                  </a:moveTo>
                  <a:lnTo>
                    <a:pt x="20396" y="5081"/>
                  </a:lnTo>
                  <a:cubicBezTo>
                    <a:pt x="20413" y="5087"/>
                    <a:pt x="20424" y="5108"/>
                    <a:pt x="20418" y="5124"/>
                  </a:cubicBezTo>
                  <a:cubicBezTo>
                    <a:pt x="20414" y="5138"/>
                    <a:pt x="20402" y="5148"/>
                    <a:pt x="20389" y="5148"/>
                  </a:cubicBezTo>
                  <a:cubicBezTo>
                    <a:pt x="20386" y="5148"/>
                    <a:pt x="20383" y="5147"/>
                    <a:pt x="20380" y="5146"/>
                  </a:cubicBezTo>
                  <a:lnTo>
                    <a:pt x="120" y="136"/>
                  </a:lnTo>
                  <a:cubicBezTo>
                    <a:pt x="103" y="131"/>
                    <a:pt x="93" y="109"/>
                    <a:pt x="98" y="93"/>
                  </a:cubicBezTo>
                  <a:cubicBezTo>
                    <a:pt x="98" y="88"/>
                    <a:pt x="103" y="77"/>
                    <a:pt x="114" y="71"/>
                  </a:cubicBezTo>
                  <a:close/>
                  <a:moveTo>
                    <a:pt x="126" y="1"/>
                  </a:moveTo>
                  <a:cubicBezTo>
                    <a:pt x="109" y="1"/>
                    <a:pt x="90" y="7"/>
                    <a:pt x="76" y="17"/>
                  </a:cubicBezTo>
                  <a:cubicBezTo>
                    <a:pt x="0" y="61"/>
                    <a:pt x="17" y="180"/>
                    <a:pt x="103" y="201"/>
                  </a:cubicBezTo>
                  <a:lnTo>
                    <a:pt x="20364" y="5211"/>
                  </a:lnTo>
                  <a:cubicBezTo>
                    <a:pt x="20369" y="5217"/>
                    <a:pt x="20380" y="5217"/>
                    <a:pt x="20386" y="5217"/>
                  </a:cubicBezTo>
                  <a:cubicBezTo>
                    <a:pt x="20505" y="5217"/>
                    <a:pt x="20526" y="5049"/>
                    <a:pt x="20413" y="5016"/>
                  </a:cubicBezTo>
                  <a:lnTo>
                    <a:pt x="152" y="6"/>
                  </a:lnTo>
                  <a:cubicBezTo>
                    <a:pt x="144" y="3"/>
                    <a:pt x="135" y="1"/>
                    <a:pt x="126"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214;p29">
              <a:extLst>
                <a:ext uri="{FF2B5EF4-FFF2-40B4-BE49-F238E27FC236}">
                  <a16:creationId xmlns:a16="http://schemas.microsoft.com/office/drawing/2014/main" id="{328FFDC7-A5A7-CAC5-D5E7-4738DD0E0A64}"/>
                </a:ext>
              </a:extLst>
            </p:cNvPr>
            <p:cNvSpPr/>
            <p:nvPr/>
          </p:nvSpPr>
          <p:spPr>
            <a:xfrm>
              <a:off x="2741700" y="2166275"/>
              <a:ext cx="1722125" cy="355725"/>
            </a:xfrm>
            <a:custGeom>
              <a:avLst/>
              <a:gdLst/>
              <a:ahLst/>
              <a:cxnLst/>
              <a:rect l="l" t="t" r="r" b="b"/>
              <a:pathLst>
                <a:path w="68885" h="14229" extrusionOk="0">
                  <a:moveTo>
                    <a:pt x="68808" y="0"/>
                  </a:moveTo>
                  <a:cubicBezTo>
                    <a:pt x="68805" y="0"/>
                    <a:pt x="68801" y="1"/>
                    <a:pt x="68798" y="1"/>
                  </a:cubicBezTo>
                  <a:lnTo>
                    <a:pt x="76" y="14099"/>
                  </a:lnTo>
                  <a:cubicBezTo>
                    <a:pt x="1" y="14115"/>
                    <a:pt x="11" y="14229"/>
                    <a:pt x="93" y="14229"/>
                  </a:cubicBezTo>
                  <a:lnTo>
                    <a:pt x="103" y="14229"/>
                  </a:lnTo>
                  <a:lnTo>
                    <a:pt x="68825" y="131"/>
                  </a:lnTo>
                  <a:cubicBezTo>
                    <a:pt x="68858" y="126"/>
                    <a:pt x="68885" y="88"/>
                    <a:pt x="68874" y="55"/>
                  </a:cubicBezTo>
                  <a:cubicBezTo>
                    <a:pt x="68869" y="21"/>
                    <a:pt x="68838" y="0"/>
                    <a:pt x="6880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215;p29">
              <a:extLst>
                <a:ext uri="{FF2B5EF4-FFF2-40B4-BE49-F238E27FC236}">
                  <a16:creationId xmlns:a16="http://schemas.microsoft.com/office/drawing/2014/main" id="{DF868E86-89D7-C9AD-3E60-AB4CDFA4476D}"/>
                </a:ext>
              </a:extLst>
            </p:cNvPr>
            <p:cNvSpPr/>
            <p:nvPr/>
          </p:nvSpPr>
          <p:spPr>
            <a:xfrm>
              <a:off x="2741300" y="2165425"/>
              <a:ext cx="1723350" cy="357525"/>
            </a:xfrm>
            <a:custGeom>
              <a:avLst/>
              <a:gdLst/>
              <a:ahLst/>
              <a:cxnLst/>
              <a:rect l="l" t="t" r="r" b="b"/>
              <a:pathLst>
                <a:path w="68934" h="14301" extrusionOk="0">
                  <a:moveTo>
                    <a:pt x="68830" y="68"/>
                  </a:moveTo>
                  <a:cubicBezTo>
                    <a:pt x="68836" y="68"/>
                    <a:pt x="68841" y="68"/>
                    <a:pt x="68841" y="73"/>
                  </a:cubicBezTo>
                  <a:cubicBezTo>
                    <a:pt x="68852" y="78"/>
                    <a:pt x="68857" y="84"/>
                    <a:pt x="68857" y="95"/>
                  </a:cubicBezTo>
                  <a:cubicBezTo>
                    <a:pt x="68863" y="111"/>
                    <a:pt x="68852" y="127"/>
                    <a:pt x="68830" y="133"/>
                  </a:cubicBezTo>
                  <a:lnTo>
                    <a:pt x="114" y="14230"/>
                  </a:lnTo>
                  <a:lnTo>
                    <a:pt x="109" y="14230"/>
                  </a:lnTo>
                  <a:cubicBezTo>
                    <a:pt x="92" y="14230"/>
                    <a:pt x="76" y="14219"/>
                    <a:pt x="76" y="14203"/>
                  </a:cubicBezTo>
                  <a:cubicBezTo>
                    <a:pt x="76" y="14198"/>
                    <a:pt x="76" y="14187"/>
                    <a:pt x="82" y="14181"/>
                  </a:cubicBezTo>
                  <a:cubicBezTo>
                    <a:pt x="87" y="14170"/>
                    <a:pt x="92" y="14170"/>
                    <a:pt x="103" y="14165"/>
                  </a:cubicBezTo>
                  <a:lnTo>
                    <a:pt x="68819" y="68"/>
                  </a:lnTo>
                  <a:close/>
                  <a:moveTo>
                    <a:pt x="68825" y="0"/>
                  </a:moveTo>
                  <a:cubicBezTo>
                    <a:pt x="68818" y="0"/>
                    <a:pt x="68810" y="1"/>
                    <a:pt x="68803" y="3"/>
                  </a:cubicBezTo>
                  <a:lnTo>
                    <a:pt x="87" y="14100"/>
                  </a:lnTo>
                  <a:cubicBezTo>
                    <a:pt x="33" y="14111"/>
                    <a:pt x="0" y="14165"/>
                    <a:pt x="11" y="14219"/>
                  </a:cubicBezTo>
                  <a:cubicBezTo>
                    <a:pt x="17" y="14263"/>
                    <a:pt x="60" y="14300"/>
                    <a:pt x="109" y="14300"/>
                  </a:cubicBezTo>
                  <a:cubicBezTo>
                    <a:pt x="114" y="14300"/>
                    <a:pt x="119" y="14300"/>
                    <a:pt x="130" y="14295"/>
                  </a:cubicBezTo>
                  <a:lnTo>
                    <a:pt x="68846" y="198"/>
                  </a:lnTo>
                  <a:cubicBezTo>
                    <a:pt x="68901" y="187"/>
                    <a:pt x="68933" y="133"/>
                    <a:pt x="68922" y="78"/>
                  </a:cubicBezTo>
                  <a:cubicBezTo>
                    <a:pt x="68917" y="51"/>
                    <a:pt x="68901" y="30"/>
                    <a:pt x="68879" y="13"/>
                  </a:cubicBezTo>
                  <a:cubicBezTo>
                    <a:pt x="68863" y="6"/>
                    <a:pt x="68844" y="0"/>
                    <a:pt x="6882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216;p29">
              <a:extLst>
                <a:ext uri="{FF2B5EF4-FFF2-40B4-BE49-F238E27FC236}">
                  <a16:creationId xmlns:a16="http://schemas.microsoft.com/office/drawing/2014/main" id="{EDD5CBAC-9522-D28D-1929-7F254A50C738}"/>
                </a:ext>
              </a:extLst>
            </p:cNvPr>
            <p:cNvSpPr/>
            <p:nvPr/>
          </p:nvSpPr>
          <p:spPr>
            <a:xfrm>
              <a:off x="2741700" y="2402550"/>
              <a:ext cx="1722000" cy="265950"/>
            </a:xfrm>
            <a:custGeom>
              <a:avLst/>
              <a:gdLst/>
              <a:ahLst/>
              <a:cxnLst/>
              <a:rect l="l" t="t" r="r" b="b"/>
              <a:pathLst>
                <a:path w="68880" h="10638" extrusionOk="0">
                  <a:moveTo>
                    <a:pt x="68808" y="0"/>
                  </a:moveTo>
                  <a:cubicBezTo>
                    <a:pt x="68804" y="0"/>
                    <a:pt x="68801" y="0"/>
                    <a:pt x="68798" y="1"/>
                  </a:cubicBezTo>
                  <a:lnTo>
                    <a:pt x="82" y="10502"/>
                  </a:lnTo>
                  <a:cubicBezTo>
                    <a:pt x="1" y="10518"/>
                    <a:pt x="11" y="10637"/>
                    <a:pt x="93" y="10637"/>
                  </a:cubicBezTo>
                  <a:lnTo>
                    <a:pt x="103" y="10637"/>
                  </a:lnTo>
                  <a:lnTo>
                    <a:pt x="68820" y="136"/>
                  </a:lnTo>
                  <a:cubicBezTo>
                    <a:pt x="68858" y="131"/>
                    <a:pt x="68879" y="93"/>
                    <a:pt x="68874" y="60"/>
                  </a:cubicBezTo>
                  <a:cubicBezTo>
                    <a:pt x="68869" y="26"/>
                    <a:pt x="68841" y="0"/>
                    <a:pt x="6880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217;p29">
              <a:extLst>
                <a:ext uri="{FF2B5EF4-FFF2-40B4-BE49-F238E27FC236}">
                  <a16:creationId xmlns:a16="http://schemas.microsoft.com/office/drawing/2014/main" id="{E259939F-77F8-1793-1F01-A62BDCC83BA2}"/>
                </a:ext>
              </a:extLst>
            </p:cNvPr>
            <p:cNvSpPr/>
            <p:nvPr/>
          </p:nvSpPr>
          <p:spPr>
            <a:xfrm>
              <a:off x="2741300" y="2401700"/>
              <a:ext cx="1724125" cy="267600"/>
            </a:xfrm>
            <a:custGeom>
              <a:avLst/>
              <a:gdLst/>
              <a:ahLst/>
              <a:cxnLst/>
              <a:rect l="l" t="t" r="r" b="b"/>
              <a:pathLst>
                <a:path w="68965" h="10704" extrusionOk="0">
                  <a:moveTo>
                    <a:pt x="68825" y="67"/>
                  </a:moveTo>
                  <a:cubicBezTo>
                    <a:pt x="68841" y="67"/>
                    <a:pt x="68857" y="78"/>
                    <a:pt x="68857" y="94"/>
                  </a:cubicBezTo>
                  <a:cubicBezTo>
                    <a:pt x="68863" y="116"/>
                    <a:pt x="68846" y="132"/>
                    <a:pt x="68830" y="132"/>
                  </a:cubicBezTo>
                  <a:lnTo>
                    <a:pt x="114" y="10639"/>
                  </a:lnTo>
                  <a:lnTo>
                    <a:pt x="109" y="10639"/>
                  </a:lnTo>
                  <a:cubicBezTo>
                    <a:pt x="92" y="10639"/>
                    <a:pt x="76" y="10628"/>
                    <a:pt x="76" y="10612"/>
                  </a:cubicBezTo>
                  <a:cubicBezTo>
                    <a:pt x="71" y="10590"/>
                    <a:pt x="87" y="10574"/>
                    <a:pt x="103" y="10574"/>
                  </a:cubicBezTo>
                  <a:lnTo>
                    <a:pt x="68819" y="67"/>
                  </a:lnTo>
                  <a:close/>
                  <a:moveTo>
                    <a:pt x="68828" y="1"/>
                  </a:moveTo>
                  <a:cubicBezTo>
                    <a:pt x="68822" y="1"/>
                    <a:pt x="68815" y="1"/>
                    <a:pt x="68809" y="2"/>
                  </a:cubicBezTo>
                  <a:lnTo>
                    <a:pt x="92" y="10504"/>
                  </a:lnTo>
                  <a:cubicBezTo>
                    <a:pt x="38" y="10514"/>
                    <a:pt x="0" y="10563"/>
                    <a:pt x="6" y="10617"/>
                  </a:cubicBezTo>
                  <a:cubicBezTo>
                    <a:pt x="17" y="10671"/>
                    <a:pt x="60" y="10704"/>
                    <a:pt x="109" y="10704"/>
                  </a:cubicBezTo>
                  <a:lnTo>
                    <a:pt x="125" y="10704"/>
                  </a:lnTo>
                  <a:lnTo>
                    <a:pt x="68841" y="203"/>
                  </a:lnTo>
                  <a:cubicBezTo>
                    <a:pt x="68964" y="182"/>
                    <a:pt x="68946" y="1"/>
                    <a:pt x="6882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218;p29">
              <a:extLst>
                <a:ext uri="{FF2B5EF4-FFF2-40B4-BE49-F238E27FC236}">
                  <a16:creationId xmlns:a16="http://schemas.microsoft.com/office/drawing/2014/main" id="{86A7A682-F04E-DBC0-B576-4D887AF32B5F}"/>
                </a:ext>
              </a:extLst>
            </p:cNvPr>
            <p:cNvSpPr/>
            <p:nvPr/>
          </p:nvSpPr>
          <p:spPr>
            <a:xfrm>
              <a:off x="2875575" y="2630950"/>
              <a:ext cx="562075" cy="57725"/>
            </a:xfrm>
            <a:custGeom>
              <a:avLst/>
              <a:gdLst/>
              <a:ahLst/>
              <a:cxnLst/>
              <a:rect l="l" t="t" r="r" b="b"/>
              <a:pathLst>
                <a:path w="22483" h="2309" extrusionOk="0">
                  <a:moveTo>
                    <a:pt x="89" y="1"/>
                  </a:moveTo>
                  <a:cubicBezTo>
                    <a:pt x="12" y="1"/>
                    <a:pt x="0" y="121"/>
                    <a:pt x="88" y="131"/>
                  </a:cubicBezTo>
                  <a:lnTo>
                    <a:pt x="22391" y="2308"/>
                  </a:lnTo>
                  <a:lnTo>
                    <a:pt x="22396" y="2308"/>
                  </a:lnTo>
                  <a:cubicBezTo>
                    <a:pt x="22478" y="2308"/>
                    <a:pt x="22483" y="2184"/>
                    <a:pt x="22402" y="2173"/>
                  </a:cubicBezTo>
                  <a:lnTo>
                    <a:pt x="99" y="1"/>
                  </a:lnTo>
                  <a:cubicBezTo>
                    <a:pt x="96" y="1"/>
                    <a:pt x="92" y="1"/>
                    <a:pt x="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219;p29">
              <a:extLst>
                <a:ext uri="{FF2B5EF4-FFF2-40B4-BE49-F238E27FC236}">
                  <a16:creationId xmlns:a16="http://schemas.microsoft.com/office/drawing/2014/main" id="{5EF040F1-D452-EA60-2749-11B1C3219F01}"/>
                </a:ext>
              </a:extLst>
            </p:cNvPr>
            <p:cNvSpPr/>
            <p:nvPr/>
          </p:nvSpPr>
          <p:spPr>
            <a:xfrm>
              <a:off x="2875200" y="2630025"/>
              <a:ext cx="562875" cy="59450"/>
            </a:xfrm>
            <a:custGeom>
              <a:avLst/>
              <a:gdLst/>
              <a:ahLst/>
              <a:cxnLst/>
              <a:rect l="l" t="t" r="r" b="b"/>
              <a:pathLst>
                <a:path w="22515" h="2378" extrusionOk="0">
                  <a:moveTo>
                    <a:pt x="109" y="71"/>
                  </a:moveTo>
                  <a:lnTo>
                    <a:pt x="22411" y="2243"/>
                  </a:lnTo>
                  <a:cubicBezTo>
                    <a:pt x="22422" y="2243"/>
                    <a:pt x="22428" y="2248"/>
                    <a:pt x="22433" y="2253"/>
                  </a:cubicBezTo>
                  <a:cubicBezTo>
                    <a:pt x="22455" y="2275"/>
                    <a:pt x="22438" y="2308"/>
                    <a:pt x="22411" y="2308"/>
                  </a:cubicBezTo>
                  <a:lnTo>
                    <a:pt x="22411" y="2345"/>
                  </a:lnTo>
                  <a:lnTo>
                    <a:pt x="22406" y="2308"/>
                  </a:lnTo>
                  <a:lnTo>
                    <a:pt x="103" y="136"/>
                  </a:lnTo>
                  <a:cubicBezTo>
                    <a:pt x="98" y="136"/>
                    <a:pt x="87" y="130"/>
                    <a:pt x="82" y="125"/>
                  </a:cubicBezTo>
                  <a:cubicBezTo>
                    <a:pt x="76" y="114"/>
                    <a:pt x="76" y="109"/>
                    <a:pt x="76" y="98"/>
                  </a:cubicBezTo>
                  <a:cubicBezTo>
                    <a:pt x="76" y="87"/>
                    <a:pt x="82" y="82"/>
                    <a:pt x="93" y="76"/>
                  </a:cubicBezTo>
                  <a:cubicBezTo>
                    <a:pt x="93" y="71"/>
                    <a:pt x="98" y="71"/>
                    <a:pt x="103" y="71"/>
                  </a:cubicBezTo>
                  <a:close/>
                  <a:moveTo>
                    <a:pt x="120" y="0"/>
                  </a:moveTo>
                  <a:cubicBezTo>
                    <a:pt x="98" y="0"/>
                    <a:pt x="71" y="6"/>
                    <a:pt x="49" y="22"/>
                  </a:cubicBezTo>
                  <a:cubicBezTo>
                    <a:pt x="28" y="38"/>
                    <a:pt x="11" y="65"/>
                    <a:pt x="11" y="92"/>
                  </a:cubicBezTo>
                  <a:cubicBezTo>
                    <a:pt x="1" y="147"/>
                    <a:pt x="44" y="195"/>
                    <a:pt x="98" y="201"/>
                  </a:cubicBezTo>
                  <a:lnTo>
                    <a:pt x="22395" y="2378"/>
                  </a:lnTo>
                  <a:lnTo>
                    <a:pt x="22411" y="2378"/>
                  </a:lnTo>
                  <a:cubicBezTo>
                    <a:pt x="22460" y="2378"/>
                    <a:pt x="22503" y="2340"/>
                    <a:pt x="22509" y="2286"/>
                  </a:cubicBezTo>
                  <a:cubicBezTo>
                    <a:pt x="22514" y="2232"/>
                    <a:pt x="22476" y="2183"/>
                    <a:pt x="22417" y="2178"/>
                  </a:cubicBezTo>
                  <a:lnTo>
                    <a:pt x="120"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220;p29">
              <a:extLst>
                <a:ext uri="{FF2B5EF4-FFF2-40B4-BE49-F238E27FC236}">
                  <a16:creationId xmlns:a16="http://schemas.microsoft.com/office/drawing/2014/main" id="{D2565CAD-BC4D-23E8-8179-F109E30D4A33}"/>
                </a:ext>
              </a:extLst>
            </p:cNvPr>
            <p:cNvSpPr/>
            <p:nvPr/>
          </p:nvSpPr>
          <p:spPr>
            <a:xfrm>
              <a:off x="2876150" y="2472000"/>
              <a:ext cx="59050" cy="11275"/>
            </a:xfrm>
            <a:custGeom>
              <a:avLst/>
              <a:gdLst/>
              <a:ahLst/>
              <a:cxnLst/>
              <a:rect l="l" t="t" r="r" b="b"/>
              <a:pathLst>
                <a:path w="2362" h="451" extrusionOk="0">
                  <a:moveTo>
                    <a:pt x="70" y="0"/>
                  </a:moveTo>
                  <a:cubicBezTo>
                    <a:pt x="37" y="0"/>
                    <a:pt x="11" y="21"/>
                    <a:pt x="6" y="55"/>
                  </a:cubicBezTo>
                  <a:cubicBezTo>
                    <a:pt x="0" y="93"/>
                    <a:pt x="28" y="126"/>
                    <a:pt x="60" y="131"/>
                  </a:cubicBezTo>
                  <a:lnTo>
                    <a:pt x="2264" y="451"/>
                  </a:lnTo>
                  <a:lnTo>
                    <a:pt x="2270" y="451"/>
                  </a:lnTo>
                  <a:cubicBezTo>
                    <a:pt x="2356" y="451"/>
                    <a:pt x="2362" y="331"/>
                    <a:pt x="2281" y="321"/>
                  </a:cubicBezTo>
                  <a:lnTo>
                    <a:pt x="82" y="1"/>
                  </a:lnTo>
                  <a:cubicBezTo>
                    <a:pt x="78" y="1"/>
                    <a:pt x="74" y="0"/>
                    <a:pt x="7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221;p29">
              <a:extLst>
                <a:ext uri="{FF2B5EF4-FFF2-40B4-BE49-F238E27FC236}">
                  <a16:creationId xmlns:a16="http://schemas.microsoft.com/office/drawing/2014/main" id="{8D2204A7-561B-C74D-49BD-064E128FB46F}"/>
                </a:ext>
              </a:extLst>
            </p:cNvPr>
            <p:cNvSpPr/>
            <p:nvPr/>
          </p:nvSpPr>
          <p:spPr>
            <a:xfrm>
              <a:off x="2874650" y="2471075"/>
              <a:ext cx="61775" cy="13025"/>
            </a:xfrm>
            <a:custGeom>
              <a:avLst/>
              <a:gdLst/>
              <a:ahLst/>
              <a:cxnLst/>
              <a:rect l="l" t="t" r="r" b="b"/>
              <a:pathLst>
                <a:path w="2471" h="521" extrusionOk="0">
                  <a:moveTo>
                    <a:pt x="136" y="71"/>
                  </a:moveTo>
                  <a:lnTo>
                    <a:pt x="2335" y="390"/>
                  </a:lnTo>
                  <a:cubicBezTo>
                    <a:pt x="2378" y="396"/>
                    <a:pt x="2373" y="455"/>
                    <a:pt x="2330" y="455"/>
                  </a:cubicBezTo>
                  <a:lnTo>
                    <a:pt x="125" y="136"/>
                  </a:lnTo>
                  <a:cubicBezTo>
                    <a:pt x="109" y="130"/>
                    <a:pt x="98" y="114"/>
                    <a:pt x="98" y="98"/>
                  </a:cubicBezTo>
                  <a:cubicBezTo>
                    <a:pt x="98" y="87"/>
                    <a:pt x="104" y="81"/>
                    <a:pt x="109" y="76"/>
                  </a:cubicBezTo>
                  <a:cubicBezTo>
                    <a:pt x="115" y="71"/>
                    <a:pt x="125" y="71"/>
                    <a:pt x="131" y="71"/>
                  </a:cubicBezTo>
                  <a:close/>
                  <a:moveTo>
                    <a:pt x="147" y="0"/>
                  </a:moveTo>
                  <a:cubicBezTo>
                    <a:pt x="120" y="0"/>
                    <a:pt x="93" y="6"/>
                    <a:pt x="71" y="22"/>
                  </a:cubicBezTo>
                  <a:cubicBezTo>
                    <a:pt x="1" y="76"/>
                    <a:pt x="28" y="190"/>
                    <a:pt x="115" y="201"/>
                  </a:cubicBezTo>
                  <a:lnTo>
                    <a:pt x="2319" y="520"/>
                  </a:lnTo>
                  <a:lnTo>
                    <a:pt x="2330" y="520"/>
                  </a:lnTo>
                  <a:cubicBezTo>
                    <a:pt x="2454" y="520"/>
                    <a:pt x="2471" y="341"/>
                    <a:pt x="2346" y="320"/>
                  </a:cubicBezTo>
                  <a:lnTo>
                    <a:pt x="147"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222;p29">
              <a:extLst>
                <a:ext uri="{FF2B5EF4-FFF2-40B4-BE49-F238E27FC236}">
                  <a16:creationId xmlns:a16="http://schemas.microsoft.com/office/drawing/2014/main" id="{8CD0EF1E-2857-BB80-81AD-9225B8D918BD}"/>
                </a:ext>
              </a:extLst>
            </p:cNvPr>
            <p:cNvSpPr/>
            <p:nvPr/>
          </p:nvSpPr>
          <p:spPr>
            <a:xfrm>
              <a:off x="3508850" y="2878075"/>
              <a:ext cx="1247300" cy="75700"/>
            </a:xfrm>
            <a:custGeom>
              <a:avLst/>
              <a:gdLst/>
              <a:ahLst/>
              <a:cxnLst/>
              <a:rect l="l" t="t" r="r" b="b"/>
              <a:pathLst>
                <a:path w="49892" h="3028" extrusionOk="0">
                  <a:moveTo>
                    <a:pt x="49821" y="0"/>
                  </a:moveTo>
                  <a:lnTo>
                    <a:pt x="87" y="2892"/>
                  </a:lnTo>
                  <a:cubicBezTo>
                    <a:pt x="1" y="2898"/>
                    <a:pt x="6" y="3028"/>
                    <a:pt x="93" y="3028"/>
                  </a:cubicBezTo>
                  <a:lnTo>
                    <a:pt x="98" y="3028"/>
                  </a:lnTo>
                  <a:lnTo>
                    <a:pt x="49826" y="130"/>
                  </a:lnTo>
                  <a:cubicBezTo>
                    <a:pt x="49864" y="130"/>
                    <a:pt x="49891" y="98"/>
                    <a:pt x="49891" y="60"/>
                  </a:cubicBezTo>
                  <a:cubicBezTo>
                    <a:pt x="49886" y="27"/>
                    <a:pt x="49853" y="0"/>
                    <a:pt x="4982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223;p29">
              <a:extLst>
                <a:ext uri="{FF2B5EF4-FFF2-40B4-BE49-F238E27FC236}">
                  <a16:creationId xmlns:a16="http://schemas.microsoft.com/office/drawing/2014/main" id="{2C7775AC-228F-EBFC-5B1A-23D863D69A77}"/>
                </a:ext>
              </a:extLst>
            </p:cNvPr>
            <p:cNvSpPr/>
            <p:nvPr/>
          </p:nvSpPr>
          <p:spPr>
            <a:xfrm>
              <a:off x="3508575" y="2877125"/>
              <a:ext cx="1248525" cy="77475"/>
            </a:xfrm>
            <a:custGeom>
              <a:avLst/>
              <a:gdLst/>
              <a:ahLst/>
              <a:cxnLst/>
              <a:rect l="l" t="t" r="r" b="b"/>
              <a:pathLst>
                <a:path w="49941" h="3099" extrusionOk="0">
                  <a:moveTo>
                    <a:pt x="49832" y="71"/>
                  </a:moveTo>
                  <a:cubicBezTo>
                    <a:pt x="49848" y="71"/>
                    <a:pt x="49864" y="82"/>
                    <a:pt x="49870" y="103"/>
                  </a:cubicBezTo>
                  <a:cubicBezTo>
                    <a:pt x="49870" y="109"/>
                    <a:pt x="49864" y="119"/>
                    <a:pt x="49859" y="125"/>
                  </a:cubicBezTo>
                  <a:cubicBezTo>
                    <a:pt x="49854" y="130"/>
                    <a:pt x="49843" y="136"/>
                    <a:pt x="49837" y="136"/>
                  </a:cubicBezTo>
                  <a:lnTo>
                    <a:pt x="109" y="3028"/>
                  </a:lnTo>
                  <a:lnTo>
                    <a:pt x="104" y="3028"/>
                  </a:lnTo>
                  <a:cubicBezTo>
                    <a:pt x="88" y="3028"/>
                    <a:pt x="71" y="3017"/>
                    <a:pt x="71" y="3001"/>
                  </a:cubicBezTo>
                  <a:cubicBezTo>
                    <a:pt x="71" y="2990"/>
                    <a:pt x="71" y="2979"/>
                    <a:pt x="77" y="2974"/>
                  </a:cubicBezTo>
                  <a:cubicBezTo>
                    <a:pt x="88" y="2968"/>
                    <a:pt x="93" y="2963"/>
                    <a:pt x="104" y="2963"/>
                  </a:cubicBezTo>
                  <a:lnTo>
                    <a:pt x="49832" y="71"/>
                  </a:lnTo>
                  <a:close/>
                  <a:moveTo>
                    <a:pt x="49827" y="0"/>
                  </a:moveTo>
                  <a:lnTo>
                    <a:pt x="98" y="2898"/>
                  </a:lnTo>
                  <a:cubicBezTo>
                    <a:pt x="44" y="2898"/>
                    <a:pt x="1" y="2947"/>
                    <a:pt x="1" y="3001"/>
                  </a:cubicBezTo>
                  <a:cubicBezTo>
                    <a:pt x="6" y="3055"/>
                    <a:pt x="50" y="3098"/>
                    <a:pt x="104" y="3098"/>
                  </a:cubicBezTo>
                  <a:lnTo>
                    <a:pt x="109" y="3098"/>
                  </a:lnTo>
                  <a:lnTo>
                    <a:pt x="49843" y="201"/>
                  </a:lnTo>
                  <a:cubicBezTo>
                    <a:pt x="49897" y="201"/>
                    <a:pt x="49940" y="152"/>
                    <a:pt x="49935" y="98"/>
                  </a:cubicBezTo>
                  <a:cubicBezTo>
                    <a:pt x="49929" y="44"/>
                    <a:pt x="49886" y="0"/>
                    <a:pt x="4982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224;p29">
              <a:extLst>
                <a:ext uri="{FF2B5EF4-FFF2-40B4-BE49-F238E27FC236}">
                  <a16:creationId xmlns:a16="http://schemas.microsoft.com/office/drawing/2014/main" id="{3C6D7094-A767-562D-CC10-A390B8C2F6DB}"/>
                </a:ext>
              </a:extLst>
            </p:cNvPr>
            <p:cNvSpPr/>
            <p:nvPr/>
          </p:nvSpPr>
          <p:spPr>
            <a:xfrm>
              <a:off x="3519425" y="4003325"/>
              <a:ext cx="1224125" cy="216550"/>
            </a:xfrm>
            <a:custGeom>
              <a:avLst/>
              <a:gdLst/>
              <a:ahLst/>
              <a:cxnLst/>
              <a:rect l="l" t="t" r="r" b="b"/>
              <a:pathLst>
                <a:path w="48965" h="8662" extrusionOk="0">
                  <a:moveTo>
                    <a:pt x="73" y="1"/>
                  </a:moveTo>
                  <a:cubicBezTo>
                    <a:pt x="43" y="1"/>
                    <a:pt x="15" y="26"/>
                    <a:pt x="6" y="55"/>
                  </a:cubicBezTo>
                  <a:cubicBezTo>
                    <a:pt x="0" y="93"/>
                    <a:pt x="27" y="126"/>
                    <a:pt x="60" y="131"/>
                  </a:cubicBezTo>
                  <a:lnTo>
                    <a:pt x="48862" y="8661"/>
                  </a:lnTo>
                  <a:lnTo>
                    <a:pt x="48873" y="8661"/>
                  </a:lnTo>
                  <a:cubicBezTo>
                    <a:pt x="48954" y="8661"/>
                    <a:pt x="48965" y="8542"/>
                    <a:pt x="48883" y="8531"/>
                  </a:cubicBezTo>
                  <a:lnTo>
                    <a:pt x="81" y="1"/>
                  </a:lnTo>
                  <a:cubicBezTo>
                    <a:pt x="79" y="1"/>
                    <a:pt x="76" y="1"/>
                    <a:pt x="7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25;p29">
              <a:extLst>
                <a:ext uri="{FF2B5EF4-FFF2-40B4-BE49-F238E27FC236}">
                  <a16:creationId xmlns:a16="http://schemas.microsoft.com/office/drawing/2014/main" id="{9BFAF90B-6BE4-62F4-0B0B-44455B2970DE}"/>
                </a:ext>
              </a:extLst>
            </p:cNvPr>
            <p:cNvSpPr/>
            <p:nvPr/>
          </p:nvSpPr>
          <p:spPr>
            <a:xfrm>
              <a:off x="3517700" y="4002500"/>
              <a:ext cx="1227075" cy="218175"/>
            </a:xfrm>
            <a:custGeom>
              <a:avLst/>
              <a:gdLst/>
              <a:ahLst/>
              <a:cxnLst/>
              <a:rect l="l" t="t" r="r" b="b"/>
              <a:pathLst>
                <a:path w="49083" h="8727" extrusionOk="0">
                  <a:moveTo>
                    <a:pt x="145" y="67"/>
                  </a:moveTo>
                  <a:lnTo>
                    <a:pt x="48947" y="8597"/>
                  </a:lnTo>
                  <a:cubicBezTo>
                    <a:pt x="48963" y="8597"/>
                    <a:pt x="48980" y="8613"/>
                    <a:pt x="48974" y="8635"/>
                  </a:cubicBezTo>
                  <a:cubicBezTo>
                    <a:pt x="48974" y="8651"/>
                    <a:pt x="48958" y="8662"/>
                    <a:pt x="48942" y="8662"/>
                  </a:cubicBezTo>
                  <a:lnTo>
                    <a:pt x="48936" y="8662"/>
                  </a:lnTo>
                  <a:lnTo>
                    <a:pt x="134" y="132"/>
                  </a:lnTo>
                  <a:cubicBezTo>
                    <a:pt x="118" y="132"/>
                    <a:pt x="107" y="116"/>
                    <a:pt x="107" y="94"/>
                  </a:cubicBezTo>
                  <a:cubicBezTo>
                    <a:pt x="112" y="83"/>
                    <a:pt x="129" y="67"/>
                    <a:pt x="140" y="67"/>
                  </a:cubicBezTo>
                  <a:close/>
                  <a:moveTo>
                    <a:pt x="141" y="0"/>
                  </a:moveTo>
                  <a:cubicBezTo>
                    <a:pt x="23" y="0"/>
                    <a:pt x="0" y="177"/>
                    <a:pt x="123" y="202"/>
                  </a:cubicBezTo>
                  <a:lnTo>
                    <a:pt x="48925" y="8727"/>
                  </a:lnTo>
                  <a:lnTo>
                    <a:pt x="48942" y="8727"/>
                  </a:lnTo>
                  <a:cubicBezTo>
                    <a:pt x="49066" y="8727"/>
                    <a:pt x="49082" y="8548"/>
                    <a:pt x="48958" y="8526"/>
                  </a:cubicBezTo>
                  <a:lnTo>
                    <a:pt x="161" y="2"/>
                  </a:lnTo>
                  <a:cubicBezTo>
                    <a:pt x="154" y="1"/>
                    <a:pt x="147" y="0"/>
                    <a:pt x="14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26;p29">
              <a:extLst>
                <a:ext uri="{FF2B5EF4-FFF2-40B4-BE49-F238E27FC236}">
                  <a16:creationId xmlns:a16="http://schemas.microsoft.com/office/drawing/2014/main" id="{2B33EE69-5D67-4638-1AE8-9C289CA9FD65}"/>
                </a:ext>
              </a:extLst>
            </p:cNvPr>
            <p:cNvSpPr/>
            <p:nvPr/>
          </p:nvSpPr>
          <p:spPr>
            <a:xfrm>
              <a:off x="3476225" y="749350"/>
              <a:ext cx="2535300" cy="915050"/>
            </a:xfrm>
            <a:custGeom>
              <a:avLst/>
              <a:gdLst/>
              <a:ahLst/>
              <a:cxnLst/>
              <a:rect l="l" t="t" r="r" b="b"/>
              <a:pathLst>
                <a:path w="101412" h="36602" extrusionOk="0">
                  <a:moveTo>
                    <a:pt x="101344" y="0"/>
                  </a:moveTo>
                  <a:cubicBezTo>
                    <a:pt x="101334" y="0"/>
                    <a:pt x="101324" y="2"/>
                    <a:pt x="101315" y="7"/>
                  </a:cubicBezTo>
                  <a:lnTo>
                    <a:pt x="71" y="36472"/>
                  </a:lnTo>
                  <a:cubicBezTo>
                    <a:pt x="0" y="36493"/>
                    <a:pt x="17" y="36596"/>
                    <a:pt x="93" y="36602"/>
                  </a:cubicBezTo>
                  <a:cubicBezTo>
                    <a:pt x="103" y="36602"/>
                    <a:pt x="109" y="36596"/>
                    <a:pt x="114" y="36596"/>
                  </a:cubicBezTo>
                  <a:lnTo>
                    <a:pt x="101358" y="131"/>
                  </a:lnTo>
                  <a:cubicBezTo>
                    <a:pt x="101396" y="115"/>
                    <a:pt x="101412" y="77"/>
                    <a:pt x="101401" y="45"/>
                  </a:cubicBezTo>
                  <a:cubicBezTo>
                    <a:pt x="101393" y="17"/>
                    <a:pt x="101370" y="0"/>
                    <a:pt x="10134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7;p29">
              <a:extLst>
                <a:ext uri="{FF2B5EF4-FFF2-40B4-BE49-F238E27FC236}">
                  <a16:creationId xmlns:a16="http://schemas.microsoft.com/office/drawing/2014/main" id="{1969A64F-564C-76B0-29C8-C25FB4E474A9}"/>
                </a:ext>
              </a:extLst>
            </p:cNvPr>
            <p:cNvSpPr/>
            <p:nvPr/>
          </p:nvSpPr>
          <p:spPr>
            <a:xfrm>
              <a:off x="3475950" y="748500"/>
              <a:ext cx="2536525" cy="916725"/>
            </a:xfrm>
            <a:custGeom>
              <a:avLst/>
              <a:gdLst/>
              <a:ahLst/>
              <a:cxnLst/>
              <a:rect l="l" t="t" r="r" b="b"/>
              <a:pathLst>
                <a:path w="101461" h="36669" extrusionOk="0">
                  <a:moveTo>
                    <a:pt x="101363" y="68"/>
                  </a:moveTo>
                  <a:cubicBezTo>
                    <a:pt x="101369" y="73"/>
                    <a:pt x="101374" y="79"/>
                    <a:pt x="101380" y="89"/>
                  </a:cubicBezTo>
                  <a:cubicBezTo>
                    <a:pt x="101380" y="100"/>
                    <a:pt x="101380" y="106"/>
                    <a:pt x="101380" y="116"/>
                  </a:cubicBezTo>
                  <a:cubicBezTo>
                    <a:pt x="101374" y="122"/>
                    <a:pt x="101369" y="127"/>
                    <a:pt x="101358" y="133"/>
                  </a:cubicBezTo>
                  <a:lnTo>
                    <a:pt x="114" y="36598"/>
                  </a:lnTo>
                  <a:cubicBezTo>
                    <a:pt x="111" y="36599"/>
                    <a:pt x="109" y="36599"/>
                    <a:pt x="106" y="36599"/>
                  </a:cubicBezTo>
                  <a:cubicBezTo>
                    <a:pt x="93" y="36599"/>
                    <a:pt x="80" y="36589"/>
                    <a:pt x="71" y="36576"/>
                  </a:cubicBezTo>
                  <a:cubicBezTo>
                    <a:pt x="71" y="36571"/>
                    <a:pt x="71" y="36560"/>
                    <a:pt x="76" y="36554"/>
                  </a:cubicBezTo>
                  <a:cubicBezTo>
                    <a:pt x="76" y="36543"/>
                    <a:pt x="87" y="36538"/>
                    <a:pt x="93" y="36538"/>
                  </a:cubicBezTo>
                  <a:lnTo>
                    <a:pt x="101342" y="68"/>
                  </a:lnTo>
                  <a:close/>
                  <a:moveTo>
                    <a:pt x="101350" y="0"/>
                  </a:moveTo>
                  <a:cubicBezTo>
                    <a:pt x="101338" y="0"/>
                    <a:pt x="101326" y="3"/>
                    <a:pt x="101315" y="8"/>
                  </a:cubicBezTo>
                  <a:lnTo>
                    <a:pt x="71" y="36473"/>
                  </a:lnTo>
                  <a:cubicBezTo>
                    <a:pt x="44" y="36478"/>
                    <a:pt x="22" y="36500"/>
                    <a:pt x="11" y="36522"/>
                  </a:cubicBezTo>
                  <a:cubicBezTo>
                    <a:pt x="1" y="36549"/>
                    <a:pt x="1" y="36576"/>
                    <a:pt x="11" y="36598"/>
                  </a:cubicBezTo>
                  <a:cubicBezTo>
                    <a:pt x="22" y="36641"/>
                    <a:pt x="60" y="36668"/>
                    <a:pt x="104" y="36668"/>
                  </a:cubicBezTo>
                  <a:cubicBezTo>
                    <a:pt x="114" y="36668"/>
                    <a:pt x="125" y="36663"/>
                    <a:pt x="136" y="36663"/>
                  </a:cubicBezTo>
                  <a:lnTo>
                    <a:pt x="101385" y="198"/>
                  </a:lnTo>
                  <a:cubicBezTo>
                    <a:pt x="101434" y="176"/>
                    <a:pt x="101461" y="122"/>
                    <a:pt x="101445" y="68"/>
                  </a:cubicBezTo>
                  <a:cubicBezTo>
                    <a:pt x="101434" y="41"/>
                    <a:pt x="101412" y="19"/>
                    <a:pt x="101385" y="8"/>
                  </a:cubicBezTo>
                  <a:cubicBezTo>
                    <a:pt x="101374" y="3"/>
                    <a:pt x="101362" y="0"/>
                    <a:pt x="10135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28;p29">
              <a:extLst>
                <a:ext uri="{FF2B5EF4-FFF2-40B4-BE49-F238E27FC236}">
                  <a16:creationId xmlns:a16="http://schemas.microsoft.com/office/drawing/2014/main" id="{85D0E988-BB16-E489-7FD2-B1D91A5F0356}"/>
                </a:ext>
              </a:extLst>
            </p:cNvPr>
            <p:cNvSpPr/>
            <p:nvPr/>
          </p:nvSpPr>
          <p:spPr>
            <a:xfrm>
              <a:off x="3476225" y="1636600"/>
              <a:ext cx="2893700" cy="602025"/>
            </a:xfrm>
            <a:custGeom>
              <a:avLst/>
              <a:gdLst/>
              <a:ahLst/>
              <a:cxnLst/>
              <a:rect l="l" t="t" r="r" b="b"/>
              <a:pathLst>
                <a:path w="115748" h="24081" extrusionOk="0">
                  <a:moveTo>
                    <a:pt x="115673" y="0"/>
                  </a:moveTo>
                  <a:cubicBezTo>
                    <a:pt x="115669" y="0"/>
                    <a:pt x="115665" y="1"/>
                    <a:pt x="115661" y="1"/>
                  </a:cubicBezTo>
                  <a:lnTo>
                    <a:pt x="82" y="23945"/>
                  </a:lnTo>
                  <a:cubicBezTo>
                    <a:pt x="0" y="23961"/>
                    <a:pt x="11" y="24080"/>
                    <a:pt x="93" y="24080"/>
                  </a:cubicBezTo>
                  <a:cubicBezTo>
                    <a:pt x="98" y="24080"/>
                    <a:pt x="103" y="24080"/>
                    <a:pt x="109" y="24075"/>
                  </a:cubicBezTo>
                  <a:lnTo>
                    <a:pt x="115688" y="131"/>
                  </a:lnTo>
                  <a:cubicBezTo>
                    <a:pt x="115726" y="126"/>
                    <a:pt x="115748" y="93"/>
                    <a:pt x="115742" y="55"/>
                  </a:cubicBezTo>
                  <a:cubicBezTo>
                    <a:pt x="115733" y="21"/>
                    <a:pt x="115705" y="0"/>
                    <a:pt x="11567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29;p29">
              <a:extLst>
                <a:ext uri="{FF2B5EF4-FFF2-40B4-BE49-F238E27FC236}">
                  <a16:creationId xmlns:a16="http://schemas.microsoft.com/office/drawing/2014/main" id="{F87F5D08-7024-EFB2-389B-B11634DF8601}"/>
                </a:ext>
              </a:extLst>
            </p:cNvPr>
            <p:cNvSpPr/>
            <p:nvPr/>
          </p:nvSpPr>
          <p:spPr>
            <a:xfrm>
              <a:off x="3475825" y="1635750"/>
              <a:ext cx="2895050" cy="603675"/>
            </a:xfrm>
            <a:custGeom>
              <a:avLst/>
              <a:gdLst/>
              <a:ahLst/>
              <a:cxnLst/>
              <a:rect l="l" t="t" r="r" b="b"/>
              <a:pathLst>
                <a:path w="115802" h="24147" extrusionOk="0">
                  <a:moveTo>
                    <a:pt x="115693" y="68"/>
                  </a:moveTo>
                  <a:cubicBezTo>
                    <a:pt x="115699" y="68"/>
                    <a:pt x="115704" y="73"/>
                    <a:pt x="115710" y="73"/>
                  </a:cubicBezTo>
                  <a:cubicBezTo>
                    <a:pt x="115715" y="79"/>
                    <a:pt x="115720" y="89"/>
                    <a:pt x="115720" y="95"/>
                  </a:cubicBezTo>
                  <a:cubicBezTo>
                    <a:pt x="115726" y="106"/>
                    <a:pt x="115720" y="111"/>
                    <a:pt x="115720" y="122"/>
                  </a:cubicBezTo>
                  <a:cubicBezTo>
                    <a:pt x="115715" y="127"/>
                    <a:pt x="115704" y="133"/>
                    <a:pt x="115699" y="133"/>
                  </a:cubicBezTo>
                  <a:lnTo>
                    <a:pt x="114" y="24076"/>
                  </a:lnTo>
                  <a:cubicBezTo>
                    <a:pt x="111" y="24077"/>
                    <a:pt x="108" y="24078"/>
                    <a:pt x="105" y="24078"/>
                  </a:cubicBezTo>
                  <a:cubicBezTo>
                    <a:pt x="92" y="24078"/>
                    <a:pt x="81" y="24068"/>
                    <a:pt x="76" y="24055"/>
                  </a:cubicBezTo>
                  <a:cubicBezTo>
                    <a:pt x="76" y="24044"/>
                    <a:pt x="76" y="24033"/>
                    <a:pt x="81" y="24028"/>
                  </a:cubicBezTo>
                  <a:cubicBezTo>
                    <a:pt x="87" y="24022"/>
                    <a:pt x="92" y="24017"/>
                    <a:pt x="103" y="24017"/>
                  </a:cubicBezTo>
                  <a:lnTo>
                    <a:pt x="115682" y="68"/>
                  </a:lnTo>
                  <a:close/>
                  <a:moveTo>
                    <a:pt x="115689" y="1"/>
                  </a:moveTo>
                  <a:cubicBezTo>
                    <a:pt x="115683" y="1"/>
                    <a:pt x="115677" y="1"/>
                    <a:pt x="115672" y="3"/>
                  </a:cubicBezTo>
                  <a:lnTo>
                    <a:pt x="87" y="23946"/>
                  </a:lnTo>
                  <a:cubicBezTo>
                    <a:pt x="33" y="23957"/>
                    <a:pt x="0" y="24011"/>
                    <a:pt x="11" y="24065"/>
                  </a:cubicBezTo>
                  <a:cubicBezTo>
                    <a:pt x="22" y="24114"/>
                    <a:pt x="60" y="24147"/>
                    <a:pt x="109" y="24147"/>
                  </a:cubicBezTo>
                  <a:lnTo>
                    <a:pt x="130" y="24147"/>
                  </a:lnTo>
                  <a:lnTo>
                    <a:pt x="115710" y="203"/>
                  </a:lnTo>
                  <a:cubicBezTo>
                    <a:pt x="115764" y="192"/>
                    <a:pt x="115802" y="138"/>
                    <a:pt x="115791" y="84"/>
                  </a:cubicBezTo>
                  <a:cubicBezTo>
                    <a:pt x="115785" y="57"/>
                    <a:pt x="115769" y="30"/>
                    <a:pt x="115747" y="19"/>
                  </a:cubicBezTo>
                  <a:cubicBezTo>
                    <a:pt x="115727" y="7"/>
                    <a:pt x="115707" y="1"/>
                    <a:pt x="11568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30;p29">
              <a:extLst>
                <a:ext uri="{FF2B5EF4-FFF2-40B4-BE49-F238E27FC236}">
                  <a16:creationId xmlns:a16="http://schemas.microsoft.com/office/drawing/2014/main" id="{B9EDDDDD-C0F8-6D82-A3EC-A3A82DAAD91F}"/>
                </a:ext>
              </a:extLst>
            </p:cNvPr>
            <p:cNvSpPr/>
            <p:nvPr/>
          </p:nvSpPr>
          <p:spPr>
            <a:xfrm>
              <a:off x="3675150" y="441775"/>
              <a:ext cx="833225" cy="461300"/>
            </a:xfrm>
            <a:custGeom>
              <a:avLst/>
              <a:gdLst/>
              <a:ahLst/>
              <a:cxnLst/>
              <a:rect l="l" t="t" r="r" b="b"/>
              <a:pathLst>
                <a:path w="33329" h="18452" extrusionOk="0">
                  <a:moveTo>
                    <a:pt x="100" y="1"/>
                  </a:moveTo>
                  <a:cubicBezTo>
                    <a:pt x="37" y="1"/>
                    <a:pt x="1" y="93"/>
                    <a:pt x="70" y="129"/>
                  </a:cubicBezTo>
                  <a:lnTo>
                    <a:pt x="33204" y="18446"/>
                  </a:lnTo>
                  <a:cubicBezTo>
                    <a:pt x="33215" y="18451"/>
                    <a:pt x="33225" y="18451"/>
                    <a:pt x="33236" y="18451"/>
                  </a:cubicBezTo>
                  <a:cubicBezTo>
                    <a:pt x="33307" y="18451"/>
                    <a:pt x="33328" y="18359"/>
                    <a:pt x="33269" y="18327"/>
                  </a:cubicBezTo>
                  <a:lnTo>
                    <a:pt x="135" y="10"/>
                  </a:lnTo>
                  <a:cubicBezTo>
                    <a:pt x="123" y="4"/>
                    <a:pt x="111"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31;p29">
              <a:extLst>
                <a:ext uri="{FF2B5EF4-FFF2-40B4-BE49-F238E27FC236}">
                  <a16:creationId xmlns:a16="http://schemas.microsoft.com/office/drawing/2014/main" id="{40A3B48E-934F-A11F-3061-4E49953A7A7D}"/>
                </a:ext>
              </a:extLst>
            </p:cNvPr>
            <p:cNvSpPr/>
            <p:nvPr/>
          </p:nvSpPr>
          <p:spPr>
            <a:xfrm>
              <a:off x="3673975" y="440950"/>
              <a:ext cx="834950" cy="462925"/>
            </a:xfrm>
            <a:custGeom>
              <a:avLst/>
              <a:gdLst/>
              <a:ahLst/>
              <a:cxnLst/>
              <a:rect l="l" t="t" r="r" b="b"/>
              <a:pathLst>
                <a:path w="33398" h="18517" extrusionOk="0">
                  <a:moveTo>
                    <a:pt x="165" y="70"/>
                  </a:moveTo>
                  <a:lnTo>
                    <a:pt x="33300" y="18387"/>
                  </a:lnTo>
                  <a:cubicBezTo>
                    <a:pt x="33305" y="18392"/>
                    <a:pt x="33310" y="18403"/>
                    <a:pt x="33316" y="18408"/>
                  </a:cubicBezTo>
                  <a:cubicBezTo>
                    <a:pt x="33320" y="18430"/>
                    <a:pt x="33304" y="18451"/>
                    <a:pt x="33284" y="18451"/>
                  </a:cubicBezTo>
                  <a:cubicBezTo>
                    <a:pt x="33278" y="18451"/>
                    <a:pt x="33273" y="18450"/>
                    <a:pt x="33267" y="18446"/>
                  </a:cubicBezTo>
                  <a:lnTo>
                    <a:pt x="133" y="130"/>
                  </a:lnTo>
                  <a:cubicBezTo>
                    <a:pt x="117" y="119"/>
                    <a:pt x="111" y="103"/>
                    <a:pt x="117" y="87"/>
                  </a:cubicBezTo>
                  <a:cubicBezTo>
                    <a:pt x="122" y="76"/>
                    <a:pt x="133" y="70"/>
                    <a:pt x="149" y="70"/>
                  </a:cubicBezTo>
                  <a:close/>
                  <a:moveTo>
                    <a:pt x="143" y="0"/>
                  </a:moveTo>
                  <a:cubicBezTo>
                    <a:pt x="53" y="0"/>
                    <a:pt x="0" y="135"/>
                    <a:pt x="100" y="189"/>
                  </a:cubicBezTo>
                  <a:lnTo>
                    <a:pt x="33235" y="18506"/>
                  </a:lnTo>
                  <a:cubicBezTo>
                    <a:pt x="33251" y="18517"/>
                    <a:pt x="33267" y="18517"/>
                    <a:pt x="33283" y="18517"/>
                  </a:cubicBezTo>
                  <a:cubicBezTo>
                    <a:pt x="33348" y="18517"/>
                    <a:pt x="33397" y="18457"/>
                    <a:pt x="33381" y="18392"/>
                  </a:cubicBezTo>
                  <a:cubicBezTo>
                    <a:pt x="33375" y="18365"/>
                    <a:pt x="33354" y="18343"/>
                    <a:pt x="33332" y="18333"/>
                  </a:cubicBezTo>
                  <a:lnTo>
                    <a:pt x="198" y="16"/>
                  </a:lnTo>
                  <a:cubicBezTo>
                    <a:pt x="179" y="5"/>
                    <a:pt x="160" y="0"/>
                    <a:pt x="143"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32;p29">
              <a:extLst>
                <a:ext uri="{FF2B5EF4-FFF2-40B4-BE49-F238E27FC236}">
                  <a16:creationId xmlns:a16="http://schemas.microsoft.com/office/drawing/2014/main" id="{2BD970D4-630A-85DD-B411-7919C480DF35}"/>
                </a:ext>
              </a:extLst>
            </p:cNvPr>
            <p:cNvSpPr/>
            <p:nvPr/>
          </p:nvSpPr>
          <p:spPr>
            <a:xfrm>
              <a:off x="2879950" y="287300"/>
              <a:ext cx="1277050" cy="751025"/>
            </a:xfrm>
            <a:custGeom>
              <a:avLst/>
              <a:gdLst/>
              <a:ahLst/>
              <a:cxnLst/>
              <a:rect l="l" t="t" r="r" b="b"/>
              <a:pathLst>
                <a:path w="51082" h="30041" extrusionOk="0">
                  <a:moveTo>
                    <a:pt x="50986" y="0"/>
                  </a:moveTo>
                  <a:cubicBezTo>
                    <a:pt x="50976" y="0"/>
                    <a:pt x="50964" y="3"/>
                    <a:pt x="50952" y="10"/>
                  </a:cubicBezTo>
                  <a:lnTo>
                    <a:pt x="60" y="29922"/>
                  </a:lnTo>
                  <a:cubicBezTo>
                    <a:pt x="0" y="29954"/>
                    <a:pt x="27" y="30041"/>
                    <a:pt x="92" y="30041"/>
                  </a:cubicBezTo>
                  <a:cubicBezTo>
                    <a:pt x="103" y="30041"/>
                    <a:pt x="119" y="30041"/>
                    <a:pt x="125" y="30035"/>
                  </a:cubicBezTo>
                  <a:lnTo>
                    <a:pt x="51017" y="129"/>
                  </a:lnTo>
                  <a:cubicBezTo>
                    <a:pt x="51081" y="88"/>
                    <a:pt x="51045" y="0"/>
                    <a:pt x="5098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233;p29">
              <a:extLst>
                <a:ext uri="{FF2B5EF4-FFF2-40B4-BE49-F238E27FC236}">
                  <a16:creationId xmlns:a16="http://schemas.microsoft.com/office/drawing/2014/main" id="{266A54AD-6975-23C7-FF0F-5CF6681B57EC}"/>
                </a:ext>
              </a:extLst>
            </p:cNvPr>
            <p:cNvSpPr/>
            <p:nvPr/>
          </p:nvSpPr>
          <p:spPr>
            <a:xfrm>
              <a:off x="2879400" y="286525"/>
              <a:ext cx="1278050" cy="752750"/>
            </a:xfrm>
            <a:custGeom>
              <a:avLst/>
              <a:gdLst/>
              <a:ahLst/>
              <a:cxnLst/>
              <a:rect l="l" t="t" r="r" b="b"/>
              <a:pathLst>
                <a:path w="51122" h="30110" extrusionOk="0">
                  <a:moveTo>
                    <a:pt x="51007" y="68"/>
                  </a:moveTo>
                  <a:cubicBezTo>
                    <a:pt x="51018" y="68"/>
                    <a:pt x="51028" y="73"/>
                    <a:pt x="51034" y="84"/>
                  </a:cubicBezTo>
                  <a:cubicBezTo>
                    <a:pt x="51039" y="90"/>
                    <a:pt x="51039" y="100"/>
                    <a:pt x="51039" y="111"/>
                  </a:cubicBezTo>
                  <a:cubicBezTo>
                    <a:pt x="51034" y="117"/>
                    <a:pt x="51034" y="122"/>
                    <a:pt x="51023" y="127"/>
                  </a:cubicBezTo>
                  <a:lnTo>
                    <a:pt x="130" y="30034"/>
                  </a:lnTo>
                  <a:cubicBezTo>
                    <a:pt x="125" y="30038"/>
                    <a:pt x="119" y="30039"/>
                    <a:pt x="113" y="30039"/>
                  </a:cubicBezTo>
                  <a:cubicBezTo>
                    <a:pt x="103" y="30039"/>
                    <a:pt x="94" y="30033"/>
                    <a:pt x="87" y="30023"/>
                  </a:cubicBezTo>
                  <a:cubicBezTo>
                    <a:pt x="82" y="30018"/>
                    <a:pt x="82" y="30007"/>
                    <a:pt x="82" y="30001"/>
                  </a:cubicBezTo>
                  <a:cubicBezTo>
                    <a:pt x="87" y="29990"/>
                    <a:pt x="93" y="29985"/>
                    <a:pt x="98" y="29980"/>
                  </a:cubicBezTo>
                  <a:lnTo>
                    <a:pt x="50991" y="73"/>
                  </a:lnTo>
                  <a:cubicBezTo>
                    <a:pt x="50996" y="68"/>
                    <a:pt x="51001" y="68"/>
                    <a:pt x="51007" y="68"/>
                  </a:cubicBezTo>
                  <a:close/>
                  <a:moveTo>
                    <a:pt x="51007" y="1"/>
                  </a:moveTo>
                  <a:cubicBezTo>
                    <a:pt x="50991" y="1"/>
                    <a:pt x="50974" y="5"/>
                    <a:pt x="50958" y="14"/>
                  </a:cubicBezTo>
                  <a:lnTo>
                    <a:pt x="65" y="29920"/>
                  </a:lnTo>
                  <a:cubicBezTo>
                    <a:pt x="44" y="29936"/>
                    <a:pt x="22" y="29958"/>
                    <a:pt x="17" y="29980"/>
                  </a:cubicBezTo>
                  <a:cubicBezTo>
                    <a:pt x="0" y="30045"/>
                    <a:pt x="49" y="30110"/>
                    <a:pt x="114" y="30110"/>
                  </a:cubicBezTo>
                  <a:cubicBezTo>
                    <a:pt x="130" y="30110"/>
                    <a:pt x="152" y="30104"/>
                    <a:pt x="168" y="30093"/>
                  </a:cubicBezTo>
                  <a:lnTo>
                    <a:pt x="51056" y="187"/>
                  </a:lnTo>
                  <a:cubicBezTo>
                    <a:pt x="51083" y="176"/>
                    <a:pt x="51099" y="149"/>
                    <a:pt x="51104" y="127"/>
                  </a:cubicBezTo>
                  <a:cubicBezTo>
                    <a:pt x="51121" y="59"/>
                    <a:pt x="51067" y="1"/>
                    <a:pt x="5100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234;p29">
              <a:extLst>
                <a:ext uri="{FF2B5EF4-FFF2-40B4-BE49-F238E27FC236}">
                  <a16:creationId xmlns:a16="http://schemas.microsoft.com/office/drawing/2014/main" id="{AE6802B0-F829-740B-12C3-CDBD6B3832EA}"/>
                </a:ext>
              </a:extLst>
            </p:cNvPr>
            <p:cNvSpPr/>
            <p:nvPr/>
          </p:nvSpPr>
          <p:spPr>
            <a:xfrm>
              <a:off x="2875600" y="342800"/>
              <a:ext cx="1372225" cy="753475"/>
            </a:xfrm>
            <a:custGeom>
              <a:avLst/>
              <a:gdLst/>
              <a:ahLst/>
              <a:cxnLst/>
              <a:rect l="l" t="t" r="r" b="b"/>
              <a:pathLst>
                <a:path w="54889" h="30139" extrusionOk="0">
                  <a:moveTo>
                    <a:pt x="54791" y="1"/>
                  </a:moveTo>
                  <a:cubicBezTo>
                    <a:pt x="54780" y="1"/>
                    <a:pt x="54768" y="4"/>
                    <a:pt x="54755" y="10"/>
                  </a:cubicBezTo>
                  <a:lnTo>
                    <a:pt x="60" y="30014"/>
                  </a:lnTo>
                  <a:cubicBezTo>
                    <a:pt x="1" y="30047"/>
                    <a:pt x="22" y="30139"/>
                    <a:pt x="93" y="30139"/>
                  </a:cubicBezTo>
                  <a:cubicBezTo>
                    <a:pt x="104" y="30139"/>
                    <a:pt x="115" y="30133"/>
                    <a:pt x="125" y="30128"/>
                  </a:cubicBezTo>
                  <a:lnTo>
                    <a:pt x="54820" y="124"/>
                  </a:lnTo>
                  <a:cubicBezTo>
                    <a:pt x="54889" y="87"/>
                    <a:pt x="54853" y="1"/>
                    <a:pt x="5479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235;p29">
              <a:extLst>
                <a:ext uri="{FF2B5EF4-FFF2-40B4-BE49-F238E27FC236}">
                  <a16:creationId xmlns:a16="http://schemas.microsoft.com/office/drawing/2014/main" id="{4D2F1999-D7C6-72FD-1B37-66A0FA42C642}"/>
                </a:ext>
              </a:extLst>
            </p:cNvPr>
            <p:cNvSpPr/>
            <p:nvPr/>
          </p:nvSpPr>
          <p:spPr>
            <a:xfrm>
              <a:off x="2874400" y="341925"/>
              <a:ext cx="1373875" cy="755175"/>
            </a:xfrm>
            <a:custGeom>
              <a:avLst/>
              <a:gdLst/>
              <a:ahLst/>
              <a:cxnLst/>
              <a:rect l="l" t="t" r="r" b="b"/>
              <a:pathLst>
                <a:path w="54955" h="30207" extrusionOk="0">
                  <a:moveTo>
                    <a:pt x="54835" y="67"/>
                  </a:moveTo>
                  <a:cubicBezTo>
                    <a:pt x="54852" y="67"/>
                    <a:pt x="54863" y="72"/>
                    <a:pt x="54868" y="83"/>
                  </a:cubicBezTo>
                  <a:cubicBezTo>
                    <a:pt x="54868" y="94"/>
                    <a:pt x="54873" y="105"/>
                    <a:pt x="54868" y="110"/>
                  </a:cubicBezTo>
                  <a:cubicBezTo>
                    <a:pt x="54868" y="121"/>
                    <a:pt x="54863" y="127"/>
                    <a:pt x="54852" y="132"/>
                  </a:cubicBezTo>
                  <a:lnTo>
                    <a:pt x="157" y="30136"/>
                  </a:lnTo>
                  <a:cubicBezTo>
                    <a:pt x="152" y="30138"/>
                    <a:pt x="147" y="30139"/>
                    <a:pt x="143" y="30139"/>
                  </a:cubicBezTo>
                  <a:cubicBezTo>
                    <a:pt x="121" y="30139"/>
                    <a:pt x="104" y="30120"/>
                    <a:pt x="108" y="30098"/>
                  </a:cubicBezTo>
                  <a:cubicBezTo>
                    <a:pt x="114" y="30087"/>
                    <a:pt x="119" y="30082"/>
                    <a:pt x="125" y="30076"/>
                  </a:cubicBezTo>
                  <a:lnTo>
                    <a:pt x="54819" y="72"/>
                  </a:lnTo>
                  <a:cubicBezTo>
                    <a:pt x="54825" y="72"/>
                    <a:pt x="54830" y="67"/>
                    <a:pt x="54835" y="67"/>
                  </a:cubicBezTo>
                  <a:close/>
                  <a:moveTo>
                    <a:pt x="54836" y="0"/>
                  </a:moveTo>
                  <a:cubicBezTo>
                    <a:pt x="54820" y="0"/>
                    <a:pt x="54803" y="4"/>
                    <a:pt x="54787" y="13"/>
                  </a:cubicBezTo>
                  <a:lnTo>
                    <a:pt x="92" y="30017"/>
                  </a:lnTo>
                  <a:cubicBezTo>
                    <a:pt x="0" y="30071"/>
                    <a:pt x="38" y="30206"/>
                    <a:pt x="141" y="30206"/>
                  </a:cubicBezTo>
                  <a:cubicBezTo>
                    <a:pt x="157" y="30206"/>
                    <a:pt x="173" y="30201"/>
                    <a:pt x="190" y="30195"/>
                  </a:cubicBezTo>
                  <a:lnTo>
                    <a:pt x="54884" y="192"/>
                  </a:lnTo>
                  <a:cubicBezTo>
                    <a:pt x="54911" y="175"/>
                    <a:pt x="54927" y="154"/>
                    <a:pt x="54933" y="127"/>
                  </a:cubicBezTo>
                  <a:cubicBezTo>
                    <a:pt x="54955" y="62"/>
                    <a:pt x="54900" y="0"/>
                    <a:pt x="5483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236;p29">
              <a:extLst>
                <a:ext uri="{FF2B5EF4-FFF2-40B4-BE49-F238E27FC236}">
                  <a16:creationId xmlns:a16="http://schemas.microsoft.com/office/drawing/2014/main" id="{533DDBB2-8062-7DC6-5CAC-5EDB2E0BB0C8}"/>
                </a:ext>
              </a:extLst>
            </p:cNvPr>
            <p:cNvSpPr/>
            <p:nvPr/>
          </p:nvSpPr>
          <p:spPr>
            <a:xfrm>
              <a:off x="2422575" y="560400"/>
              <a:ext cx="1003025" cy="396825"/>
            </a:xfrm>
            <a:custGeom>
              <a:avLst/>
              <a:gdLst/>
              <a:ahLst/>
              <a:cxnLst/>
              <a:rect l="l" t="t" r="r" b="b"/>
              <a:pathLst>
                <a:path w="40121" h="15873" extrusionOk="0">
                  <a:moveTo>
                    <a:pt x="77" y="1"/>
                  </a:moveTo>
                  <a:cubicBezTo>
                    <a:pt x="51" y="1"/>
                    <a:pt x="24" y="16"/>
                    <a:pt x="11" y="42"/>
                  </a:cubicBezTo>
                  <a:cubicBezTo>
                    <a:pt x="0" y="80"/>
                    <a:pt x="17" y="118"/>
                    <a:pt x="49" y="129"/>
                  </a:cubicBezTo>
                  <a:lnTo>
                    <a:pt x="40002" y="15867"/>
                  </a:lnTo>
                  <a:cubicBezTo>
                    <a:pt x="40007" y="15873"/>
                    <a:pt x="40018" y="15873"/>
                    <a:pt x="40023" y="15873"/>
                  </a:cubicBezTo>
                  <a:cubicBezTo>
                    <a:pt x="40099" y="15873"/>
                    <a:pt x="40121" y="15770"/>
                    <a:pt x="40051" y="15743"/>
                  </a:cubicBezTo>
                  <a:lnTo>
                    <a:pt x="98" y="4"/>
                  </a:lnTo>
                  <a:cubicBezTo>
                    <a:pt x="91" y="2"/>
                    <a:pt x="84" y="1"/>
                    <a:pt x="7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237;p29">
              <a:extLst>
                <a:ext uri="{FF2B5EF4-FFF2-40B4-BE49-F238E27FC236}">
                  <a16:creationId xmlns:a16="http://schemas.microsoft.com/office/drawing/2014/main" id="{EFD33FF9-1BFF-1D97-61BD-138D48859F99}"/>
                </a:ext>
              </a:extLst>
            </p:cNvPr>
            <p:cNvSpPr/>
            <p:nvPr/>
          </p:nvSpPr>
          <p:spPr>
            <a:xfrm>
              <a:off x="2420775" y="559600"/>
              <a:ext cx="1005925" cy="398450"/>
            </a:xfrm>
            <a:custGeom>
              <a:avLst/>
              <a:gdLst/>
              <a:ahLst/>
              <a:cxnLst/>
              <a:rect l="l" t="t" r="r" b="b"/>
              <a:pathLst>
                <a:path w="40237" h="15938" extrusionOk="0">
                  <a:moveTo>
                    <a:pt x="159" y="69"/>
                  </a:moveTo>
                  <a:lnTo>
                    <a:pt x="40112" y="15807"/>
                  </a:lnTo>
                  <a:cubicBezTo>
                    <a:pt x="40128" y="15813"/>
                    <a:pt x="40133" y="15834"/>
                    <a:pt x="40128" y="15850"/>
                  </a:cubicBezTo>
                  <a:cubicBezTo>
                    <a:pt x="40124" y="15862"/>
                    <a:pt x="40112" y="15871"/>
                    <a:pt x="40099" y="15871"/>
                  </a:cubicBezTo>
                  <a:cubicBezTo>
                    <a:pt x="40094" y="15871"/>
                    <a:pt x="40089" y="15870"/>
                    <a:pt x="40085" y="15867"/>
                  </a:cubicBezTo>
                  <a:lnTo>
                    <a:pt x="137" y="134"/>
                  </a:lnTo>
                  <a:cubicBezTo>
                    <a:pt x="116" y="123"/>
                    <a:pt x="110" y="107"/>
                    <a:pt x="116" y="90"/>
                  </a:cubicBezTo>
                  <a:cubicBezTo>
                    <a:pt x="121" y="79"/>
                    <a:pt x="127" y="74"/>
                    <a:pt x="132" y="69"/>
                  </a:cubicBezTo>
                  <a:close/>
                  <a:moveTo>
                    <a:pt x="145" y="1"/>
                  </a:moveTo>
                  <a:cubicBezTo>
                    <a:pt x="47" y="1"/>
                    <a:pt x="0" y="150"/>
                    <a:pt x="110" y="193"/>
                  </a:cubicBezTo>
                  <a:lnTo>
                    <a:pt x="40063" y="15932"/>
                  </a:lnTo>
                  <a:cubicBezTo>
                    <a:pt x="40074" y="15937"/>
                    <a:pt x="40085" y="15937"/>
                    <a:pt x="40095" y="15937"/>
                  </a:cubicBezTo>
                  <a:cubicBezTo>
                    <a:pt x="40209" y="15937"/>
                    <a:pt x="40236" y="15785"/>
                    <a:pt x="40133" y="15748"/>
                  </a:cubicBezTo>
                  <a:lnTo>
                    <a:pt x="186" y="9"/>
                  </a:lnTo>
                  <a:cubicBezTo>
                    <a:pt x="172" y="3"/>
                    <a:pt x="158" y="1"/>
                    <a:pt x="14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238;p29">
              <a:extLst>
                <a:ext uri="{FF2B5EF4-FFF2-40B4-BE49-F238E27FC236}">
                  <a16:creationId xmlns:a16="http://schemas.microsoft.com/office/drawing/2014/main" id="{4A9C1177-FE14-18AC-1BC2-88F95D670E5F}"/>
                </a:ext>
              </a:extLst>
            </p:cNvPr>
            <p:cNvSpPr/>
            <p:nvPr/>
          </p:nvSpPr>
          <p:spPr>
            <a:xfrm>
              <a:off x="2463975" y="488875"/>
              <a:ext cx="791725" cy="336200"/>
            </a:xfrm>
            <a:custGeom>
              <a:avLst/>
              <a:gdLst/>
              <a:ahLst/>
              <a:cxnLst/>
              <a:rect l="l" t="t" r="r" b="b"/>
              <a:pathLst>
                <a:path w="31669" h="13448" extrusionOk="0">
                  <a:moveTo>
                    <a:pt x="94" y="0"/>
                  </a:moveTo>
                  <a:cubicBezTo>
                    <a:pt x="30" y="0"/>
                    <a:pt x="0" y="97"/>
                    <a:pt x="72" y="130"/>
                  </a:cubicBezTo>
                  <a:lnTo>
                    <a:pt x="31549" y="13442"/>
                  </a:lnTo>
                  <a:cubicBezTo>
                    <a:pt x="31554" y="13448"/>
                    <a:pt x="31565" y="13448"/>
                    <a:pt x="31576" y="13448"/>
                  </a:cubicBezTo>
                  <a:cubicBezTo>
                    <a:pt x="31646" y="13448"/>
                    <a:pt x="31668" y="13345"/>
                    <a:pt x="31598" y="13318"/>
                  </a:cubicBezTo>
                  <a:lnTo>
                    <a:pt x="121" y="6"/>
                  </a:lnTo>
                  <a:cubicBezTo>
                    <a:pt x="111" y="2"/>
                    <a:pt x="102" y="0"/>
                    <a:pt x="9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239;p29">
              <a:extLst>
                <a:ext uri="{FF2B5EF4-FFF2-40B4-BE49-F238E27FC236}">
                  <a16:creationId xmlns:a16="http://schemas.microsoft.com/office/drawing/2014/main" id="{4ACC972D-679D-EAFF-07B3-C1C868CCE083}"/>
                </a:ext>
              </a:extLst>
            </p:cNvPr>
            <p:cNvSpPr/>
            <p:nvPr/>
          </p:nvSpPr>
          <p:spPr>
            <a:xfrm>
              <a:off x="2462600" y="487975"/>
              <a:ext cx="794300" cy="337925"/>
            </a:xfrm>
            <a:custGeom>
              <a:avLst/>
              <a:gdLst/>
              <a:ahLst/>
              <a:cxnLst/>
              <a:rect l="l" t="t" r="r" b="b"/>
              <a:pathLst>
                <a:path w="31772" h="13517" extrusionOk="0">
                  <a:moveTo>
                    <a:pt x="154" y="69"/>
                  </a:moveTo>
                  <a:cubicBezTo>
                    <a:pt x="160" y="69"/>
                    <a:pt x="160" y="74"/>
                    <a:pt x="165" y="74"/>
                  </a:cubicBezTo>
                  <a:lnTo>
                    <a:pt x="31642" y="13386"/>
                  </a:lnTo>
                  <a:cubicBezTo>
                    <a:pt x="31658" y="13392"/>
                    <a:pt x="31669" y="13413"/>
                    <a:pt x="31658" y="13430"/>
                  </a:cubicBezTo>
                  <a:cubicBezTo>
                    <a:pt x="31654" y="13442"/>
                    <a:pt x="31641" y="13448"/>
                    <a:pt x="31628" y="13448"/>
                  </a:cubicBezTo>
                  <a:cubicBezTo>
                    <a:pt x="31623" y="13448"/>
                    <a:pt x="31619" y="13447"/>
                    <a:pt x="31615" y="13446"/>
                  </a:cubicBezTo>
                  <a:lnTo>
                    <a:pt x="138" y="134"/>
                  </a:lnTo>
                  <a:cubicBezTo>
                    <a:pt x="122" y="128"/>
                    <a:pt x="116" y="107"/>
                    <a:pt x="122" y="90"/>
                  </a:cubicBezTo>
                  <a:cubicBezTo>
                    <a:pt x="127" y="79"/>
                    <a:pt x="138" y="69"/>
                    <a:pt x="154" y="69"/>
                  </a:cubicBezTo>
                  <a:close/>
                  <a:moveTo>
                    <a:pt x="151" y="1"/>
                  </a:moveTo>
                  <a:cubicBezTo>
                    <a:pt x="52" y="1"/>
                    <a:pt x="1" y="151"/>
                    <a:pt x="111" y="199"/>
                  </a:cubicBezTo>
                  <a:lnTo>
                    <a:pt x="31588" y="13511"/>
                  </a:lnTo>
                  <a:cubicBezTo>
                    <a:pt x="31604" y="13516"/>
                    <a:pt x="31615" y="13516"/>
                    <a:pt x="31631" y="13516"/>
                  </a:cubicBezTo>
                  <a:cubicBezTo>
                    <a:pt x="31739" y="13516"/>
                    <a:pt x="31772" y="13365"/>
                    <a:pt x="31669" y="13321"/>
                  </a:cubicBezTo>
                  <a:lnTo>
                    <a:pt x="192" y="9"/>
                  </a:lnTo>
                  <a:cubicBezTo>
                    <a:pt x="178" y="3"/>
                    <a:pt x="164" y="1"/>
                    <a:pt x="15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240;p29">
              <a:extLst>
                <a:ext uri="{FF2B5EF4-FFF2-40B4-BE49-F238E27FC236}">
                  <a16:creationId xmlns:a16="http://schemas.microsoft.com/office/drawing/2014/main" id="{7405BE8B-E65B-CD0D-3D49-283010B93131}"/>
                </a:ext>
              </a:extLst>
            </p:cNvPr>
            <p:cNvSpPr/>
            <p:nvPr/>
          </p:nvSpPr>
          <p:spPr>
            <a:xfrm>
              <a:off x="3848425" y="2065100"/>
              <a:ext cx="2966275" cy="730950"/>
            </a:xfrm>
            <a:custGeom>
              <a:avLst/>
              <a:gdLst/>
              <a:ahLst/>
              <a:cxnLst/>
              <a:rect l="l" t="t" r="r" b="b"/>
              <a:pathLst>
                <a:path w="118651" h="29238" extrusionOk="0">
                  <a:moveTo>
                    <a:pt x="75" y="0"/>
                  </a:moveTo>
                  <a:cubicBezTo>
                    <a:pt x="44" y="0"/>
                    <a:pt x="16" y="24"/>
                    <a:pt x="11" y="51"/>
                  </a:cubicBezTo>
                  <a:cubicBezTo>
                    <a:pt x="1" y="89"/>
                    <a:pt x="22" y="127"/>
                    <a:pt x="60" y="132"/>
                  </a:cubicBezTo>
                  <a:lnTo>
                    <a:pt x="118542" y="29232"/>
                  </a:lnTo>
                  <a:cubicBezTo>
                    <a:pt x="118548" y="29232"/>
                    <a:pt x="118553" y="29237"/>
                    <a:pt x="118559" y="29237"/>
                  </a:cubicBezTo>
                  <a:cubicBezTo>
                    <a:pt x="118640" y="29237"/>
                    <a:pt x="118651" y="29123"/>
                    <a:pt x="118575" y="29102"/>
                  </a:cubicBezTo>
                  <a:lnTo>
                    <a:pt x="93" y="2"/>
                  </a:lnTo>
                  <a:cubicBezTo>
                    <a:pt x="87" y="1"/>
                    <a:pt x="81" y="0"/>
                    <a:pt x="7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241;p29">
              <a:extLst>
                <a:ext uri="{FF2B5EF4-FFF2-40B4-BE49-F238E27FC236}">
                  <a16:creationId xmlns:a16="http://schemas.microsoft.com/office/drawing/2014/main" id="{E2B1C17D-FFA3-FCDC-5FB1-EEC1D3E42BD9}"/>
                </a:ext>
              </a:extLst>
            </p:cNvPr>
            <p:cNvSpPr/>
            <p:nvPr/>
          </p:nvSpPr>
          <p:spPr>
            <a:xfrm>
              <a:off x="3847075" y="2064275"/>
              <a:ext cx="2968850" cy="732575"/>
            </a:xfrm>
            <a:custGeom>
              <a:avLst/>
              <a:gdLst/>
              <a:ahLst/>
              <a:cxnLst/>
              <a:rect l="l" t="t" r="r" b="b"/>
              <a:pathLst>
                <a:path w="118754" h="29303" extrusionOk="0">
                  <a:moveTo>
                    <a:pt x="136" y="68"/>
                  </a:moveTo>
                  <a:lnTo>
                    <a:pt x="118624" y="29167"/>
                  </a:lnTo>
                  <a:cubicBezTo>
                    <a:pt x="118640" y="29173"/>
                    <a:pt x="118651" y="29194"/>
                    <a:pt x="118645" y="29211"/>
                  </a:cubicBezTo>
                  <a:cubicBezTo>
                    <a:pt x="118641" y="29224"/>
                    <a:pt x="118629" y="29234"/>
                    <a:pt x="118616" y="29234"/>
                  </a:cubicBezTo>
                  <a:cubicBezTo>
                    <a:pt x="118613" y="29234"/>
                    <a:pt x="118610" y="29233"/>
                    <a:pt x="118607" y="29232"/>
                  </a:cubicBezTo>
                  <a:lnTo>
                    <a:pt x="120" y="133"/>
                  </a:lnTo>
                  <a:cubicBezTo>
                    <a:pt x="103" y="128"/>
                    <a:pt x="93" y="111"/>
                    <a:pt x="98" y="95"/>
                  </a:cubicBezTo>
                  <a:cubicBezTo>
                    <a:pt x="98" y="84"/>
                    <a:pt x="103" y="79"/>
                    <a:pt x="114" y="73"/>
                  </a:cubicBezTo>
                  <a:cubicBezTo>
                    <a:pt x="120" y="68"/>
                    <a:pt x="120" y="68"/>
                    <a:pt x="125" y="68"/>
                  </a:cubicBezTo>
                  <a:close/>
                  <a:moveTo>
                    <a:pt x="134" y="1"/>
                  </a:moveTo>
                  <a:cubicBezTo>
                    <a:pt x="116" y="1"/>
                    <a:pt x="96" y="6"/>
                    <a:pt x="76" y="14"/>
                  </a:cubicBezTo>
                  <a:cubicBezTo>
                    <a:pt x="0" y="63"/>
                    <a:pt x="17" y="176"/>
                    <a:pt x="103" y="198"/>
                  </a:cubicBezTo>
                  <a:lnTo>
                    <a:pt x="118591" y="29297"/>
                  </a:lnTo>
                  <a:cubicBezTo>
                    <a:pt x="118596" y="29303"/>
                    <a:pt x="118607" y="29303"/>
                    <a:pt x="118613" y="29303"/>
                  </a:cubicBezTo>
                  <a:cubicBezTo>
                    <a:pt x="118732" y="29303"/>
                    <a:pt x="118754" y="29135"/>
                    <a:pt x="118640" y="29102"/>
                  </a:cubicBezTo>
                  <a:lnTo>
                    <a:pt x="152" y="3"/>
                  </a:lnTo>
                  <a:cubicBezTo>
                    <a:pt x="146" y="2"/>
                    <a:pt x="140" y="1"/>
                    <a:pt x="13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242;p29">
              <a:extLst>
                <a:ext uri="{FF2B5EF4-FFF2-40B4-BE49-F238E27FC236}">
                  <a16:creationId xmlns:a16="http://schemas.microsoft.com/office/drawing/2014/main" id="{47A6C01F-124B-67AE-FE7F-B45B6DF48B3E}"/>
                </a:ext>
              </a:extLst>
            </p:cNvPr>
            <p:cNvSpPr/>
            <p:nvPr/>
          </p:nvSpPr>
          <p:spPr>
            <a:xfrm>
              <a:off x="1359300" y="2890200"/>
              <a:ext cx="2216200" cy="209125"/>
            </a:xfrm>
            <a:custGeom>
              <a:avLst/>
              <a:gdLst/>
              <a:ahLst/>
              <a:cxnLst/>
              <a:rect l="l" t="t" r="r" b="b"/>
              <a:pathLst>
                <a:path w="88648" h="8365" extrusionOk="0">
                  <a:moveTo>
                    <a:pt x="88585" y="1"/>
                  </a:moveTo>
                  <a:cubicBezTo>
                    <a:pt x="88580" y="1"/>
                    <a:pt x="88576" y="1"/>
                    <a:pt x="88571" y="3"/>
                  </a:cubicBezTo>
                  <a:lnTo>
                    <a:pt x="66" y="8235"/>
                  </a:lnTo>
                  <a:cubicBezTo>
                    <a:pt x="28" y="8240"/>
                    <a:pt x="1" y="8273"/>
                    <a:pt x="6" y="8305"/>
                  </a:cubicBezTo>
                  <a:cubicBezTo>
                    <a:pt x="12" y="8343"/>
                    <a:pt x="39" y="8365"/>
                    <a:pt x="71" y="8365"/>
                  </a:cubicBezTo>
                  <a:lnTo>
                    <a:pt x="77" y="8365"/>
                  </a:lnTo>
                  <a:lnTo>
                    <a:pt x="88582" y="133"/>
                  </a:lnTo>
                  <a:cubicBezTo>
                    <a:pt x="88620" y="133"/>
                    <a:pt x="88647" y="100"/>
                    <a:pt x="88642" y="62"/>
                  </a:cubicBezTo>
                  <a:cubicBezTo>
                    <a:pt x="88642" y="29"/>
                    <a:pt x="88613" y="1"/>
                    <a:pt x="8858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243;p29">
              <a:extLst>
                <a:ext uri="{FF2B5EF4-FFF2-40B4-BE49-F238E27FC236}">
                  <a16:creationId xmlns:a16="http://schemas.microsoft.com/office/drawing/2014/main" id="{723DCDBB-7659-0350-E8BD-18B62402162E}"/>
                </a:ext>
              </a:extLst>
            </p:cNvPr>
            <p:cNvSpPr/>
            <p:nvPr/>
          </p:nvSpPr>
          <p:spPr>
            <a:xfrm>
              <a:off x="1358500" y="2889400"/>
              <a:ext cx="2217800" cy="210875"/>
            </a:xfrm>
            <a:custGeom>
              <a:avLst/>
              <a:gdLst/>
              <a:ahLst/>
              <a:cxnLst/>
              <a:rect l="l" t="t" r="r" b="b"/>
              <a:pathLst>
                <a:path w="88712" h="8435" extrusionOk="0">
                  <a:moveTo>
                    <a:pt x="88625" y="67"/>
                  </a:moveTo>
                  <a:cubicBezTo>
                    <a:pt x="88636" y="78"/>
                    <a:pt x="88641" y="83"/>
                    <a:pt x="88641" y="100"/>
                  </a:cubicBezTo>
                  <a:cubicBezTo>
                    <a:pt x="88641" y="116"/>
                    <a:pt x="88631" y="132"/>
                    <a:pt x="88614" y="132"/>
                  </a:cubicBezTo>
                  <a:lnTo>
                    <a:pt x="103" y="8364"/>
                  </a:lnTo>
                  <a:cubicBezTo>
                    <a:pt x="87" y="8364"/>
                    <a:pt x="76" y="8353"/>
                    <a:pt x="71" y="8337"/>
                  </a:cubicBezTo>
                  <a:cubicBezTo>
                    <a:pt x="71" y="8315"/>
                    <a:pt x="82" y="8299"/>
                    <a:pt x="103" y="8299"/>
                  </a:cubicBezTo>
                  <a:lnTo>
                    <a:pt x="88614" y="67"/>
                  </a:lnTo>
                  <a:close/>
                  <a:moveTo>
                    <a:pt x="88616" y="0"/>
                  </a:moveTo>
                  <a:cubicBezTo>
                    <a:pt x="88610" y="0"/>
                    <a:pt x="88604" y="1"/>
                    <a:pt x="88598" y="2"/>
                  </a:cubicBezTo>
                  <a:lnTo>
                    <a:pt x="98" y="8234"/>
                  </a:lnTo>
                  <a:cubicBezTo>
                    <a:pt x="38" y="8240"/>
                    <a:pt x="0" y="8288"/>
                    <a:pt x="6" y="8343"/>
                  </a:cubicBezTo>
                  <a:cubicBezTo>
                    <a:pt x="11" y="8391"/>
                    <a:pt x="55" y="8435"/>
                    <a:pt x="103" y="8435"/>
                  </a:cubicBezTo>
                  <a:lnTo>
                    <a:pt x="114" y="8435"/>
                  </a:lnTo>
                  <a:lnTo>
                    <a:pt x="88620" y="197"/>
                  </a:lnTo>
                  <a:cubicBezTo>
                    <a:pt x="88674" y="197"/>
                    <a:pt x="88712" y="148"/>
                    <a:pt x="88706" y="89"/>
                  </a:cubicBezTo>
                  <a:cubicBezTo>
                    <a:pt x="88706" y="62"/>
                    <a:pt x="88690" y="29"/>
                    <a:pt x="88663" y="13"/>
                  </a:cubicBezTo>
                  <a:cubicBezTo>
                    <a:pt x="88651" y="5"/>
                    <a:pt x="88633" y="0"/>
                    <a:pt x="8861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244;p29">
              <a:extLst>
                <a:ext uri="{FF2B5EF4-FFF2-40B4-BE49-F238E27FC236}">
                  <a16:creationId xmlns:a16="http://schemas.microsoft.com/office/drawing/2014/main" id="{7E1469DA-0D65-C447-9E3B-AF988E264BE3}"/>
                </a:ext>
              </a:extLst>
            </p:cNvPr>
            <p:cNvSpPr/>
            <p:nvPr/>
          </p:nvSpPr>
          <p:spPr>
            <a:xfrm>
              <a:off x="1531525" y="3414925"/>
              <a:ext cx="2044500" cy="91675"/>
            </a:xfrm>
            <a:custGeom>
              <a:avLst/>
              <a:gdLst/>
              <a:ahLst/>
              <a:cxnLst/>
              <a:rect l="l" t="t" r="r" b="b"/>
              <a:pathLst>
                <a:path w="81780" h="3667" extrusionOk="0">
                  <a:moveTo>
                    <a:pt x="71" y="0"/>
                  </a:moveTo>
                  <a:cubicBezTo>
                    <a:pt x="39" y="0"/>
                    <a:pt x="6" y="27"/>
                    <a:pt x="1" y="65"/>
                  </a:cubicBezTo>
                  <a:cubicBezTo>
                    <a:pt x="1" y="98"/>
                    <a:pt x="28" y="130"/>
                    <a:pt x="66" y="135"/>
                  </a:cubicBezTo>
                  <a:lnTo>
                    <a:pt x="81682" y="3667"/>
                  </a:lnTo>
                  <a:lnTo>
                    <a:pt x="81688" y="3667"/>
                  </a:lnTo>
                  <a:cubicBezTo>
                    <a:pt x="81775" y="3667"/>
                    <a:pt x="81780" y="3537"/>
                    <a:pt x="81693" y="3537"/>
                  </a:cubicBezTo>
                  <a:lnTo>
                    <a:pt x="71"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245;p29">
              <a:extLst>
                <a:ext uri="{FF2B5EF4-FFF2-40B4-BE49-F238E27FC236}">
                  <a16:creationId xmlns:a16="http://schemas.microsoft.com/office/drawing/2014/main" id="{2A2E281C-2838-AC82-8A95-7F88E070FC65}"/>
                </a:ext>
              </a:extLst>
            </p:cNvPr>
            <p:cNvSpPr/>
            <p:nvPr/>
          </p:nvSpPr>
          <p:spPr>
            <a:xfrm>
              <a:off x="1530725" y="3414100"/>
              <a:ext cx="2046400" cy="93325"/>
            </a:xfrm>
            <a:custGeom>
              <a:avLst/>
              <a:gdLst/>
              <a:ahLst/>
              <a:cxnLst/>
              <a:rect l="l" t="t" r="r" b="b"/>
              <a:pathLst>
                <a:path w="81856" h="3733" extrusionOk="0">
                  <a:moveTo>
                    <a:pt x="103" y="66"/>
                  </a:moveTo>
                  <a:lnTo>
                    <a:pt x="81720" y="3602"/>
                  </a:lnTo>
                  <a:cubicBezTo>
                    <a:pt x="81763" y="3602"/>
                    <a:pt x="81763" y="3667"/>
                    <a:pt x="81720" y="3667"/>
                  </a:cubicBezTo>
                  <a:lnTo>
                    <a:pt x="98" y="131"/>
                  </a:lnTo>
                  <a:cubicBezTo>
                    <a:pt x="82" y="131"/>
                    <a:pt x="71" y="114"/>
                    <a:pt x="71" y="98"/>
                  </a:cubicBezTo>
                  <a:cubicBezTo>
                    <a:pt x="71" y="82"/>
                    <a:pt x="87" y="66"/>
                    <a:pt x="103" y="66"/>
                  </a:cubicBezTo>
                  <a:close/>
                  <a:moveTo>
                    <a:pt x="103" y="1"/>
                  </a:moveTo>
                  <a:cubicBezTo>
                    <a:pt x="49" y="1"/>
                    <a:pt x="6" y="44"/>
                    <a:pt x="0" y="93"/>
                  </a:cubicBezTo>
                  <a:cubicBezTo>
                    <a:pt x="0" y="152"/>
                    <a:pt x="44" y="196"/>
                    <a:pt x="98" y="201"/>
                  </a:cubicBezTo>
                  <a:lnTo>
                    <a:pt x="81714" y="3732"/>
                  </a:lnTo>
                  <a:lnTo>
                    <a:pt x="81720" y="3732"/>
                  </a:lnTo>
                  <a:cubicBezTo>
                    <a:pt x="81850" y="3732"/>
                    <a:pt x="81855" y="3537"/>
                    <a:pt x="81725" y="3532"/>
                  </a:cubicBezTo>
                  <a:lnTo>
                    <a:pt x="103" y="1"/>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246;p29">
              <a:extLst>
                <a:ext uri="{FF2B5EF4-FFF2-40B4-BE49-F238E27FC236}">
                  <a16:creationId xmlns:a16="http://schemas.microsoft.com/office/drawing/2014/main" id="{0742709F-52C8-57AA-88C7-D64CFB8278C0}"/>
                </a:ext>
              </a:extLst>
            </p:cNvPr>
            <p:cNvSpPr/>
            <p:nvPr/>
          </p:nvSpPr>
          <p:spPr>
            <a:xfrm>
              <a:off x="1520700" y="3516975"/>
              <a:ext cx="1030125" cy="108825"/>
            </a:xfrm>
            <a:custGeom>
              <a:avLst/>
              <a:gdLst/>
              <a:ahLst/>
              <a:cxnLst/>
              <a:rect l="l" t="t" r="r" b="b"/>
              <a:pathLst>
                <a:path w="41205" h="4353" extrusionOk="0">
                  <a:moveTo>
                    <a:pt x="67" y="1"/>
                  </a:moveTo>
                  <a:cubicBezTo>
                    <a:pt x="33" y="1"/>
                    <a:pt x="6" y="27"/>
                    <a:pt x="6" y="61"/>
                  </a:cubicBezTo>
                  <a:cubicBezTo>
                    <a:pt x="1" y="99"/>
                    <a:pt x="28" y="132"/>
                    <a:pt x="66" y="132"/>
                  </a:cubicBezTo>
                  <a:lnTo>
                    <a:pt x="41107" y="4351"/>
                  </a:lnTo>
                  <a:cubicBezTo>
                    <a:pt x="41110" y="4351"/>
                    <a:pt x="41112" y="4353"/>
                    <a:pt x="41114" y="4353"/>
                  </a:cubicBezTo>
                  <a:cubicBezTo>
                    <a:pt x="41115" y="4353"/>
                    <a:pt x="41116" y="4352"/>
                    <a:pt x="41118" y="4351"/>
                  </a:cubicBezTo>
                  <a:cubicBezTo>
                    <a:pt x="41199" y="4351"/>
                    <a:pt x="41204" y="4231"/>
                    <a:pt x="41123" y="4221"/>
                  </a:cubicBezTo>
                  <a:lnTo>
                    <a:pt x="76" y="2"/>
                  </a:lnTo>
                  <a:cubicBezTo>
                    <a:pt x="73" y="1"/>
                    <a:pt x="70" y="1"/>
                    <a:pt x="6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247;p29">
              <a:extLst>
                <a:ext uri="{FF2B5EF4-FFF2-40B4-BE49-F238E27FC236}">
                  <a16:creationId xmlns:a16="http://schemas.microsoft.com/office/drawing/2014/main" id="{E6347496-5362-29FD-018C-7901F0A64231}"/>
                </a:ext>
              </a:extLst>
            </p:cNvPr>
            <p:cNvSpPr/>
            <p:nvPr/>
          </p:nvSpPr>
          <p:spPr>
            <a:xfrm>
              <a:off x="1519750" y="3516125"/>
              <a:ext cx="1032275" cy="110575"/>
            </a:xfrm>
            <a:custGeom>
              <a:avLst/>
              <a:gdLst/>
              <a:ahLst/>
              <a:cxnLst/>
              <a:rect l="l" t="t" r="r" b="b"/>
              <a:pathLst>
                <a:path w="41291" h="4423" extrusionOk="0">
                  <a:moveTo>
                    <a:pt x="114" y="68"/>
                  </a:moveTo>
                  <a:lnTo>
                    <a:pt x="41156" y="4287"/>
                  </a:lnTo>
                  <a:cubicBezTo>
                    <a:pt x="41166" y="4287"/>
                    <a:pt x="41172" y="4292"/>
                    <a:pt x="41177" y="4298"/>
                  </a:cubicBezTo>
                  <a:cubicBezTo>
                    <a:pt x="41183" y="4309"/>
                    <a:pt x="41188" y="4314"/>
                    <a:pt x="41188" y="4325"/>
                  </a:cubicBezTo>
                  <a:cubicBezTo>
                    <a:pt x="41183" y="4341"/>
                    <a:pt x="41172" y="4352"/>
                    <a:pt x="41156" y="4352"/>
                  </a:cubicBezTo>
                  <a:lnTo>
                    <a:pt x="104" y="133"/>
                  </a:lnTo>
                  <a:cubicBezTo>
                    <a:pt x="98" y="133"/>
                    <a:pt x="87" y="128"/>
                    <a:pt x="82" y="122"/>
                  </a:cubicBezTo>
                  <a:cubicBezTo>
                    <a:pt x="76" y="117"/>
                    <a:pt x="76" y="106"/>
                    <a:pt x="76" y="101"/>
                  </a:cubicBezTo>
                  <a:cubicBezTo>
                    <a:pt x="76" y="90"/>
                    <a:pt x="82" y="79"/>
                    <a:pt x="93" y="74"/>
                  </a:cubicBezTo>
                  <a:cubicBezTo>
                    <a:pt x="93" y="68"/>
                    <a:pt x="98" y="68"/>
                    <a:pt x="104" y="68"/>
                  </a:cubicBezTo>
                  <a:close/>
                  <a:moveTo>
                    <a:pt x="104" y="1"/>
                  </a:moveTo>
                  <a:cubicBezTo>
                    <a:pt x="87" y="1"/>
                    <a:pt x="71" y="6"/>
                    <a:pt x="55" y="14"/>
                  </a:cubicBezTo>
                  <a:cubicBezTo>
                    <a:pt x="28" y="36"/>
                    <a:pt x="11" y="63"/>
                    <a:pt x="11" y="90"/>
                  </a:cubicBezTo>
                  <a:cubicBezTo>
                    <a:pt x="1" y="149"/>
                    <a:pt x="44" y="198"/>
                    <a:pt x="98" y="203"/>
                  </a:cubicBezTo>
                  <a:lnTo>
                    <a:pt x="41139" y="4417"/>
                  </a:lnTo>
                  <a:lnTo>
                    <a:pt x="41156" y="4422"/>
                  </a:lnTo>
                  <a:cubicBezTo>
                    <a:pt x="41280" y="4422"/>
                    <a:pt x="41291" y="4233"/>
                    <a:pt x="41161" y="4222"/>
                  </a:cubicBezTo>
                  <a:lnTo>
                    <a:pt x="125" y="3"/>
                  </a:lnTo>
                  <a:cubicBezTo>
                    <a:pt x="118" y="2"/>
                    <a:pt x="111"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248;p29">
              <a:extLst>
                <a:ext uri="{FF2B5EF4-FFF2-40B4-BE49-F238E27FC236}">
                  <a16:creationId xmlns:a16="http://schemas.microsoft.com/office/drawing/2014/main" id="{F0CF75AA-C2CF-85D3-BB0B-48E7F07F99B4}"/>
                </a:ext>
              </a:extLst>
            </p:cNvPr>
            <p:cNvSpPr/>
            <p:nvPr/>
          </p:nvSpPr>
          <p:spPr>
            <a:xfrm>
              <a:off x="1531525" y="3656300"/>
              <a:ext cx="1182850" cy="192850"/>
            </a:xfrm>
            <a:custGeom>
              <a:avLst/>
              <a:gdLst/>
              <a:ahLst/>
              <a:cxnLst/>
              <a:rect l="l" t="t" r="r" b="b"/>
              <a:pathLst>
                <a:path w="47314" h="7714" extrusionOk="0">
                  <a:moveTo>
                    <a:pt x="71" y="1"/>
                  </a:moveTo>
                  <a:cubicBezTo>
                    <a:pt x="38" y="1"/>
                    <a:pt x="11" y="22"/>
                    <a:pt x="6" y="56"/>
                  </a:cubicBezTo>
                  <a:cubicBezTo>
                    <a:pt x="1" y="88"/>
                    <a:pt x="22" y="126"/>
                    <a:pt x="60" y="131"/>
                  </a:cubicBezTo>
                  <a:lnTo>
                    <a:pt x="47211" y="7714"/>
                  </a:lnTo>
                  <a:lnTo>
                    <a:pt x="47221" y="7714"/>
                  </a:lnTo>
                  <a:cubicBezTo>
                    <a:pt x="47303" y="7714"/>
                    <a:pt x="47314" y="7595"/>
                    <a:pt x="47232" y="7584"/>
                  </a:cubicBezTo>
                  <a:lnTo>
                    <a:pt x="82" y="2"/>
                  </a:lnTo>
                  <a:cubicBezTo>
                    <a:pt x="78" y="1"/>
                    <a:pt x="74" y="1"/>
                    <a:pt x="7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249;p29">
              <a:extLst>
                <a:ext uri="{FF2B5EF4-FFF2-40B4-BE49-F238E27FC236}">
                  <a16:creationId xmlns:a16="http://schemas.microsoft.com/office/drawing/2014/main" id="{DFACAC73-1296-395D-E63C-0E3F488A3A16}"/>
                </a:ext>
              </a:extLst>
            </p:cNvPr>
            <p:cNvSpPr/>
            <p:nvPr/>
          </p:nvSpPr>
          <p:spPr>
            <a:xfrm>
              <a:off x="1530725" y="3655375"/>
              <a:ext cx="1183925" cy="194725"/>
            </a:xfrm>
            <a:custGeom>
              <a:avLst/>
              <a:gdLst/>
              <a:ahLst/>
              <a:cxnLst/>
              <a:rect l="l" t="t" r="r" b="b"/>
              <a:pathLst>
                <a:path w="47357" h="7789" extrusionOk="0">
                  <a:moveTo>
                    <a:pt x="109" y="71"/>
                  </a:moveTo>
                  <a:lnTo>
                    <a:pt x="47259" y="7653"/>
                  </a:lnTo>
                  <a:cubicBezTo>
                    <a:pt x="47270" y="7653"/>
                    <a:pt x="47275" y="7659"/>
                    <a:pt x="47281" y="7669"/>
                  </a:cubicBezTo>
                  <a:cubicBezTo>
                    <a:pt x="47286" y="7675"/>
                    <a:pt x="47286" y="7686"/>
                    <a:pt x="47286" y="7691"/>
                  </a:cubicBezTo>
                  <a:cubicBezTo>
                    <a:pt x="47281" y="7707"/>
                    <a:pt x="47270" y="7718"/>
                    <a:pt x="47253" y="7718"/>
                  </a:cubicBezTo>
                  <a:lnTo>
                    <a:pt x="47248" y="7718"/>
                  </a:lnTo>
                  <a:lnTo>
                    <a:pt x="98" y="136"/>
                  </a:lnTo>
                  <a:cubicBezTo>
                    <a:pt x="87" y="131"/>
                    <a:pt x="82" y="131"/>
                    <a:pt x="76" y="120"/>
                  </a:cubicBezTo>
                  <a:cubicBezTo>
                    <a:pt x="71" y="114"/>
                    <a:pt x="71" y="104"/>
                    <a:pt x="71" y="98"/>
                  </a:cubicBezTo>
                  <a:cubicBezTo>
                    <a:pt x="71" y="82"/>
                    <a:pt x="87" y="71"/>
                    <a:pt x="103" y="71"/>
                  </a:cubicBezTo>
                  <a:close/>
                  <a:moveTo>
                    <a:pt x="109" y="0"/>
                  </a:moveTo>
                  <a:cubicBezTo>
                    <a:pt x="59" y="0"/>
                    <a:pt x="11" y="37"/>
                    <a:pt x="6" y="87"/>
                  </a:cubicBezTo>
                  <a:cubicBezTo>
                    <a:pt x="0" y="114"/>
                    <a:pt x="6" y="141"/>
                    <a:pt x="22" y="158"/>
                  </a:cubicBezTo>
                  <a:cubicBezTo>
                    <a:pt x="38" y="185"/>
                    <a:pt x="60" y="196"/>
                    <a:pt x="87" y="201"/>
                  </a:cubicBezTo>
                  <a:lnTo>
                    <a:pt x="47237" y="7783"/>
                  </a:lnTo>
                  <a:cubicBezTo>
                    <a:pt x="47243" y="7789"/>
                    <a:pt x="47248" y="7789"/>
                    <a:pt x="47253" y="7789"/>
                  </a:cubicBezTo>
                  <a:cubicBezTo>
                    <a:pt x="47302" y="7789"/>
                    <a:pt x="47346" y="7751"/>
                    <a:pt x="47351" y="7702"/>
                  </a:cubicBezTo>
                  <a:cubicBezTo>
                    <a:pt x="47356" y="7675"/>
                    <a:pt x="47351" y="7648"/>
                    <a:pt x="47335" y="7626"/>
                  </a:cubicBezTo>
                  <a:cubicBezTo>
                    <a:pt x="47318" y="7604"/>
                    <a:pt x="47297" y="7594"/>
                    <a:pt x="47270" y="7588"/>
                  </a:cubicBezTo>
                  <a:lnTo>
                    <a:pt x="119" y="1"/>
                  </a:lnTo>
                  <a:cubicBezTo>
                    <a:pt x="116" y="0"/>
                    <a:pt x="113" y="0"/>
                    <a:pt x="10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250;p29">
              <a:extLst>
                <a:ext uri="{FF2B5EF4-FFF2-40B4-BE49-F238E27FC236}">
                  <a16:creationId xmlns:a16="http://schemas.microsoft.com/office/drawing/2014/main" id="{6860F604-CF03-FDC1-E925-477D975DC352}"/>
                </a:ext>
              </a:extLst>
            </p:cNvPr>
            <p:cNvSpPr/>
            <p:nvPr/>
          </p:nvSpPr>
          <p:spPr>
            <a:xfrm>
              <a:off x="1462875" y="1530875"/>
              <a:ext cx="2018150" cy="786825"/>
            </a:xfrm>
            <a:custGeom>
              <a:avLst/>
              <a:gdLst/>
              <a:ahLst/>
              <a:cxnLst/>
              <a:rect l="l" t="t" r="r" b="b"/>
              <a:pathLst>
                <a:path w="80726" h="31473" extrusionOk="0">
                  <a:moveTo>
                    <a:pt x="80631" y="1"/>
                  </a:moveTo>
                  <a:cubicBezTo>
                    <a:pt x="80623" y="1"/>
                    <a:pt x="80614" y="2"/>
                    <a:pt x="80605" y="6"/>
                  </a:cubicBezTo>
                  <a:lnTo>
                    <a:pt x="66" y="31342"/>
                  </a:lnTo>
                  <a:cubicBezTo>
                    <a:pt x="1" y="31369"/>
                    <a:pt x="17" y="31472"/>
                    <a:pt x="93" y="31472"/>
                  </a:cubicBezTo>
                  <a:cubicBezTo>
                    <a:pt x="98" y="31472"/>
                    <a:pt x="109" y="31467"/>
                    <a:pt x="115" y="31467"/>
                  </a:cubicBezTo>
                  <a:lnTo>
                    <a:pt x="80654" y="131"/>
                  </a:lnTo>
                  <a:cubicBezTo>
                    <a:pt x="80726" y="102"/>
                    <a:pt x="80696" y="1"/>
                    <a:pt x="8063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251;p29">
              <a:extLst>
                <a:ext uri="{FF2B5EF4-FFF2-40B4-BE49-F238E27FC236}">
                  <a16:creationId xmlns:a16="http://schemas.microsoft.com/office/drawing/2014/main" id="{063CCA00-555D-58FE-70EB-E5D8D84F847F}"/>
                </a:ext>
              </a:extLst>
            </p:cNvPr>
            <p:cNvSpPr/>
            <p:nvPr/>
          </p:nvSpPr>
          <p:spPr>
            <a:xfrm>
              <a:off x="1462350" y="1530100"/>
              <a:ext cx="2019050" cy="788400"/>
            </a:xfrm>
            <a:custGeom>
              <a:avLst/>
              <a:gdLst/>
              <a:ahLst/>
              <a:cxnLst/>
              <a:rect l="l" t="t" r="r" b="b"/>
              <a:pathLst>
                <a:path w="80762" h="31536" extrusionOk="0">
                  <a:moveTo>
                    <a:pt x="80664" y="69"/>
                  </a:moveTo>
                  <a:cubicBezTo>
                    <a:pt x="80680" y="80"/>
                    <a:pt x="80685" y="97"/>
                    <a:pt x="80680" y="113"/>
                  </a:cubicBezTo>
                  <a:cubicBezTo>
                    <a:pt x="80675" y="118"/>
                    <a:pt x="80669" y="129"/>
                    <a:pt x="80658" y="129"/>
                  </a:cubicBezTo>
                  <a:lnTo>
                    <a:pt x="125" y="31465"/>
                  </a:lnTo>
                  <a:cubicBezTo>
                    <a:pt x="121" y="31466"/>
                    <a:pt x="117" y="31467"/>
                    <a:pt x="113" y="31467"/>
                  </a:cubicBezTo>
                  <a:cubicBezTo>
                    <a:pt x="99" y="31467"/>
                    <a:pt x="86" y="31460"/>
                    <a:pt x="82" y="31443"/>
                  </a:cubicBezTo>
                  <a:cubicBezTo>
                    <a:pt x="76" y="31438"/>
                    <a:pt x="76" y="31427"/>
                    <a:pt x="82" y="31422"/>
                  </a:cubicBezTo>
                  <a:cubicBezTo>
                    <a:pt x="87" y="31411"/>
                    <a:pt x="92" y="31406"/>
                    <a:pt x="98" y="31406"/>
                  </a:cubicBezTo>
                  <a:lnTo>
                    <a:pt x="80637" y="69"/>
                  </a:lnTo>
                  <a:close/>
                  <a:moveTo>
                    <a:pt x="80643" y="1"/>
                  </a:moveTo>
                  <a:cubicBezTo>
                    <a:pt x="80632" y="1"/>
                    <a:pt x="80621" y="2"/>
                    <a:pt x="80610" y="4"/>
                  </a:cubicBezTo>
                  <a:lnTo>
                    <a:pt x="76" y="31341"/>
                  </a:lnTo>
                  <a:cubicBezTo>
                    <a:pt x="22" y="31362"/>
                    <a:pt x="0" y="31416"/>
                    <a:pt x="17" y="31471"/>
                  </a:cubicBezTo>
                  <a:cubicBezTo>
                    <a:pt x="33" y="31508"/>
                    <a:pt x="71" y="31536"/>
                    <a:pt x="114" y="31536"/>
                  </a:cubicBezTo>
                  <a:cubicBezTo>
                    <a:pt x="125" y="31536"/>
                    <a:pt x="136" y="31530"/>
                    <a:pt x="147" y="31530"/>
                  </a:cubicBezTo>
                  <a:lnTo>
                    <a:pt x="80685" y="194"/>
                  </a:lnTo>
                  <a:cubicBezTo>
                    <a:pt x="80707" y="183"/>
                    <a:pt x="80729" y="167"/>
                    <a:pt x="80740" y="140"/>
                  </a:cubicBezTo>
                  <a:cubicBezTo>
                    <a:pt x="80761" y="91"/>
                    <a:pt x="80740" y="32"/>
                    <a:pt x="80691" y="10"/>
                  </a:cubicBezTo>
                  <a:cubicBezTo>
                    <a:pt x="80675" y="4"/>
                    <a:pt x="80659" y="1"/>
                    <a:pt x="806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252;p29">
              <a:extLst>
                <a:ext uri="{FF2B5EF4-FFF2-40B4-BE49-F238E27FC236}">
                  <a16:creationId xmlns:a16="http://schemas.microsoft.com/office/drawing/2014/main" id="{B29C4FB7-85F4-320A-3145-487572D6ACAE}"/>
                </a:ext>
              </a:extLst>
            </p:cNvPr>
            <p:cNvSpPr/>
            <p:nvPr/>
          </p:nvSpPr>
          <p:spPr>
            <a:xfrm>
              <a:off x="2150700" y="1898475"/>
              <a:ext cx="482200" cy="187150"/>
            </a:xfrm>
            <a:custGeom>
              <a:avLst/>
              <a:gdLst/>
              <a:ahLst/>
              <a:cxnLst/>
              <a:rect l="l" t="t" r="r" b="b"/>
              <a:pathLst>
                <a:path w="19288" h="7486" extrusionOk="0">
                  <a:moveTo>
                    <a:pt x="19193" y="1"/>
                  </a:moveTo>
                  <a:cubicBezTo>
                    <a:pt x="19185" y="1"/>
                    <a:pt x="19176" y="2"/>
                    <a:pt x="19167" y="6"/>
                  </a:cubicBezTo>
                  <a:lnTo>
                    <a:pt x="71" y="7361"/>
                  </a:lnTo>
                  <a:cubicBezTo>
                    <a:pt x="0" y="7388"/>
                    <a:pt x="17" y="7485"/>
                    <a:pt x="92" y="7485"/>
                  </a:cubicBezTo>
                  <a:lnTo>
                    <a:pt x="114" y="7485"/>
                  </a:lnTo>
                  <a:lnTo>
                    <a:pt x="19216" y="131"/>
                  </a:lnTo>
                  <a:cubicBezTo>
                    <a:pt x="19288" y="102"/>
                    <a:pt x="19258" y="1"/>
                    <a:pt x="1919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253;p29">
              <a:extLst>
                <a:ext uri="{FF2B5EF4-FFF2-40B4-BE49-F238E27FC236}">
                  <a16:creationId xmlns:a16="http://schemas.microsoft.com/office/drawing/2014/main" id="{3AF32D3D-7E11-EB2B-F4E1-3AADEED2A4BE}"/>
                </a:ext>
              </a:extLst>
            </p:cNvPr>
            <p:cNvSpPr/>
            <p:nvPr/>
          </p:nvSpPr>
          <p:spPr>
            <a:xfrm>
              <a:off x="2150150" y="1897700"/>
              <a:ext cx="483125" cy="188875"/>
            </a:xfrm>
            <a:custGeom>
              <a:avLst/>
              <a:gdLst/>
              <a:ahLst/>
              <a:cxnLst/>
              <a:rect l="l" t="t" r="r" b="b"/>
              <a:pathLst>
                <a:path w="19325" h="7555" extrusionOk="0">
                  <a:moveTo>
                    <a:pt x="19227" y="69"/>
                  </a:moveTo>
                  <a:cubicBezTo>
                    <a:pt x="19238" y="75"/>
                    <a:pt x="19243" y="80"/>
                    <a:pt x="19243" y="91"/>
                  </a:cubicBezTo>
                  <a:cubicBezTo>
                    <a:pt x="19249" y="107"/>
                    <a:pt x="19243" y="124"/>
                    <a:pt x="19227" y="129"/>
                  </a:cubicBezTo>
                  <a:lnTo>
                    <a:pt x="125" y="7484"/>
                  </a:lnTo>
                  <a:cubicBezTo>
                    <a:pt x="122" y="7485"/>
                    <a:pt x="119" y="7485"/>
                    <a:pt x="116" y="7485"/>
                  </a:cubicBezTo>
                  <a:cubicBezTo>
                    <a:pt x="102" y="7485"/>
                    <a:pt x="86" y="7475"/>
                    <a:pt x="82" y="7462"/>
                  </a:cubicBezTo>
                  <a:cubicBezTo>
                    <a:pt x="77" y="7446"/>
                    <a:pt x="87" y="7430"/>
                    <a:pt x="104" y="7424"/>
                  </a:cubicBezTo>
                  <a:lnTo>
                    <a:pt x="19200" y="69"/>
                  </a:lnTo>
                  <a:close/>
                  <a:moveTo>
                    <a:pt x="19212" y="1"/>
                  </a:moveTo>
                  <a:cubicBezTo>
                    <a:pt x="19201" y="1"/>
                    <a:pt x="19189" y="2"/>
                    <a:pt x="19178" y="4"/>
                  </a:cubicBezTo>
                  <a:lnTo>
                    <a:pt x="77" y="7359"/>
                  </a:lnTo>
                  <a:cubicBezTo>
                    <a:pt x="28" y="7375"/>
                    <a:pt x="1" y="7435"/>
                    <a:pt x="22" y="7489"/>
                  </a:cubicBezTo>
                  <a:cubicBezTo>
                    <a:pt x="33" y="7527"/>
                    <a:pt x="71" y="7554"/>
                    <a:pt x="114" y="7554"/>
                  </a:cubicBezTo>
                  <a:cubicBezTo>
                    <a:pt x="125" y="7554"/>
                    <a:pt x="142" y="7549"/>
                    <a:pt x="152" y="7543"/>
                  </a:cubicBezTo>
                  <a:lnTo>
                    <a:pt x="19249" y="194"/>
                  </a:lnTo>
                  <a:cubicBezTo>
                    <a:pt x="19303" y="172"/>
                    <a:pt x="19324" y="118"/>
                    <a:pt x="19308" y="64"/>
                  </a:cubicBezTo>
                  <a:cubicBezTo>
                    <a:pt x="19297" y="42"/>
                    <a:pt x="19281" y="21"/>
                    <a:pt x="19254" y="10"/>
                  </a:cubicBezTo>
                  <a:cubicBezTo>
                    <a:pt x="19241" y="4"/>
                    <a:pt x="19227" y="1"/>
                    <a:pt x="19212"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254;p29">
              <a:extLst>
                <a:ext uri="{FF2B5EF4-FFF2-40B4-BE49-F238E27FC236}">
                  <a16:creationId xmlns:a16="http://schemas.microsoft.com/office/drawing/2014/main" id="{11C2066F-D274-14CB-2B9A-727472075916}"/>
                </a:ext>
              </a:extLst>
            </p:cNvPr>
            <p:cNvSpPr/>
            <p:nvPr/>
          </p:nvSpPr>
          <p:spPr>
            <a:xfrm>
              <a:off x="1388150" y="1721375"/>
              <a:ext cx="2188050" cy="765275"/>
            </a:xfrm>
            <a:custGeom>
              <a:avLst/>
              <a:gdLst/>
              <a:ahLst/>
              <a:cxnLst/>
              <a:rect l="l" t="t" r="r" b="b"/>
              <a:pathLst>
                <a:path w="87522" h="30611" extrusionOk="0">
                  <a:moveTo>
                    <a:pt x="87427" y="1"/>
                  </a:moveTo>
                  <a:cubicBezTo>
                    <a:pt x="87419" y="1"/>
                    <a:pt x="87410" y="2"/>
                    <a:pt x="87401" y="6"/>
                  </a:cubicBezTo>
                  <a:lnTo>
                    <a:pt x="71" y="30481"/>
                  </a:lnTo>
                  <a:cubicBezTo>
                    <a:pt x="0" y="30503"/>
                    <a:pt x="17" y="30611"/>
                    <a:pt x="93" y="30611"/>
                  </a:cubicBezTo>
                  <a:cubicBezTo>
                    <a:pt x="98" y="30611"/>
                    <a:pt x="109" y="30611"/>
                    <a:pt x="114" y="30606"/>
                  </a:cubicBezTo>
                  <a:lnTo>
                    <a:pt x="87445" y="131"/>
                  </a:lnTo>
                  <a:cubicBezTo>
                    <a:pt x="87522" y="106"/>
                    <a:pt x="87492" y="1"/>
                    <a:pt x="8742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255;p29">
              <a:extLst>
                <a:ext uri="{FF2B5EF4-FFF2-40B4-BE49-F238E27FC236}">
                  <a16:creationId xmlns:a16="http://schemas.microsoft.com/office/drawing/2014/main" id="{E89DBACB-DAB0-237A-AA59-B58240992F75}"/>
                </a:ext>
              </a:extLst>
            </p:cNvPr>
            <p:cNvSpPr/>
            <p:nvPr/>
          </p:nvSpPr>
          <p:spPr>
            <a:xfrm>
              <a:off x="1386925" y="1720550"/>
              <a:ext cx="2190425" cy="766925"/>
            </a:xfrm>
            <a:custGeom>
              <a:avLst/>
              <a:gdLst/>
              <a:ahLst/>
              <a:cxnLst/>
              <a:rect l="l" t="t" r="r" b="b"/>
              <a:pathLst>
                <a:path w="87617" h="30677" extrusionOk="0">
                  <a:moveTo>
                    <a:pt x="87472" y="66"/>
                  </a:moveTo>
                  <a:cubicBezTo>
                    <a:pt x="87488" y="66"/>
                    <a:pt x="87499" y="77"/>
                    <a:pt x="87504" y="88"/>
                  </a:cubicBezTo>
                  <a:cubicBezTo>
                    <a:pt x="87510" y="109"/>
                    <a:pt x="87499" y="126"/>
                    <a:pt x="87483" y="131"/>
                  </a:cubicBezTo>
                  <a:lnTo>
                    <a:pt x="152" y="30606"/>
                  </a:lnTo>
                  <a:cubicBezTo>
                    <a:pt x="148" y="30607"/>
                    <a:pt x="144" y="30608"/>
                    <a:pt x="140" y="30608"/>
                  </a:cubicBezTo>
                  <a:cubicBezTo>
                    <a:pt x="128" y="30608"/>
                    <a:pt x="117" y="30602"/>
                    <a:pt x="109" y="30590"/>
                  </a:cubicBezTo>
                  <a:cubicBezTo>
                    <a:pt x="104" y="30568"/>
                    <a:pt x="114" y="30552"/>
                    <a:pt x="131" y="30547"/>
                  </a:cubicBezTo>
                  <a:lnTo>
                    <a:pt x="87461" y="72"/>
                  </a:lnTo>
                  <a:cubicBezTo>
                    <a:pt x="87466" y="66"/>
                    <a:pt x="87466" y="66"/>
                    <a:pt x="87472" y="66"/>
                  </a:cubicBezTo>
                  <a:close/>
                  <a:moveTo>
                    <a:pt x="87475" y="0"/>
                  </a:moveTo>
                  <a:cubicBezTo>
                    <a:pt x="87464" y="0"/>
                    <a:pt x="87452" y="2"/>
                    <a:pt x="87439" y="7"/>
                  </a:cubicBezTo>
                  <a:lnTo>
                    <a:pt x="109" y="30482"/>
                  </a:lnTo>
                  <a:cubicBezTo>
                    <a:pt x="1" y="30519"/>
                    <a:pt x="28" y="30676"/>
                    <a:pt x="142" y="30676"/>
                  </a:cubicBezTo>
                  <a:cubicBezTo>
                    <a:pt x="152" y="30676"/>
                    <a:pt x="163" y="30676"/>
                    <a:pt x="174" y="30671"/>
                  </a:cubicBezTo>
                  <a:lnTo>
                    <a:pt x="87504" y="196"/>
                  </a:lnTo>
                  <a:cubicBezTo>
                    <a:pt x="87616" y="157"/>
                    <a:pt x="87575" y="0"/>
                    <a:pt x="8747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256;p29">
              <a:extLst>
                <a:ext uri="{FF2B5EF4-FFF2-40B4-BE49-F238E27FC236}">
                  <a16:creationId xmlns:a16="http://schemas.microsoft.com/office/drawing/2014/main" id="{E5AF12EE-BC4C-E22C-C2AD-8A53F6B90058}"/>
                </a:ext>
              </a:extLst>
            </p:cNvPr>
            <p:cNvSpPr/>
            <p:nvPr/>
          </p:nvSpPr>
          <p:spPr>
            <a:xfrm>
              <a:off x="1388150" y="2284325"/>
              <a:ext cx="2187475" cy="486525"/>
            </a:xfrm>
            <a:custGeom>
              <a:avLst/>
              <a:gdLst/>
              <a:ahLst/>
              <a:cxnLst/>
              <a:rect l="l" t="t" r="r" b="b"/>
              <a:pathLst>
                <a:path w="87499" h="19461" extrusionOk="0">
                  <a:moveTo>
                    <a:pt x="87418" y="1"/>
                  </a:moveTo>
                  <a:cubicBezTo>
                    <a:pt x="87414" y="1"/>
                    <a:pt x="87410" y="1"/>
                    <a:pt x="87407" y="2"/>
                  </a:cubicBezTo>
                  <a:lnTo>
                    <a:pt x="76" y="19331"/>
                  </a:lnTo>
                  <a:cubicBezTo>
                    <a:pt x="0" y="19347"/>
                    <a:pt x="11" y="19461"/>
                    <a:pt x="93" y="19461"/>
                  </a:cubicBezTo>
                  <a:lnTo>
                    <a:pt x="109" y="19461"/>
                  </a:lnTo>
                  <a:lnTo>
                    <a:pt x="87439" y="132"/>
                  </a:lnTo>
                  <a:cubicBezTo>
                    <a:pt x="87472" y="126"/>
                    <a:pt x="87499" y="88"/>
                    <a:pt x="87488" y="56"/>
                  </a:cubicBezTo>
                  <a:cubicBezTo>
                    <a:pt x="87483" y="22"/>
                    <a:pt x="87452" y="1"/>
                    <a:pt x="8741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257;p29">
              <a:extLst>
                <a:ext uri="{FF2B5EF4-FFF2-40B4-BE49-F238E27FC236}">
                  <a16:creationId xmlns:a16="http://schemas.microsoft.com/office/drawing/2014/main" id="{31E0A2A7-A26E-F540-E4AD-604AEB5AF7BC}"/>
                </a:ext>
              </a:extLst>
            </p:cNvPr>
            <p:cNvSpPr/>
            <p:nvPr/>
          </p:nvSpPr>
          <p:spPr>
            <a:xfrm>
              <a:off x="1387325" y="2283500"/>
              <a:ext cx="2188975" cy="488300"/>
            </a:xfrm>
            <a:custGeom>
              <a:avLst/>
              <a:gdLst/>
              <a:ahLst/>
              <a:cxnLst/>
              <a:rect l="l" t="t" r="r" b="b"/>
              <a:pathLst>
                <a:path w="87559" h="19532" extrusionOk="0">
                  <a:moveTo>
                    <a:pt x="87456" y="67"/>
                  </a:moveTo>
                  <a:cubicBezTo>
                    <a:pt x="87472" y="67"/>
                    <a:pt x="87483" y="78"/>
                    <a:pt x="87488" y="94"/>
                  </a:cubicBezTo>
                  <a:cubicBezTo>
                    <a:pt x="87488" y="100"/>
                    <a:pt x="87488" y="111"/>
                    <a:pt x="87483" y="121"/>
                  </a:cubicBezTo>
                  <a:cubicBezTo>
                    <a:pt x="87478" y="127"/>
                    <a:pt x="87472" y="132"/>
                    <a:pt x="87461" y="132"/>
                  </a:cubicBezTo>
                  <a:lnTo>
                    <a:pt x="136" y="19461"/>
                  </a:lnTo>
                  <a:cubicBezTo>
                    <a:pt x="132" y="19462"/>
                    <a:pt x="129" y="19463"/>
                    <a:pt x="125" y="19463"/>
                  </a:cubicBezTo>
                  <a:cubicBezTo>
                    <a:pt x="109" y="19463"/>
                    <a:pt x="97" y="19453"/>
                    <a:pt x="93" y="19440"/>
                  </a:cubicBezTo>
                  <a:cubicBezTo>
                    <a:pt x="93" y="19429"/>
                    <a:pt x="93" y="19418"/>
                    <a:pt x="98" y="19413"/>
                  </a:cubicBezTo>
                  <a:cubicBezTo>
                    <a:pt x="104" y="19407"/>
                    <a:pt x="109" y="19402"/>
                    <a:pt x="120" y="19396"/>
                  </a:cubicBezTo>
                  <a:lnTo>
                    <a:pt x="87445" y="67"/>
                  </a:lnTo>
                  <a:close/>
                  <a:moveTo>
                    <a:pt x="87455" y="0"/>
                  </a:moveTo>
                  <a:cubicBezTo>
                    <a:pt x="87448" y="0"/>
                    <a:pt x="87441" y="1"/>
                    <a:pt x="87434" y="2"/>
                  </a:cubicBezTo>
                  <a:lnTo>
                    <a:pt x="104" y="19331"/>
                  </a:lnTo>
                  <a:cubicBezTo>
                    <a:pt x="77" y="19337"/>
                    <a:pt x="55" y="19353"/>
                    <a:pt x="39" y="19375"/>
                  </a:cubicBezTo>
                  <a:cubicBezTo>
                    <a:pt x="1" y="19445"/>
                    <a:pt x="44" y="19532"/>
                    <a:pt x="126" y="19532"/>
                  </a:cubicBezTo>
                  <a:cubicBezTo>
                    <a:pt x="131" y="19532"/>
                    <a:pt x="142" y="19532"/>
                    <a:pt x="147" y="19526"/>
                  </a:cubicBezTo>
                  <a:lnTo>
                    <a:pt x="87478" y="197"/>
                  </a:lnTo>
                  <a:cubicBezTo>
                    <a:pt x="87505" y="192"/>
                    <a:pt x="87526" y="176"/>
                    <a:pt x="87543" y="154"/>
                  </a:cubicBezTo>
                  <a:cubicBezTo>
                    <a:pt x="87553" y="132"/>
                    <a:pt x="87559" y="105"/>
                    <a:pt x="87553" y="78"/>
                  </a:cubicBezTo>
                  <a:cubicBezTo>
                    <a:pt x="87544" y="31"/>
                    <a:pt x="87502" y="0"/>
                    <a:pt x="8745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258;p29">
              <a:extLst>
                <a:ext uri="{FF2B5EF4-FFF2-40B4-BE49-F238E27FC236}">
                  <a16:creationId xmlns:a16="http://schemas.microsoft.com/office/drawing/2014/main" id="{5AA14416-AA11-B24C-4FD1-6FD0BCAED0BA}"/>
                </a:ext>
              </a:extLst>
            </p:cNvPr>
            <p:cNvSpPr/>
            <p:nvPr/>
          </p:nvSpPr>
          <p:spPr>
            <a:xfrm>
              <a:off x="1445150" y="1750675"/>
              <a:ext cx="2131075" cy="728675"/>
            </a:xfrm>
            <a:custGeom>
              <a:avLst/>
              <a:gdLst/>
              <a:ahLst/>
              <a:cxnLst/>
              <a:rect l="l" t="t" r="r" b="b"/>
              <a:pathLst>
                <a:path w="85243" h="29147" extrusionOk="0">
                  <a:moveTo>
                    <a:pt x="85145" y="0"/>
                  </a:moveTo>
                  <a:cubicBezTo>
                    <a:pt x="85138" y="0"/>
                    <a:pt x="85130" y="1"/>
                    <a:pt x="85121" y="4"/>
                  </a:cubicBezTo>
                  <a:lnTo>
                    <a:pt x="71" y="29017"/>
                  </a:lnTo>
                  <a:cubicBezTo>
                    <a:pt x="0" y="29038"/>
                    <a:pt x="17" y="29147"/>
                    <a:pt x="93" y="29147"/>
                  </a:cubicBezTo>
                  <a:cubicBezTo>
                    <a:pt x="103" y="29147"/>
                    <a:pt x="109" y="29141"/>
                    <a:pt x="114" y="29141"/>
                  </a:cubicBezTo>
                  <a:lnTo>
                    <a:pt x="85165" y="128"/>
                  </a:lnTo>
                  <a:cubicBezTo>
                    <a:pt x="85243" y="104"/>
                    <a:pt x="85215" y="0"/>
                    <a:pt x="85145"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3259;p29">
              <a:extLst>
                <a:ext uri="{FF2B5EF4-FFF2-40B4-BE49-F238E27FC236}">
                  <a16:creationId xmlns:a16="http://schemas.microsoft.com/office/drawing/2014/main" id="{2F266023-BB13-204C-E11A-FF178151D954}"/>
                </a:ext>
              </a:extLst>
            </p:cNvPr>
            <p:cNvSpPr/>
            <p:nvPr/>
          </p:nvSpPr>
          <p:spPr>
            <a:xfrm>
              <a:off x="1444075" y="1749850"/>
              <a:ext cx="2132225" cy="730325"/>
            </a:xfrm>
            <a:custGeom>
              <a:avLst/>
              <a:gdLst/>
              <a:ahLst/>
              <a:cxnLst/>
              <a:rect l="l" t="t" r="r" b="b"/>
              <a:pathLst>
                <a:path w="85289" h="29213" extrusionOk="0">
                  <a:moveTo>
                    <a:pt x="85202" y="69"/>
                  </a:moveTo>
                  <a:cubicBezTo>
                    <a:pt x="85208" y="75"/>
                    <a:pt x="85213" y="80"/>
                    <a:pt x="85218" y="91"/>
                  </a:cubicBezTo>
                  <a:cubicBezTo>
                    <a:pt x="85218" y="96"/>
                    <a:pt x="85218" y="107"/>
                    <a:pt x="85213" y="113"/>
                  </a:cubicBezTo>
                  <a:cubicBezTo>
                    <a:pt x="85213" y="124"/>
                    <a:pt x="85202" y="129"/>
                    <a:pt x="85197" y="134"/>
                  </a:cubicBezTo>
                  <a:lnTo>
                    <a:pt x="146" y="29142"/>
                  </a:lnTo>
                  <a:cubicBezTo>
                    <a:pt x="144" y="29143"/>
                    <a:pt x="141" y="29143"/>
                    <a:pt x="138" y="29143"/>
                  </a:cubicBezTo>
                  <a:cubicBezTo>
                    <a:pt x="125" y="29143"/>
                    <a:pt x="113" y="29133"/>
                    <a:pt x="108" y="29120"/>
                  </a:cubicBezTo>
                  <a:cubicBezTo>
                    <a:pt x="103" y="29104"/>
                    <a:pt x="108" y="29087"/>
                    <a:pt x="125" y="29082"/>
                  </a:cubicBezTo>
                  <a:lnTo>
                    <a:pt x="85175" y="69"/>
                  </a:lnTo>
                  <a:close/>
                  <a:moveTo>
                    <a:pt x="85187" y="1"/>
                  </a:moveTo>
                  <a:cubicBezTo>
                    <a:pt x="85176" y="1"/>
                    <a:pt x="85165" y="2"/>
                    <a:pt x="85153" y="4"/>
                  </a:cubicBezTo>
                  <a:lnTo>
                    <a:pt x="103" y="29017"/>
                  </a:lnTo>
                  <a:cubicBezTo>
                    <a:pt x="0" y="29055"/>
                    <a:pt x="22" y="29212"/>
                    <a:pt x="136" y="29212"/>
                  </a:cubicBezTo>
                  <a:cubicBezTo>
                    <a:pt x="146" y="29212"/>
                    <a:pt x="157" y="29212"/>
                    <a:pt x="168" y="29207"/>
                  </a:cubicBezTo>
                  <a:lnTo>
                    <a:pt x="85218" y="194"/>
                  </a:lnTo>
                  <a:cubicBezTo>
                    <a:pt x="85245" y="189"/>
                    <a:pt x="85262" y="167"/>
                    <a:pt x="85278" y="145"/>
                  </a:cubicBezTo>
                  <a:cubicBezTo>
                    <a:pt x="85289" y="124"/>
                    <a:pt x="85289" y="96"/>
                    <a:pt x="85283" y="69"/>
                  </a:cubicBezTo>
                  <a:cubicBezTo>
                    <a:pt x="85273" y="42"/>
                    <a:pt x="85251" y="21"/>
                    <a:pt x="85229" y="10"/>
                  </a:cubicBezTo>
                  <a:cubicBezTo>
                    <a:pt x="85217" y="3"/>
                    <a:pt x="85202" y="1"/>
                    <a:pt x="8518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3260;p29">
              <a:extLst>
                <a:ext uri="{FF2B5EF4-FFF2-40B4-BE49-F238E27FC236}">
                  <a16:creationId xmlns:a16="http://schemas.microsoft.com/office/drawing/2014/main" id="{A706EABA-A41F-A0FC-4590-57D07386AE60}"/>
                </a:ext>
              </a:extLst>
            </p:cNvPr>
            <p:cNvSpPr/>
            <p:nvPr/>
          </p:nvSpPr>
          <p:spPr>
            <a:xfrm>
              <a:off x="4073450" y="2187275"/>
              <a:ext cx="3425" cy="337850"/>
            </a:xfrm>
            <a:custGeom>
              <a:avLst/>
              <a:gdLst/>
              <a:ahLst/>
              <a:cxnLst/>
              <a:rect l="l" t="t" r="r" b="b"/>
              <a:pathLst>
                <a:path w="137" h="13514" extrusionOk="0">
                  <a:moveTo>
                    <a:pt x="68" y="1"/>
                  </a:moveTo>
                  <a:cubicBezTo>
                    <a:pt x="35" y="1"/>
                    <a:pt x="1" y="22"/>
                    <a:pt x="1" y="66"/>
                  </a:cubicBezTo>
                  <a:lnTo>
                    <a:pt x="1" y="13448"/>
                  </a:lnTo>
                  <a:cubicBezTo>
                    <a:pt x="1" y="13481"/>
                    <a:pt x="33" y="13513"/>
                    <a:pt x="71" y="13513"/>
                  </a:cubicBezTo>
                  <a:cubicBezTo>
                    <a:pt x="104" y="13513"/>
                    <a:pt x="136" y="13481"/>
                    <a:pt x="136" y="13448"/>
                  </a:cubicBezTo>
                  <a:lnTo>
                    <a:pt x="136" y="66"/>
                  </a:lnTo>
                  <a:cubicBezTo>
                    <a:pt x="136" y="22"/>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3261;p29">
              <a:extLst>
                <a:ext uri="{FF2B5EF4-FFF2-40B4-BE49-F238E27FC236}">
                  <a16:creationId xmlns:a16="http://schemas.microsoft.com/office/drawing/2014/main" id="{2BDFE5F5-1FBA-185E-2E2E-BD4CCA5E7BBE}"/>
                </a:ext>
              </a:extLst>
            </p:cNvPr>
            <p:cNvSpPr/>
            <p:nvPr/>
          </p:nvSpPr>
          <p:spPr>
            <a:xfrm>
              <a:off x="4072650" y="2186475"/>
              <a:ext cx="5025" cy="339450"/>
            </a:xfrm>
            <a:custGeom>
              <a:avLst/>
              <a:gdLst/>
              <a:ahLst/>
              <a:cxnLst/>
              <a:rect l="l" t="t" r="r" b="b"/>
              <a:pathLst>
                <a:path w="201" h="13578" extrusionOk="0">
                  <a:moveTo>
                    <a:pt x="103" y="65"/>
                  </a:moveTo>
                  <a:cubicBezTo>
                    <a:pt x="119" y="65"/>
                    <a:pt x="136" y="81"/>
                    <a:pt x="136" y="98"/>
                  </a:cubicBezTo>
                  <a:lnTo>
                    <a:pt x="136" y="13480"/>
                  </a:lnTo>
                  <a:cubicBezTo>
                    <a:pt x="136" y="13502"/>
                    <a:pt x="118" y="13513"/>
                    <a:pt x="100" y="13513"/>
                  </a:cubicBezTo>
                  <a:cubicBezTo>
                    <a:pt x="83" y="13513"/>
                    <a:pt x="65" y="13502"/>
                    <a:pt x="65" y="13480"/>
                  </a:cubicBezTo>
                  <a:lnTo>
                    <a:pt x="65" y="98"/>
                  </a:lnTo>
                  <a:cubicBezTo>
                    <a:pt x="65" y="81"/>
                    <a:pt x="81" y="65"/>
                    <a:pt x="103" y="65"/>
                  </a:cubicBezTo>
                  <a:close/>
                  <a:moveTo>
                    <a:pt x="100" y="0"/>
                  </a:moveTo>
                  <a:cubicBezTo>
                    <a:pt x="50" y="0"/>
                    <a:pt x="0" y="33"/>
                    <a:pt x="0" y="98"/>
                  </a:cubicBezTo>
                  <a:lnTo>
                    <a:pt x="0" y="13480"/>
                  </a:lnTo>
                  <a:cubicBezTo>
                    <a:pt x="0" y="13534"/>
                    <a:pt x="44" y="13578"/>
                    <a:pt x="103" y="13578"/>
                  </a:cubicBezTo>
                  <a:cubicBezTo>
                    <a:pt x="157" y="13578"/>
                    <a:pt x="201" y="13534"/>
                    <a:pt x="201" y="13480"/>
                  </a:cubicBezTo>
                  <a:lnTo>
                    <a:pt x="201" y="98"/>
                  </a:lnTo>
                  <a:cubicBezTo>
                    <a:pt x="201" y="33"/>
                    <a:pt x="151"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3262;p29">
              <a:extLst>
                <a:ext uri="{FF2B5EF4-FFF2-40B4-BE49-F238E27FC236}">
                  <a16:creationId xmlns:a16="http://schemas.microsoft.com/office/drawing/2014/main" id="{6628D8DF-339E-040C-11EB-AA651B659DA1}"/>
                </a:ext>
              </a:extLst>
            </p:cNvPr>
            <p:cNvSpPr/>
            <p:nvPr/>
          </p:nvSpPr>
          <p:spPr>
            <a:xfrm>
              <a:off x="2931250" y="2445650"/>
              <a:ext cx="3425" cy="228800"/>
            </a:xfrm>
            <a:custGeom>
              <a:avLst/>
              <a:gdLst/>
              <a:ahLst/>
              <a:cxnLst/>
              <a:rect l="l" t="t" r="r" b="b"/>
              <a:pathLst>
                <a:path w="137" h="9152" extrusionOk="0">
                  <a:moveTo>
                    <a:pt x="68" y="0"/>
                  </a:moveTo>
                  <a:cubicBezTo>
                    <a:pt x="35" y="0"/>
                    <a:pt x="1" y="23"/>
                    <a:pt x="1" y="69"/>
                  </a:cubicBezTo>
                  <a:lnTo>
                    <a:pt x="1" y="9087"/>
                  </a:lnTo>
                  <a:cubicBezTo>
                    <a:pt x="1" y="9125"/>
                    <a:pt x="33" y="9152"/>
                    <a:pt x="66" y="9152"/>
                  </a:cubicBezTo>
                  <a:cubicBezTo>
                    <a:pt x="104" y="9152"/>
                    <a:pt x="136" y="9125"/>
                    <a:pt x="136" y="9087"/>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3263;p29">
              <a:extLst>
                <a:ext uri="{FF2B5EF4-FFF2-40B4-BE49-F238E27FC236}">
                  <a16:creationId xmlns:a16="http://schemas.microsoft.com/office/drawing/2014/main" id="{88C22CEC-DDF2-B7F4-C41F-1BEAEFC20173}"/>
                </a:ext>
              </a:extLst>
            </p:cNvPr>
            <p:cNvSpPr/>
            <p:nvPr/>
          </p:nvSpPr>
          <p:spPr>
            <a:xfrm>
              <a:off x="2930450" y="2444825"/>
              <a:ext cx="5025" cy="230450"/>
            </a:xfrm>
            <a:custGeom>
              <a:avLst/>
              <a:gdLst/>
              <a:ahLst/>
              <a:cxnLst/>
              <a:rect l="l" t="t" r="r" b="b"/>
              <a:pathLst>
                <a:path w="201" h="9218" extrusionOk="0">
                  <a:moveTo>
                    <a:pt x="98" y="64"/>
                  </a:moveTo>
                  <a:cubicBezTo>
                    <a:pt x="119" y="64"/>
                    <a:pt x="130" y="81"/>
                    <a:pt x="130" y="102"/>
                  </a:cubicBezTo>
                  <a:lnTo>
                    <a:pt x="130" y="9120"/>
                  </a:lnTo>
                  <a:cubicBezTo>
                    <a:pt x="130" y="9141"/>
                    <a:pt x="114" y="9152"/>
                    <a:pt x="98" y="9152"/>
                  </a:cubicBezTo>
                  <a:cubicBezTo>
                    <a:pt x="81" y="9152"/>
                    <a:pt x="65" y="9141"/>
                    <a:pt x="65" y="9120"/>
                  </a:cubicBezTo>
                  <a:lnTo>
                    <a:pt x="65" y="102"/>
                  </a:lnTo>
                  <a:cubicBezTo>
                    <a:pt x="65" y="81"/>
                    <a:pt x="81" y="64"/>
                    <a:pt x="98" y="64"/>
                  </a:cubicBezTo>
                  <a:close/>
                  <a:moveTo>
                    <a:pt x="100" y="1"/>
                  </a:moveTo>
                  <a:cubicBezTo>
                    <a:pt x="50" y="1"/>
                    <a:pt x="0" y="35"/>
                    <a:pt x="0" y="102"/>
                  </a:cubicBezTo>
                  <a:lnTo>
                    <a:pt x="0" y="9120"/>
                  </a:lnTo>
                  <a:cubicBezTo>
                    <a:pt x="0" y="9174"/>
                    <a:pt x="44" y="9217"/>
                    <a:pt x="98" y="9217"/>
                  </a:cubicBezTo>
                  <a:cubicBezTo>
                    <a:pt x="157" y="9217"/>
                    <a:pt x="201" y="9174"/>
                    <a:pt x="201" y="9120"/>
                  </a:cubicBezTo>
                  <a:lnTo>
                    <a:pt x="201" y="102"/>
                  </a:lnTo>
                  <a:cubicBezTo>
                    <a:pt x="201" y="35"/>
                    <a:pt x="151" y="1"/>
                    <a:pt x="100"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3264;p29">
              <a:extLst>
                <a:ext uri="{FF2B5EF4-FFF2-40B4-BE49-F238E27FC236}">
                  <a16:creationId xmlns:a16="http://schemas.microsoft.com/office/drawing/2014/main" id="{1B186D99-2394-7E40-2639-7FCC40493161}"/>
                </a:ext>
              </a:extLst>
            </p:cNvPr>
            <p:cNvSpPr/>
            <p:nvPr/>
          </p:nvSpPr>
          <p:spPr>
            <a:xfrm>
              <a:off x="3745925" y="2873500"/>
              <a:ext cx="3425" cy="170325"/>
            </a:xfrm>
            <a:custGeom>
              <a:avLst/>
              <a:gdLst/>
              <a:ahLst/>
              <a:cxnLst/>
              <a:rect l="l" t="t" r="r" b="b"/>
              <a:pathLst>
                <a:path w="137" h="6813" extrusionOk="0">
                  <a:moveTo>
                    <a:pt x="69" y="0"/>
                  </a:moveTo>
                  <a:cubicBezTo>
                    <a:pt x="35" y="0"/>
                    <a:pt x="1" y="23"/>
                    <a:pt x="1" y="69"/>
                  </a:cubicBezTo>
                  <a:lnTo>
                    <a:pt x="1" y="6747"/>
                  </a:lnTo>
                  <a:cubicBezTo>
                    <a:pt x="1" y="6780"/>
                    <a:pt x="28" y="6812"/>
                    <a:pt x="66" y="6812"/>
                  </a:cubicBezTo>
                  <a:cubicBezTo>
                    <a:pt x="104" y="6812"/>
                    <a:pt x="136" y="6780"/>
                    <a:pt x="136" y="6747"/>
                  </a:cubicBezTo>
                  <a:lnTo>
                    <a:pt x="136" y="69"/>
                  </a:lnTo>
                  <a:cubicBezTo>
                    <a:pt x="136" y="23"/>
                    <a:pt x="102" y="0"/>
                    <a:pt x="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3265;p29">
              <a:extLst>
                <a:ext uri="{FF2B5EF4-FFF2-40B4-BE49-F238E27FC236}">
                  <a16:creationId xmlns:a16="http://schemas.microsoft.com/office/drawing/2014/main" id="{FDC76A2B-FB12-71D2-A163-924AB930E111}"/>
                </a:ext>
              </a:extLst>
            </p:cNvPr>
            <p:cNvSpPr/>
            <p:nvPr/>
          </p:nvSpPr>
          <p:spPr>
            <a:xfrm>
              <a:off x="3745125" y="2872675"/>
              <a:ext cx="5025" cy="171950"/>
            </a:xfrm>
            <a:custGeom>
              <a:avLst/>
              <a:gdLst/>
              <a:ahLst/>
              <a:cxnLst/>
              <a:rect l="l" t="t" r="r" b="b"/>
              <a:pathLst>
                <a:path w="201" h="6878" extrusionOk="0">
                  <a:moveTo>
                    <a:pt x="98" y="70"/>
                  </a:moveTo>
                  <a:cubicBezTo>
                    <a:pt x="119" y="70"/>
                    <a:pt x="130" y="81"/>
                    <a:pt x="130" y="102"/>
                  </a:cubicBezTo>
                  <a:lnTo>
                    <a:pt x="130" y="6780"/>
                  </a:lnTo>
                  <a:cubicBezTo>
                    <a:pt x="130" y="6802"/>
                    <a:pt x="114" y="6813"/>
                    <a:pt x="98" y="6813"/>
                  </a:cubicBezTo>
                  <a:cubicBezTo>
                    <a:pt x="82" y="6813"/>
                    <a:pt x="65" y="6802"/>
                    <a:pt x="65" y="6780"/>
                  </a:cubicBezTo>
                  <a:lnTo>
                    <a:pt x="65" y="102"/>
                  </a:lnTo>
                  <a:cubicBezTo>
                    <a:pt x="65" y="81"/>
                    <a:pt x="82" y="70"/>
                    <a:pt x="98" y="70"/>
                  </a:cubicBezTo>
                  <a:close/>
                  <a:moveTo>
                    <a:pt x="101" y="1"/>
                  </a:moveTo>
                  <a:cubicBezTo>
                    <a:pt x="50" y="1"/>
                    <a:pt x="0" y="35"/>
                    <a:pt x="0" y="102"/>
                  </a:cubicBezTo>
                  <a:lnTo>
                    <a:pt x="0" y="6780"/>
                  </a:lnTo>
                  <a:cubicBezTo>
                    <a:pt x="0" y="6834"/>
                    <a:pt x="44" y="6878"/>
                    <a:pt x="98" y="6878"/>
                  </a:cubicBezTo>
                  <a:cubicBezTo>
                    <a:pt x="152" y="6878"/>
                    <a:pt x="201" y="6834"/>
                    <a:pt x="201" y="6780"/>
                  </a:cubicBezTo>
                  <a:lnTo>
                    <a:pt x="201" y="102"/>
                  </a:lnTo>
                  <a:cubicBezTo>
                    <a:pt x="201" y="35"/>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3266;p29">
              <a:extLst>
                <a:ext uri="{FF2B5EF4-FFF2-40B4-BE49-F238E27FC236}">
                  <a16:creationId xmlns:a16="http://schemas.microsoft.com/office/drawing/2014/main" id="{5DDB0B4F-D4C7-E170-A308-6E3B43235034}"/>
                </a:ext>
              </a:extLst>
            </p:cNvPr>
            <p:cNvSpPr/>
            <p:nvPr/>
          </p:nvSpPr>
          <p:spPr>
            <a:xfrm>
              <a:off x="4428050" y="2824575"/>
              <a:ext cx="3425" cy="177550"/>
            </a:xfrm>
            <a:custGeom>
              <a:avLst/>
              <a:gdLst/>
              <a:ahLst/>
              <a:cxnLst/>
              <a:rect l="l" t="t" r="r" b="b"/>
              <a:pathLst>
                <a:path w="137" h="7102" extrusionOk="0">
                  <a:moveTo>
                    <a:pt x="68" y="1"/>
                  </a:moveTo>
                  <a:cubicBezTo>
                    <a:pt x="35" y="1"/>
                    <a:pt x="1" y="23"/>
                    <a:pt x="1" y="66"/>
                  </a:cubicBezTo>
                  <a:lnTo>
                    <a:pt x="1" y="7036"/>
                  </a:lnTo>
                  <a:cubicBezTo>
                    <a:pt x="1" y="7074"/>
                    <a:pt x="28" y="7101"/>
                    <a:pt x="66" y="7101"/>
                  </a:cubicBezTo>
                  <a:cubicBezTo>
                    <a:pt x="104" y="7101"/>
                    <a:pt x="136" y="7074"/>
                    <a:pt x="136" y="7036"/>
                  </a:cubicBezTo>
                  <a:lnTo>
                    <a:pt x="136" y="66"/>
                  </a:lnTo>
                  <a:cubicBezTo>
                    <a:pt x="136" y="23"/>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3267;p29">
              <a:extLst>
                <a:ext uri="{FF2B5EF4-FFF2-40B4-BE49-F238E27FC236}">
                  <a16:creationId xmlns:a16="http://schemas.microsoft.com/office/drawing/2014/main" id="{6DEB807C-B2CC-4B84-EB92-BB945C367EE1}"/>
                </a:ext>
              </a:extLst>
            </p:cNvPr>
            <p:cNvSpPr/>
            <p:nvPr/>
          </p:nvSpPr>
          <p:spPr>
            <a:xfrm>
              <a:off x="4427250" y="2823675"/>
              <a:ext cx="5025" cy="179250"/>
            </a:xfrm>
            <a:custGeom>
              <a:avLst/>
              <a:gdLst/>
              <a:ahLst/>
              <a:cxnLst/>
              <a:rect l="l" t="t" r="r" b="b"/>
              <a:pathLst>
                <a:path w="201" h="7170" extrusionOk="0">
                  <a:moveTo>
                    <a:pt x="98" y="69"/>
                  </a:moveTo>
                  <a:cubicBezTo>
                    <a:pt x="119" y="69"/>
                    <a:pt x="130" y="86"/>
                    <a:pt x="130" y="102"/>
                  </a:cubicBezTo>
                  <a:lnTo>
                    <a:pt x="130" y="7072"/>
                  </a:lnTo>
                  <a:cubicBezTo>
                    <a:pt x="130" y="7094"/>
                    <a:pt x="114" y="7105"/>
                    <a:pt x="98" y="7105"/>
                  </a:cubicBezTo>
                  <a:cubicBezTo>
                    <a:pt x="82" y="7105"/>
                    <a:pt x="65" y="7094"/>
                    <a:pt x="65" y="7072"/>
                  </a:cubicBezTo>
                  <a:lnTo>
                    <a:pt x="65" y="102"/>
                  </a:lnTo>
                  <a:cubicBezTo>
                    <a:pt x="65" y="86"/>
                    <a:pt x="82" y="69"/>
                    <a:pt x="98" y="69"/>
                  </a:cubicBezTo>
                  <a:close/>
                  <a:moveTo>
                    <a:pt x="100" y="0"/>
                  </a:moveTo>
                  <a:cubicBezTo>
                    <a:pt x="50" y="0"/>
                    <a:pt x="0" y="34"/>
                    <a:pt x="0" y="102"/>
                  </a:cubicBezTo>
                  <a:lnTo>
                    <a:pt x="0" y="7072"/>
                  </a:lnTo>
                  <a:cubicBezTo>
                    <a:pt x="0" y="7126"/>
                    <a:pt x="44" y="7170"/>
                    <a:pt x="98" y="7170"/>
                  </a:cubicBezTo>
                  <a:cubicBezTo>
                    <a:pt x="152" y="7170"/>
                    <a:pt x="201" y="7126"/>
                    <a:pt x="201" y="7072"/>
                  </a:cubicBezTo>
                  <a:lnTo>
                    <a:pt x="201" y="102"/>
                  </a:lnTo>
                  <a:cubicBezTo>
                    <a:pt x="201" y="34"/>
                    <a:pt x="151"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3268;p29">
              <a:extLst>
                <a:ext uri="{FF2B5EF4-FFF2-40B4-BE49-F238E27FC236}">
                  <a16:creationId xmlns:a16="http://schemas.microsoft.com/office/drawing/2014/main" id="{B116643F-4100-B1BA-E700-276ED5EBAEE0}"/>
                </a:ext>
              </a:extLst>
            </p:cNvPr>
            <p:cNvSpPr/>
            <p:nvPr/>
          </p:nvSpPr>
          <p:spPr>
            <a:xfrm>
              <a:off x="3476125" y="238950"/>
              <a:ext cx="3280500" cy="1899475"/>
            </a:xfrm>
            <a:custGeom>
              <a:avLst/>
              <a:gdLst/>
              <a:ahLst/>
              <a:cxnLst/>
              <a:rect l="l" t="t" r="r" b="b"/>
              <a:pathLst>
                <a:path w="131220" h="75979" extrusionOk="0">
                  <a:moveTo>
                    <a:pt x="95" y="1"/>
                  </a:moveTo>
                  <a:cubicBezTo>
                    <a:pt x="36" y="1"/>
                    <a:pt x="0" y="87"/>
                    <a:pt x="64" y="124"/>
                  </a:cubicBezTo>
                  <a:lnTo>
                    <a:pt x="131095" y="75968"/>
                  </a:lnTo>
                  <a:cubicBezTo>
                    <a:pt x="131106" y="75973"/>
                    <a:pt x="131116" y="75978"/>
                    <a:pt x="131127" y="75978"/>
                  </a:cubicBezTo>
                  <a:cubicBezTo>
                    <a:pt x="131198" y="75978"/>
                    <a:pt x="131219" y="75886"/>
                    <a:pt x="131165" y="75854"/>
                  </a:cubicBezTo>
                  <a:lnTo>
                    <a:pt x="129" y="10"/>
                  </a:lnTo>
                  <a:cubicBezTo>
                    <a:pt x="117" y="4"/>
                    <a:pt x="106" y="1"/>
                    <a:pt x="95"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3269;p29">
              <a:extLst>
                <a:ext uri="{FF2B5EF4-FFF2-40B4-BE49-F238E27FC236}">
                  <a16:creationId xmlns:a16="http://schemas.microsoft.com/office/drawing/2014/main" id="{CFEDEB06-4CD0-615B-5367-EA544D4FE242}"/>
                </a:ext>
              </a:extLst>
            </p:cNvPr>
            <p:cNvSpPr/>
            <p:nvPr/>
          </p:nvSpPr>
          <p:spPr>
            <a:xfrm>
              <a:off x="3474825" y="238100"/>
              <a:ext cx="3283025" cy="1901125"/>
            </a:xfrm>
            <a:custGeom>
              <a:avLst/>
              <a:gdLst/>
              <a:ahLst/>
              <a:cxnLst/>
              <a:rect l="l" t="t" r="r" b="b"/>
              <a:pathLst>
                <a:path w="131321" h="76045" extrusionOk="0">
                  <a:moveTo>
                    <a:pt x="165" y="71"/>
                  </a:moveTo>
                  <a:lnTo>
                    <a:pt x="131196" y="75915"/>
                  </a:lnTo>
                  <a:cubicBezTo>
                    <a:pt x="131212" y="75926"/>
                    <a:pt x="131217" y="75942"/>
                    <a:pt x="131212" y="75958"/>
                  </a:cubicBezTo>
                  <a:cubicBezTo>
                    <a:pt x="131204" y="75970"/>
                    <a:pt x="131189" y="75977"/>
                    <a:pt x="131176" y="75977"/>
                  </a:cubicBezTo>
                  <a:cubicBezTo>
                    <a:pt x="131172" y="75977"/>
                    <a:pt x="131167" y="75976"/>
                    <a:pt x="131163" y="75975"/>
                  </a:cubicBezTo>
                  <a:lnTo>
                    <a:pt x="132" y="131"/>
                  </a:lnTo>
                  <a:cubicBezTo>
                    <a:pt x="116" y="120"/>
                    <a:pt x="111" y="104"/>
                    <a:pt x="121" y="88"/>
                  </a:cubicBezTo>
                  <a:cubicBezTo>
                    <a:pt x="127" y="77"/>
                    <a:pt x="138" y="71"/>
                    <a:pt x="149" y="71"/>
                  </a:cubicBezTo>
                  <a:close/>
                  <a:moveTo>
                    <a:pt x="143" y="1"/>
                  </a:moveTo>
                  <a:cubicBezTo>
                    <a:pt x="56" y="1"/>
                    <a:pt x="0" y="132"/>
                    <a:pt x="100" y="191"/>
                  </a:cubicBezTo>
                  <a:lnTo>
                    <a:pt x="131131" y="76029"/>
                  </a:lnTo>
                  <a:cubicBezTo>
                    <a:pt x="131147" y="76040"/>
                    <a:pt x="131163" y="76045"/>
                    <a:pt x="131179" y="76045"/>
                  </a:cubicBezTo>
                  <a:cubicBezTo>
                    <a:pt x="131282" y="76045"/>
                    <a:pt x="131320" y="75910"/>
                    <a:pt x="131233" y="75855"/>
                  </a:cubicBezTo>
                  <a:lnTo>
                    <a:pt x="197" y="17"/>
                  </a:lnTo>
                  <a:cubicBezTo>
                    <a:pt x="179" y="6"/>
                    <a:pt x="160" y="1"/>
                    <a:pt x="143"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3270;p29">
              <a:extLst>
                <a:ext uri="{FF2B5EF4-FFF2-40B4-BE49-F238E27FC236}">
                  <a16:creationId xmlns:a16="http://schemas.microsoft.com/office/drawing/2014/main" id="{B929238C-BD99-A36C-778C-F909C99F689A}"/>
                </a:ext>
              </a:extLst>
            </p:cNvPr>
            <p:cNvSpPr/>
            <p:nvPr/>
          </p:nvSpPr>
          <p:spPr>
            <a:xfrm>
              <a:off x="4560200" y="256400"/>
              <a:ext cx="1596650" cy="687700"/>
            </a:xfrm>
            <a:custGeom>
              <a:avLst/>
              <a:gdLst/>
              <a:ahLst/>
              <a:cxnLst/>
              <a:rect l="l" t="t" r="r" b="b"/>
              <a:pathLst>
                <a:path w="63866" h="27508" extrusionOk="0">
                  <a:moveTo>
                    <a:pt x="63767" y="0"/>
                  </a:moveTo>
                  <a:cubicBezTo>
                    <a:pt x="63758" y="0"/>
                    <a:pt x="63749" y="2"/>
                    <a:pt x="63740" y="6"/>
                  </a:cubicBezTo>
                  <a:lnTo>
                    <a:pt x="71" y="27377"/>
                  </a:lnTo>
                  <a:cubicBezTo>
                    <a:pt x="1" y="27404"/>
                    <a:pt x="22" y="27507"/>
                    <a:pt x="98" y="27507"/>
                  </a:cubicBezTo>
                  <a:cubicBezTo>
                    <a:pt x="104" y="27507"/>
                    <a:pt x="114" y="27502"/>
                    <a:pt x="120" y="27502"/>
                  </a:cubicBezTo>
                  <a:lnTo>
                    <a:pt x="63794" y="130"/>
                  </a:lnTo>
                  <a:cubicBezTo>
                    <a:pt x="63865" y="97"/>
                    <a:pt x="63832" y="0"/>
                    <a:pt x="6376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3271;p29">
              <a:extLst>
                <a:ext uri="{FF2B5EF4-FFF2-40B4-BE49-F238E27FC236}">
                  <a16:creationId xmlns:a16="http://schemas.microsoft.com/office/drawing/2014/main" id="{D2175800-F92F-224F-326E-F1EB48CE0873}"/>
                </a:ext>
              </a:extLst>
            </p:cNvPr>
            <p:cNvSpPr/>
            <p:nvPr/>
          </p:nvSpPr>
          <p:spPr>
            <a:xfrm>
              <a:off x="4559125" y="255500"/>
              <a:ext cx="1598950" cy="689400"/>
            </a:xfrm>
            <a:custGeom>
              <a:avLst/>
              <a:gdLst/>
              <a:ahLst/>
              <a:cxnLst/>
              <a:rect l="l" t="t" r="r" b="b"/>
              <a:pathLst>
                <a:path w="63958" h="27576" extrusionOk="0">
                  <a:moveTo>
                    <a:pt x="63816" y="73"/>
                  </a:moveTo>
                  <a:cubicBezTo>
                    <a:pt x="63826" y="73"/>
                    <a:pt x="63838" y="81"/>
                    <a:pt x="63842" y="90"/>
                  </a:cubicBezTo>
                  <a:cubicBezTo>
                    <a:pt x="63848" y="107"/>
                    <a:pt x="63837" y="128"/>
                    <a:pt x="63821" y="134"/>
                  </a:cubicBezTo>
                  <a:lnTo>
                    <a:pt x="152" y="27505"/>
                  </a:lnTo>
                  <a:cubicBezTo>
                    <a:pt x="148" y="27507"/>
                    <a:pt x="144" y="27507"/>
                    <a:pt x="139" y="27507"/>
                  </a:cubicBezTo>
                  <a:cubicBezTo>
                    <a:pt x="126" y="27507"/>
                    <a:pt x="113" y="27501"/>
                    <a:pt x="109" y="27489"/>
                  </a:cubicBezTo>
                  <a:cubicBezTo>
                    <a:pt x="103" y="27473"/>
                    <a:pt x="109" y="27451"/>
                    <a:pt x="125" y="27446"/>
                  </a:cubicBezTo>
                  <a:lnTo>
                    <a:pt x="63793" y="74"/>
                  </a:lnTo>
                  <a:lnTo>
                    <a:pt x="63810" y="74"/>
                  </a:lnTo>
                  <a:cubicBezTo>
                    <a:pt x="63812" y="73"/>
                    <a:pt x="63814" y="73"/>
                    <a:pt x="63816" y="73"/>
                  </a:cubicBezTo>
                  <a:close/>
                  <a:moveTo>
                    <a:pt x="63811" y="1"/>
                  </a:moveTo>
                  <a:cubicBezTo>
                    <a:pt x="63799" y="1"/>
                    <a:pt x="63786" y="3"/>
                    <a:pt x="63772" y="9"/>
                  </a:cubicBezTo>
                  <a:lnTo>
                    <a:pt x="98" y="27381"/>
                  </a:lnTo>
                  <a:cubicBezTo>
                    <a:pt x="0" y="27424"/>
                    <a:pt x="27" y="27576"/>
                    <a:pt x="141" y="27576"/>
                  </a:cubicBezTo>
                  <a:cubicBezTo>
                    <a:pt x="152" y="27576"/>
                    <a:pt x="168" y="27570"/>
                    <a:pt x="179" y="27570"/>
                  </a:cubicBezTo>
                  <a:lnTo>
                    <a:pt x="63848" y="199"/>
                  </a:lnTo>
                  <a:cubicBezTo>
                    <a:pt x="63958" y="151"/>
                    <a:pt x="63907" y="1"/>
                    <a:pt x="6381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3272;p29">
              <a:extLst>
                <a:ext uri="{FF2B5EF4-FFF2-40B4-BE49-F238E27FC236}">
                  <a16:creationId xmlns:a16="http://schemas.microsoft.com/office/drawing/2014/main" id="{63E5F68E-F4C1-A9EA-065C-2AE46715C3CA}"/>
                </a:ext>
              </a:extLst>
            </p:cNvPr>
            <p:cNvSpPr/>
            <p:nvPr/>
          </p:nvSpPr>
          <p:spPr>
            <a:xfrm>
              <a:off x="3476275" y="1286175"/>
              <a:ext cx="285125" cy="123825"/>
            </a:xfrm>
            <a:custGeom>
              <a:avLst/>
              <a:gdLst/>
              <a:ahLst/>
              <a:cxnLst/>
              <a:rect l="l" t="t" r="r" b="b"/>
              <a:pathLst>
                <a:path w="11405" h="4953" extrusionOk="0">
                  <a:moveTo>
                    <a:pt x="11311" y="0"/>
                  </a:moveTo>
                  <a:cubicBezTo>
                    <a:pt x="11302" y="0"/>
                    <a:pt x="11291" y="3"/>
                    <a:pt x="11280" y="7"/>
                  </a:cubicBezTo>
                  <a:lnTo>
                    <a:pt x="63" y="4828"/>
                  </a:lnTo>
                  <a:cubicBezTo>
                    <a:pt x="0" y="4854"/>
                    <a:pt x="19" y="4952"/>
                    <a:pt x="85" y="4952"/>
                  </a:cubicBezTo>
                  <a:cubicBezTo>
                    <a:pt x="87" y="4952"/>
                    <a:pt x="89" y="4952"/>
                    <a:pt x="91" y="4952"/>
                  </a:cubicBezTo>
                  <a:lnTo>
                    <a:pt x="118" y="4952"/>
                  </a:lnTo>
                  <a:lnTo>
                    <a:pt x="11334" y="127"/>
                  </a:lnTo>
                  <a:cubicBezTo>
                    <a:pt x="11405" y="98"/>
                    <a:pt x="11377" y="0"/>
                    <a:pt x="1131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3273;p29">
              <a:extLst>
                <a:ext uri="{FF2B5EF4-FFF2-40B4-BE49-F238E27FC236}">
                  <a16:creationId xmlns:a16="http://schemas.microsoft.com/office/drawing/2014/main" id="{717E610D-DA6B-3419-C89C-EA0F86862955}"/>
                </a:ext>
              </a:extLst>
            </p:cNvPr>
            <p:cNvSpPr/>
            <p:nvPr/>
          </p:nvSpPr>
          <p:spPr>
            <a:xfrm>
              <a:off x="3475000" y="1285300"/>
              <a:ext cx="287750" cy="125650"/>
            </a:xfrm>
            <a:custGeom>
              <a:avLst/>
              <a:gdLst/>
              <a:ahLst/>
              <a:cxnLst/>
              <a:rect l="l" t="t" r="r" b="b"/>
              <a:pathLst>
                <a:path w="11510" h="5026" extrusionOk="0">
                  <a:moveTo>
                    <a:pt x="11358" y="70"/>
                  </a:moveTo>
                  <a:cubicBezTo>
                    <a:pt x="11374" y="70"/>
                    <a:pt x="11385" y="75"/>
                    <a:pt x="11390" y="86"/>
                  </a:cubicBezTo>
                  <a:cubicBezTo>
                    <a:pt x="11396" y="107"/>
                    <a:pt x="11390" y="124"/>
                    <a:pt x="11374" y="129"/>
                  </a:cubicBezTo>
                  <a:lnTo>
                    <a:pt x="158" y="4955"/>
                  </a:lnTo>
                  <a:cubicBezTo>
                    <a:pt x="152" y="4956"/>
                    <a:pt x="147" y="4957"/>
                    <a:pt x="143" y="4957"/>
                  </a:cubicBezTo>
                  <a:cubicBezTo>
                    <a:pt x="128" y="4957"/>
                    <a:pt x="117" y="4951"/>
                    <a:pt x="109" y="4938"/>
                  </a:cubicBezTo>
                  <a:cubicBezTo>
                    <a:pt x="104" y="4917"/>
                    <a:pt x="114" y="4901"/>
                    <a:pt x="131" y="4895"/>
                  </a:cubicBezTo>
                  <a:lnTo>
                    <a:pt x="11347" y="70"/>
                  </a:lnTo>
                  <a:close/>
                  <a:moveTo>
                    <a:pt x="11364" y="0"/>
                  </a:moveTo>
                  <a:cubicBezTo>
                    <a:pt x="11351" y="0"/>
                    <a:pt x="11336" y="3"/>
                    <a:pt x="11320" y="10"/>
                  </a:cubicBezTo>
                  <a:lnTo>
                    <a:pt x="104" y="4830"/>
                  </a:lnTo>
                  <a:cubicBezTo>
                    <a:pt x="1" y="4873"/>
                    <a:pt x="33" y="5025"/>
                    <a:pt x="142" y="5025"/>
                  </a:cubicBezTo>
                  <a:cubicBezTo>
                    <a:pt x="158" y="5025"/>
                    <a:pt x="169" y="5020"/>
                    <a:pt x="179" y="5014"/>
                  </a:cubicBezTo>
                  <a:lnTo>
                    <a:pt x="11401" y="194"/>
                  </a:lnTo>
                  <a:cubicBezTo>
                    <a:pt x="11510" y="147"/>
                    <a:pt x="11462" y="0"/>
                    <a:pt x="11364"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3274;p29">
              <a:extLst>
                <a:ext uri="{FF2B5EF4-FFF2-40B4-BE49-F238E27FC236}">
                  <a16:creationId xmlns:a16="http://schemas.microsoft.com/office/drawing/2014/main" id="{49F1787C-3742-6295-4A76-653257E5C590}"/>
                </a:ext>
              </a:extLst>
            </p:cNvPr>
            <p:cNvSpPr/>
            <p:nvPr/>
          </p:nvSpPr>
          <p:spPr>
            <a:xfrm>
              <a:off x="2215950" y="1636625"/>
              <a:ext cx="3425" cy="2301225"/>
            </a:xfrm>
            <a:custGeom>
              <a:avLst/>
              <a:gdLst/>
              <a:ahLst/>
              <a:cxnLst/>
              <a:rect l="l" t="t" r="r" b="b"/>
              <a:pathLst>
                <a:path w="137" h="92049" extrusionOk="0">
                  <a:moveTo>
                    <a:pt x="69" y="0"/>
                  </a:moveTo>
                  <a:cubicBezTo>
                    <a:pt x="35" y="0"/>
                    <a:pt x="1" y="22"/>
                    <a:pt x="1" y="65"/>
                  </a:cubicBezTo>
                  <a:lnTo>
                    <a:pt x="1" y="91983"/>
                  </a:lnTo>
                  <a:cubicBezTo>
                    <a:pt x="1" y="92021"/>
                    <a:pt x="33" y="92048"/>
                    <a:pt x="66" y="92048"/>
                  </a:cubicBezTo>
                  <a:cubicBezTo>
                    <a:pt x="104" y="92048"/>
                    <a:pt x="136" y="92021"/>
                    <a:pt x="136" y="91983"/>
                  </a:cubicBezTo>
                  <a:lnTo>
                    <a:pt x="136" y="65"/>
                  </a:lnTo>
                  <a:cubicBezTo>
                    <a:pt x="136" y="22"/>
                    <a:pt x="102" y="0"/>
                    <a:pt x="69"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3275;p29">
              <a:extLst>
                <a:ext uri="{FF2B5EF4-FFF2-40B4-BE49-F238E27FC236}">
                  <a16:creationId xmlns:a16="http://schemas.microsoft.com/office/drawing/2014/main" id="{0324139F-CDF7-7B95-4209-AF2F7EBBE0DE}"/>
                </a:ext>
              </a:extLst>
            </p:cNvPr>
            <p:cNvSpPr/>
            <p:nvPr/>
          </p:nvSpPr>
          <p:spPr>
            <a:xfrm>
              <a:off x="2215150" y="1635800"/>
              <a:ext cx="5025" cy="2302850"/>
            </a:xfrm>
            <a:custGeom>
              <a:avLst/>
              <a:gdLst/>
              <a:ahLst/>
              <a:cxnLst/>
              <a:rect l="l" t="t" r="r" b="b"/>
              <a:pathLst>
                <a:path w="201" h="92114" extrusionOk="0">
                  <a:moveTo>
                    <a:pt x="98" y="66"/>
                  </a:moveTo>
                  <a:cubicBezTo>
                    <a:pt x="120" y="66"/>
                    <a:pt x="136" y="82"/>
                    <a:pt x="130" y="98"/>
                  </a:cubicBezTo>
                  <a:lnTo>
                    <a:pt x="130" y="92016"/>
                  </a:lnTo>
                  <a:cubicBezTo>
                    <a:pt x="130" y="92038"/>
                    <a:pt x="114" y="92049"/>
                    <a:pt x="98" y="92049"/>
                  </a:cubicBezTo>
                  <a:cubicBezTo>
                    <a:pt x="82" y="92049"/>
                    <a:pt x="65" y="92038"/>
                    <a:pt x="65" y="92016"/>
                  </a:cubicBezTo>
                  <a:lnTo>
                    <a:pt x="65" y="98"/>
                  </a:lnTo>
                  <a:cubicBezTo>
                    <a:pt x="65" y="82"/>
                    <a:pt x="82" y="66"/>
                    <a:pt x="98" y="66"/>
                  </a:cubicBezTo>
                  <a:close/>
                  <a:moveTo>
                    <a:pt x="101" y="1"/>
                  </a:moveTo>
                  <a:cubicBezTo>
                    <a:pt x="50" y="1"/>
                    <a:pt x="0" y="33"/>
                    <a:pt x="0" y="98"/>
                  </a:cubicBezTo>
                  <a:lnTo>
                    <a:pt x="0" y="92016"/>
                  </a:lnTo>
                  <a:cubicBezTo>
                    <a:pt x="0" y="92070"/>
                    <a:pt x="44" y="92114"/>
                    <a:pt x="98" y="92114"/>
                  </a:cubicBezTo>
                  <a:cubicBezTo>
                    <a:pt x="157" y="92114"/>
                    <a:pt x="201" y="92070"/>
                    <a:pt x="201" y="92016"/>
                  </a:cubicBezTo>
                  <a:lnTo>
                    <a:pt x="201" y="98"/>
                  </a:lnTo>
                  <a:cubicBezTo>
                    <a:pt x="201" y="33"/>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3276;p29">
              <a:extLst>
                <a:ext uri="{FF2B5EF4-FFF2-40B4-BE49-F238E27FC236}">
                  <a16:creationId xmlns:a16="http://schemas.microsoft.com/office/drawing/2014/main" id="{73B8D02D-06F3-2669-8CCC-1B5E9974D2DD}"/>
                </a:ext>
              </a:extLst>
            </p:cNvPr>
            <p:cNvSpPr/>
            <p:nvPr/>
          </p:nvSpPr>
          <p:spPr>
            <a:xfrm>
              <a:off x="3251600" y="791500"/>
              <a:ext cx="3400" cy="131325"/>
            </a:xfrm>
            <a:custGeom>
              <a:avLst/>
              <a:gdLst/>
              <a:ahLst/>
              <a:cxnLst/>
              <a:rect l="l" t="t" r="r" b="b"/>
              <a:pathLst>
                <a:path w="136" h="5253" extrusionOk="0">
                  <a:moveTo>
                    <a:pt x="68" y="1"/>
                  </a:moveTo>
                  <a:cubicBezTo>
                    <a:pt x="34" y="1"/>
                    <a:pt x="1" y="24"/>
                    <a:pt x="1" y="70"/>
                  </a:cubicBezTo>
                  <a:lnTo>
                    <a:pt x="1" y="5188"/>
                  </a:lnTo>
                  <a:cubicBezTo>
                    <a:pt x="1" y="5220"/>
                    <a:pt x="33" y="5253"/>
                    <a:pt x="71" y="5253"/>
                  </a:cubicBezTo>
                  <a:cubicBezTo>
                    <a:pt x="103" y="5253"/>
                    <a:pt x="136" y="5220"/>
                    <a:pt x="136" y="5188"/>
                  </a:cubicBezTo>
                  <a:lnTo>
                    <a:pt x="136" y="70"/>
                  </a:lnTo>
                  <a:cubicBezTo>
                    <a:pt x="136" y="24"/>
                    <a:pt x="102" y="1"/>
                    <a:pt x="68"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3277;p29">
              <a:extLst>
                <a:ext uri="{FF2B5EF4-FFF2-40B4-BE49-F238E27FC236}">
                  <a16:creationId xmlns:a16="http://schemas.microsoft.com/office/drawing/2014/main" id="{D5E74021-A009-C32D-779A-9DADA6816072}"/>
                </a:ext>
              </a:extLst>
            </p:cNvPr>
            <p:cNvSpPr/>
            <p:nvPr/>
          </p:nvSpPr>
          <p:spPr>
            <a:xfrm>
              <a:off x="3250800" y="790700"/>
              <a:ext cx="5025" cy="132950"/>
            </a:xfrm>
            <a:custGeom>
              <a:avLst/>
              <a:gdLst/>
              <a:ahLst/>
              <a:cxnLst/>
              <a:rect l="l" t="t" r="r" b="b"/>
              <a:pathLst>
                <a:path w="201" h="5318" extrusionOk="0">
                  <a:moveTo>
                    <a:pt x="103" y="69"/>
                  </a:moveTo>
                  <a:cubicBezTo>
                    <a:pt x="119" y="69"/>
                    <a:pt x="135" y="80"/>
                    <a:pt x="135" y="102"/>
                  </a:cubicBezTo>
                  <a:lnTo>
                    <a:pt x="135" y="5220"/>
                  </a:lnTo>
                  <a:cubicBezTo>
                    <a:pt x="135" y="5242"/>
                    <a:pt x="119" y="5252"/>
                    <a:pt x="103" y="5252"/>
                  </a:cubicBezTo>
                  <a:cubicBezTo>
                    <a:pt x="87" y="5252"/>
                    <a:pt x="71" y="5242"/>
                    <a:pt x="71" y="5220"/>
                  </a:cubicBezTo>
                  <a:lnTo>
                    <a:pt x="71" y="102"/>
                  </a:lnTo>
                  <a:cubicBezTo>
                    <a:pt x="71" y="80"/>
                    <a:pt x="81" y="69"/>
                    <a:pt x="103" y="69"/>
                  </a:cubicBezTo>
                  <a:close/>
                  <a:moveTo>
                    <a:pt x="100" y="0"/>
                  </a:moveTo>
                  <a:cubicBezTo>
                    <a:pt x="50" y="0"/>
                    <a:pt x="0" y="34"/>
                    <a:pt x="0" y="102"/>
                  </a:cubicBezTo>
                  <a:lnTo>
                    <a:pt x="0" y="5220"/>
                  </a:lnTo>
                  <a:cubicBezTo>
                    <a:pt x="0" y="5274"/>
                    <a:pt x="43" y="5317"/>
                    <a:pt x="103" y="5317"/>
                  </a:cubicBezTo>
                  <a:cubicBezTo>
                    <a:pt x="157" y="5317"/>
                    <a:pt x="200" y="5274"/>
                    <a:pt x="200" y="5220"/>
                  </a:cubicBezTo>
                  <a:lnTo>
                    <a:pt x="200" y="102"/>
                  </a:lnTo>
                  <a:cubicBezTo>
                    <a:pt x="200" y="34"/>
                    <a:pt x="150" y="0"/>
                    <a:pt x="100"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3278;p29">
              <a:extLst>
                <a:ext uri="{FF2B5EF4-FFF2-40B4-BE49-F238E27FC236}">
                  <a16:creationId xmlns:a16="http://schemas.microsoft.com/office/drawing/2014/main" id="{0CF58A36-7F5D-6179-7D4E-F8A3D25E221E}"/>
                </a:ext>
              </a:extLst>
            </p:cNvPr>
            <p:cNvSpPr/>
            <p:nvPr/>
          </p:nvSpPr>
          <p:spPr>
            <a:xfrm>
              <a:off x="3787625" y="441775"/>
              <a:ext cx="3425" cy="215275"/>
            </a:xfrm>
            <a:custGeom>
              <a:avLst/>
              <a:gdLst/>
              <a:ahLst/>
              <a:cxnLst/>
              <a:rect l="l" t="t" r="r" b="b"/>
              <a:pathLst>
                <a:path w="137" h="8611" extrusionOk="0">
                  <a:moveTo>
                    <a:pt x="69" y="1"/>
                  </a:moveTo>
                  <a:cubicBezTo>
                    <a:pt x="35" y="1"/>
                    <a:pt x="1" y="24"/>
                    <a:pt x="1" y="70"/>
                  </a:cubicBezTo>
                  <a:lnTo>
                    <a:pt x="1" y="8546"/>
                  </a:lnTo>
                  <a:cubicBezTo>
                    <a:pt x="1" y="8578"/>
                    <a:pt x="33" y="8611"/>
                    <a:pt x="71" y="8611"/>
                  </a:cubicBezTo>
                  <a:cubicBezTo>
                    <a:pt x="109" y="8611"/>
                    <a:pt x="136" y="8578"/>
                    <a:pt x="136" y="8546"/>
                  </a:cubicBezTo>
                  <a:lnTo>
                    <a:pt x="136" y="70"/>
                  </a:lnTo>
                  <a:cubicBezTo>
                    <a:pt x="136" y="24"/>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3279;p29">
              <a:extLst>
                <a:ext uri="{FF2B5EF4-FFF2-40B4-BE49-F238E27FC236}">
                  <a16:creationId xmlns:a16="http://schemas.microsoft.com/office/drawing/2014/main" id="{A3C34720-27B2-C948-1DAF-3D0D70860C48}"/>
                </a:ext>
              </a:extLst>
            </p:cNvPr>
            <p:cNvSpPr/>
            <p:nvPr/>
          </p:nvSpPr>
          <p:spPr>
            <a:xfrm>
              <a:off x="3786825" y="440975"/>
              <a:ext cx="5025" cy="216900"/>
            </a:xfrm>
            <a:custGeom>
              <a:avLst/>
              <a:gdLst/>
              <a:ahLst/>
              <a:cxnLst/>
              <a:rect l="l" t="t" r="r" b="b"/>
              <a:pathLst>
                <a:path w="201" h="8676" extrusionOk="0">
                  <a:moveTo>
                    <a:pt x="103" y="69"/>
                  </a:moveTo>
                  <a:cubicBezTo>
                    <a:pt x="120" y="69"/>
                    <a:pt x="136" y="80"/>
                    <a:pt x="136" y="102"/>
                  </a:cubicBezTo>
                  <a:lnTo>
                    <a:pt x="136" y="8578"/>
                  </a:lnTo>
                  <a:cubicBezTo>
                    <a:pt x="136" y="8599"/>
                    <a:pt x="120" y="8610"/>
                    <a:pt x="103" y="8610"/>
                  </a:cubicBezTo>
                  <a:cubicBezTo>
                    <a:pt x="87" y="8610"/>
                    <a:pt x="71" y="8599"/>
                    <a:pt x="71" y="8578"/>
                  </a:cubicBezTo>
                  <a:lnTo>
                    <a:pt x="71" y="102"/>
                  </a:lnTo>
                  <a:cubicBezTo>
                    <a:pt x="71" y="80"/>
                    <a:pt x="82" y="69"/>
                    <a:pt x="103" y="69"/>
                  </a:cubicBezTo>
                  <a:close/>
                  <a:moveTo>
                    <a:pt x="101" y="0"/>
                  </a:moveTo>
                  <a:cubicBezTo>
                    <a:pt x="50" y="0"/>
                    <a:pt x="0" y="34"/>
                    <a:pt x="0" y="102"/>
                  </a:cubicBezTo>
                  <a:lnTo>
                    <a:pt x="0" y="8578"/>
                  </a:lnTo>
                  <a:cubicBezTo>
                    <a:pt x="0" y="8632"/>
                    <a:pt x="49" y="8675"/>
                    <a:pt x="103" y="8675"/>
                  </a:cubicBezTo>
                  <a:cubicBezTo>
                    <a:pt x="157" y="8675"/>
                    <a:pt x="201" y="8632"/>
                    <a:pt x="201" y="8578"/>
                  </a:cubicBezTo>
                  <a:lnTo>
                    <a:pt x="201" y="102"/>
                  </a:lnTo>
                  <a:cubicBezTo>
                    <a:pt x="201" y="34"/>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3280;p29">
              <a:extLst>
                <a:ext uri="{FF2B5EF4-FFF2-40B4-BE49-F238E27FC236}">
                  <a16:creationId xmlns:a16="http://schemas.microsoft.com/office/drawing/2014/main" id="{6520BBDD-1D78-D988-77DB-5E4357A4E5D1}"/>
                </a:ext>
              </a:extLst>
            </p:cNvPr>
            <p:cNvSpPr/>
            <p:nvPr/>
          </p:nvSpPr>
          <p:spPr>
            <a:xfrm>
              <a:off x="711025" y="3849400"/>
              <a:ext cx="458575" cy="39300"/>
            </a:xfrm>
            <a:custGeom>
              <a:avLst/>
              <a:gdLst/>
              <a:ahLst/>
              <a:cxnLst/>
              <a:rect l="l" t="t" r="r" b="b"/>
              <a:pathLst>
                <a:path w="18343" h="1572" extrusionOk="0">
                  <a:moveTo>
                    <a:pt x="18247" y="0"/>
                  </a:moveTo>
                  <a:cubicBezTo>
                    <a:pt x="18245" y="0"/>
                    <a:pt x="18243" y="0"/>
                    <a:pt x="18241" y="1"/>
                  </a:cubicBezTo>
                  <a:lnTo>
                    <a:pt x="87" y="1441"/>
                  </a:lnTo>
                  <a:cubicBezTo>
                    <a:pt x="1" y="1447"/>
                    <a:pt x="6" y="1571"/>
                    <a:pt x="93" y="1571"/>
                  </a:cubicBezTo>
                  <a:lnTo>
                    <a:pt x="98" y="1571"/>
                  </a:lnTo>
                  <a:lnTo>
                    <a:pt x="18252" y="136"/>
                  </a:lnTo>
                  <a:cubicBezTo>
                    <a:pt x="18342" y="131"/>
                    <a:pt x="18334" y="0"/>
                    <a:pt x="1824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3281;p29">
              <a:extLst>
                <a:ext uri="{FF2B5EF4-FFF2-40B4-BE49-F238E27FC236}">
                  <a16:creationId xmlns:a16="http://schemas.microsoft.com/office/drawing/2014/main" id="{993C4053-DB86-4068-715D-5573C1A8C6C5}"/>
                </a:ext>
              </a:extLst>
            </p:cNvPr>
            <p:cNvSpPr/>
            <p:nvPr/>
          </p:nvSpPr>
          <p:spPr>
            <a:xfrm>
              <a:off x="710625" y="3848600"/>
              <a:ext cx="459150" cy="41050"/>
            </a:xfrm>
            <a:custGeom>
              <a:avLst/>
              <a:gdLst/>
              <a:ahLst/>
              <a:cxnLst/>
              <a:rect l="l" t="t" r="r" b="b"/>
              <a:pathLst>
                <a:path w="18366" h="1642" extrusionOk="0">
                  <a:moveTo>
                    <a:pt x="18268" y="70"/>
                  </a:moveTo>
                  <a:cubicBezTo>
                    <a:pt x="18274" y="70"/>
                    <a:pt x="18279" y="70"/>
                    <a:pt x="18284" y="76"/>
                  </a:cubicBezTo>
                  <a:cubicBezTo>
                    <a:pt x="18290" y="81"/>
                    <a:pt x="18295" y="87"/>
                    <a:pt x="18295" y="98"/>
                  </a:cubicBezTo>
                  <a:cubicBezTo>
                    <a:pt x="18295" y="119"/>
                    <a:pt x="18284" y="130"/>
                    <a:pt x="18268" y="135"/>
                  </a:cubicBezTo>
                  <a:lnTo>
                    <a:pt x="114" y="1571"/>
                  </a:lnTo>
                  <a:lnTo>
                    <a:pt x="109" y="1571"/>
                  </a:lnTo>
                  <a:cubicBezTo>
                    <a:pt x="66" y="1571"/>
                    <a:pt x="60" y="1511"/>
                    <a:pt x="103" y="1506"/>
                  </a:cubicBezTo>
                  <a:lnTo>
                    <a:pt x="18263" y="70"/>
                  </a:lnTo>
                  <a:close/>
                  <a:moveTo>
                    <a:pt x="18257" y="0"/>
                  </a:moveTo>
                  <a:lnTo>
                    <a:pt x="98" y="1435"/>
                  </a:lnTo>
                  <a:cubicBezTo>
                    <a:pt x="44" y="1441"/>
                    <a:pt x="1" y="1489"/>
                    <a:pt x="6" y="1549"/>
                  </a:cubicBezTo>
                  <a:cubicBezTo>
                    <a:pt x="11" y="1598"/>
                    <a:pt x="55" y="1641"/>
                    <a:pt x="109" y="1641"/>
                  </a:cubicBezTo>
                  <a:lnTo>
                    <a:pt x="114" y="1641"/>
                  </a:lnTo>
                  <a:lnTo>
                    <a:pt x="18274" y="200"/>
                  </a:lnTo>
                  <a:cubicBezTo>
                    <a:pt x="18328" y="195"/>
                    <a:pt x="18366" y="146"/>
                    <a:pt x="18366" y="92"/>
                  </a:cubicBezTo>
                  <a:cubicBezTo>
                    <a:pt x="18360" y="65"/>
                    <a:pt x="18344" y="38"/>
                    <a:pt x="18322" y="22"/>
                  </a:cubicBezTo>
                  <a:cubicBezTo>
                    <a:pt x="18306" y="5"/>
                    <a:pt x="18279" y="0"/>
                    <a:pt x="18257"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3282;p29">
              <a:extLst>
                <a:ext uri="{FF2B5EF4-FFF2-40B4-BE49-F238E27FC236}">
                  <a16:creationId xmlns:a16="http://schemas.microsoft.com/office/drawing/2014/main" id="{66276FBB-1E7D-8BFC-BE9C-6A23ED8D93D3}"/>
                </a:ext>
              </a:extLst>
            </p:cNvPr>
            <p:cNvSpPr/>
            <p:nvPr/>
          </p:nvSpPr>
          <p:spPr>
            <a:xfrm>
              <a:off x="711025" y="3969625"/>
              <a:ext cx="209625" cy="18175"/>
            </a:xfrm>
            <a:custGeom>
              <a:avLst/>
              <a:gdLst/>
              <a:ahLst/>
              <a:cxnLst/>
              <a:rect l="l" t="t" r="r" b="b"/>
              <a:pathLst>
                <a:path w="8385" h="727" extrusionOk="0">
                  <a:moveTo>
                    <a:pt x="8322" y="0"/>
                  </a:moveTo>
                  <a:cubicBezTo>
                    <a:pt x="8320" y="0"/>
                    <a:pt x="8317" y="0"/>
                    <a:pt x="8314" y="1"/>
                  </a:cubicBezTo>
                  <a:lnTo>
                    <a:pt x="87" y="597"/>
                  </a:lnTo>
                  <a:cubicBezTo>
                    <a:pt x="1" y="602"/>
                    <a:pt x="6" y="727"/>
                    <a:pt x="93" y="727"/>
                  </a:cubicBezTo>
                  <a:lnTo>
                    <a:pt x="8320" y="131"/>
                  </a:lnTo>
                  <a:cubicBezTo>
                    <a:pt x="8357" y="131"/>
                    <a:pt x="8385" y="98"/>
                    <a:pt x="8385" y="60"/>
                  </a:cubicBezTo>
                  <a:cubicBezTo>
                    <a:pt x="8380" y="26"/>
                    <a:pt x="8352" y="0"/>
                    <a:pt x="8322"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3283;p29">
              <a:extLst>
                <a:ext uri="{FF2B5EF4-FFF2-40B4-BE49-F238E27FC236}">
                  <a16:creationId xmlns:a16="http://schemas.microsoft.com/office/drawing/2014/main" id="{51615B3E-EED4-36C7-D6AE-37582C652AD0}"/>
                </a:ext>
              </a:extLst>
            </p:cNvPr>
            <p:cNvSpPr/>
            <p:nvPr/>
          </p:nvSpPr>
          <p:spPr>
            <a:xfrm>
              <a:off x="709825" y="3968675"/>
              <a:ext cx="211775" cy="19925"/>
            </a:xfrm>
            <a:custGeom>
              <a:avLst/>
              <a:gdLst/>
              <a:ahLst/>
              <a:cxnLst/>
              <a:rect l="l" t="t" r="r" b="b"/>
              <a:pathLst>
                <a:path w="8471" h="797" extrusionOk="0">
                  <a:moveTo>
                    <a:pt x="8362" y="71"/>
                  </a:moveTo>
                  <a:cubicBezTo>
                    <a:pt x="8378" y="71"/>
                    <a:pt x="8395" y="82"/>
                    <a:pt x="8400" y="98"/>
                  </a:cubicBezTo>
                  <a:cubicBezTo>
                    <a:pt x="8400" y="120"/>
                    <a:pt x="8384" y="136"/>
                    <a:pt x="8368" y="136"/>
                  </a:cubicBezTo>
                  <a:lnTo>
                    <a:pt x="141" y="732"/>
                  </a:lnTo>
                  <a:cubicBezTo>
                    <a:pt x="98" y="732"/>
                    <a:pt x="92" y="667"/>
                    <a:pt x="135" y="667"/>
                  </a:cubicBezTo>
                  <a:lnTo>
                    <a:pt x="8362" y="71"/>
                  </a:lnTo>
                  <a:close/>
                  <a:moveTo>
                    <a:pt x="8357" y="1"/>
                  </a:moveTo>
                  <a:lnTo>
                    <a:pt x="130" y="597"/>
                  </a:lnTo>
                  <a:cubicBezTo>
                    <a:pt x="0" y="607"/>
                    <a:pt x="11" y="797"/>
                    <a:pt x="141" y="797"/>
                  </a:cubicBezTo>
                  <a:lnTo>
                    <a:pt x="146" y="797"/>
                  </a:lnTo>
                  <a:lnTo>
                    <a:pt x="8373" y="201"/>
                  </a:lnTo>
                  <a:cubicBezTo>
                    <a:pt x="8427" y="201"/>
                    <a:pt x="8470" y="153"/>
                    <a:pt x="8465" y="98"/>
                  </a:cubicBezTo>
                  <a:cubicBezTo>
                    <a:pt x="8460" y="39"/>
                    <a:pt x="8411" y="1"/>
                    <a:pt x="8357"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3284;p29">
              <a:extLst>
                <a:ext uri="{FF2B5EF4-FFF2-40B4-BE49-F238E27FC236}">
                  <a16:creationId xmlns:a16="http://schemas.microsoft.com/office/drawing/2014/main" id="{0DB83ED1-9A42-8EF9-DED2-4C7640E16E1C}"/>
                </a:ext>
              </a:extLst>
            </p:cNvPr>
            <p:cNvSpPr/>
            <p:nvPr/>
          </p:nvSpPr>
          <p:spPr>
            <a:xfrm>
              <a:off x="4634525" y="4410750"/>
              <a:ext cx="3425" cy="974350"/>
            </a:xfrm>
            <a:custGeom>
              <a:avLst/>
              <a:gdLst/>
              <a:ahLst/>
              <a:cxnLst/>
              <a:rect l="l" t="t" r="r" b="b"/>
              <a:pathLst>
                <a:path w="137" h="38974" extrusionOk="0">
                  <a:moveTo>
                    <a:pt x="69" y="1"/>
                  </a:moveTo>
                  <a:cubicBezTo>
                    <a:pt x="35" y="1"/>
                    <a:pt x="1" y="22"/>
                    <a:pt x="1" y="66"/>
                  </a:cubicBezTo>
                  <a:lnTo>
                    <a:pt x="1" y="38903"/>
                  </a:lnTo>
                  <a:cubicBezTo>
                    <a:pt x="1" y="38941"/>
                    <a:pt x="33" y="38973"/>
                    <a:pt x="66" y="38973"/>
                  </a:cubicBezTo>
                  <a:cubicBezTo>
                    <a:pt x="104" y="38973"/>
                    <a:pt x="136" y="38941"/>
                    <a:pt x="136" y="38903"/>
                  </a:cubicBezTo>
                  <a:lnTo>
                    <a:pt x="136" y="66"/>
                  </a:lnTo>
                  <a:cubicBezTo>
                    <a:pt x="136" y="22"/>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3285;p29">
              <a:extLst>
                <a:ext uri="{FF2B5EF4-FFF2-40B4-BE49-F238E27FC236}">
                  <a16:creationId xmlns:a16="http://schemas.microsoft.com/office/drawing/2014/main" id="{F3D6E5A7-A3DB-F5D5-3CF2-97F4943E9710}"/>
                </a:ext>
              </a:extLst>
            </p:cNvPr>
            <p:cNvSpPr/>
            <p:nvPr/>
          </p:nvSpPr>
          <p:spPr>
            <a:xfrm>
              <a:off x="4633725" y="4409950"/>
              <a:ext cx="5025" cy="975950"/>
            </a:xfrm>
            <a:custGeom>
              <a:avLst/>
              <a:gdLst/>
              <a:ahLst/>
              <a:cxnLst/>
              <a:rect l="l" t="t" r="r" b="b"/>
              <a:pathLst>
                <a:path w="201" h="39038" extrusionOk="0">
                  <a:moveTo>
                    <a:pt x="98" y="65"/>
                  </a:moveTo>
                  <a:cubicBezTo>
                    <a:pt x="120" y="65"/>
                    <a:pt x="136" y="81"/>
                    <a:pt x="130" y="98"/>
                  </a:cubicBezTo>
                  <a:lnTo>
                    <a:pt x="130" y="38935"/>
                  </a:lnTo>
                  <a:cubicBezTo>
                    <a:pt x="130" y="38956"/>
                    <a:pt x="114" y="38967"/>
                    <a:pt x="98" y="38967"/>
                  </a:cubicBezTo>
                  <a:cubicBezTo>
                    <a:pt x="82" y="38967"/>
                    <a:pt x="65" y="38956"/>
                    <a:pt x="65" y="38935"/>
                  </a:cubicBezTo>
                  <a:lnTo>
                    <a:pt x="65" y="98"/>
                  </a:lnTo>
                  <a:cubicBezTo>
                    <a:pt x="65" y="81"/>
                    <a:pt x="82" y="65"/>
                    <a:pt x="98" y="65"/>
                  </a:cubicBezTo>
                  <a:close/>
                  <a:moveTo>
                    <a:pt x="101" y="0"/>
                  </a:moveTo>
                  <a:cubicBezTo>
                    <a:pt x="51" y="0"/>
                    <a:pt x="0" y="33"/>
                    <a:pt x="0" y="98"/>
                  </a:cubicBezTo>
                  <a:lnTo>
                    <a:pt x="0" y="38935"/>
                  </a:lnTo>
                  <a:cubicBezTo>
                    <a:pt x="0" y="38989"/>
                    <a:pt x="44" y="39038"/>
                    <a:pt x="98" y="39038"/>
                  </a:cubicBezTo>
                  <a:cubicBezTo>
                    <a:pt x="158" y="39038"/>
                    <a:pt x="201" y="38989"/>
                    <a:pt x="201" y="38935"/>
                  </a:cubicBezTo>
                  <a:lnTo>
                    <a:pt x="201" y="98"/>
                  </a:lnTo>
                  <a:cubicBezTo>
                    <a:pt x="201" y="33"/>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3286;p29">
              <a:extLst>
                <a:ext uri="{FF2B5EF4-FFF2-40B4-BE49-F238E27FC236}">
                  <a16:creationId xmlns:a16="http://schemas.microsoft.com/office/drawing/2014/main" id="{CF69E392-1E65-D27E-D9B8-C68B291B9903}"/>
                </a:ext>
              </a:extLst>
            </p:cNvPr>
            <p:cNvSpPr/>
            <p:nvPr/>
          </p:nvSpPr>
          <p:spPr>
            <a:xfrm>
              <a:off x="4634525" y="238950"/>
              <a:ext cx="3425" cy="604000"/>
            </a:xfrm>
            <a:custGeom>
              <a:avLst/>
              <a:gdLst/>
              <a:ahLst/>
              <a:cxnLst/>
              <a:rect l="l" t="t" r="r" b="b"/>
              <a:pathLst>
                <a:path w="137" h="24160" extrusionOk="0">
                  <a:moveTo>
                    <a:pt x="69" y="1"/>
                  </a:moveTo>
                  <a:cubicBezTo>
                    <a:pt x="35" y="1"/>
                    <a:pt x="1" y="24"/>
                    <a:pt x="1" y="70"/>
                  </a:cubicBezTo>
                  <a:lnTo>
                    <a:pt x="1" y="24095"/>
                  </a:lnTo>
                  <a:cubicBezTo>
                    <a:pt x="1" y="24133"/>
                    <a:pt x="33" y="24160"/>
                    <a:pt x="66" y="24160"/>
                  </a:cubicBezTo>
                  <a:cubicBezTo>
                    <a:pt x="104" y="24160"/>
                    <a:pt x="136" y="24133"/>
                    <a:pt x="136" y="24095"/>
                  </a:cubicBezTo>
                  <a:lnTo>
                    <a:pt x="136" y="70"/>
                  </a:lnTo>
                  <a:cubicBezTo>
                    <a:pt x="136" y="24"/>
                    <a:pt x="102" y="1"/>
                    <a:pt x="69"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3287;p29">
              <a:extLst>
                <a:ext uri="{FF2B5EF4-FFF2-40B4-BE49-F238E27FC236}">
                  <a16:creationId xmlns:a16="http://schemas.microsoft.com/office/drawing/2014/main" id="{72895CC1-86C0-5E4C-D7B4-8420938C6114}"/>
                </a:ext>
              </a:extLst>
            </p:cNvPr>
            <p:cNvSpPr/>
            <p:nvPr/>
          </p:nvSpPr>
          <p:spPr>
            <a:xfrm>
              <a:off x="4633725" y="238150"/>
              <a:ext cx="5025" cy="605625"/>
            </a:xfrm>
            <a:custGeom>
              <a:avLst/>
              <a:gdLst/>
              <a:ahLst/>
              <a:cxnLst/>
              <a:rect l="l" t="t" r="r" b="b"/>
              <a:pathLst>
                <a:path w="201" h="24225" extrusionOk="0">
                  <a:moveTo>
                    <a:pt x="98" y="69"/>
                  </a:moveTo>
                  <a:cubicBezTo>
                    <a:pt x="120" y="69"/>
                    <a:pt x="136" y="80"/>
                    <a:pt x="130" y="102"/>
                  </a:cubicBezTo>
                  <a:lnTo>
                    <a:pt x="130" y="24127"/>
                  </a:lnTo>
                  <a:cubicBezTo>
                    <a:pt x="130" y="24148"/>
                    <a:pt x="114" y="24159"/>
                    <a:pt x="98" y="24159"/>
                  </a:cubicBezTo>
                  <a:cubicBezTo>
                    <a:pt x="82" y="24159"/>
                    <a:pt x="65" y="24148"/>
                    <a:pt x="65" y="24127"/>
                  </a:cubicBezTo>
                  <a:lnTo>
                    <a:pt x="65" y="102"/>
                  </a:lnTo>
                  <a:cubicBezTo>
                    <a:pt x="65" y="80"/>
                    <a:pt x="82" y="69"/>
                    <a:pt x="98" y="69"/>
                  </a:cubicBezTo>
                  <a:close/>
                  <a:moveTo>
                    <a:pt x="101" y="0"/>
                  </a:moveTo>
                  <a:cubicBezTo>
                    <a:pt x="51" y="0"/>
                    <a:pt x="0" y="34"/>
                    <a:pt x="0" y="102"/>
                  </a:cubicBezTo>
                  <a:lnTo>
                    <a:pt x="0" y="24127"/>
                  </a:lnTo>
                  <a:cubicBezTo>
                    <a:pt x="0" y="24181"/>
                    <a:pt x="44" y="24224"/>
                    <a:pt x="98" y="24224"/>
                  </a:cubicBezTo>
                  <a:cubicBezTo>
                    <a:pt x="158" y="24224"/>
                    <a:pt x="201" y="24181"/>
                    <a:pt x="201" y="24127"/>
                  </a:cubicBezTo>
                  <a:lnTo>
                    <a:pt x="201" y="102"/>
                  </a:lnTo>
                  <a:cubicBezTo>
                    <a:pt x="201" y="34"/>
                    <a:pt x="151" y="0"/>
                    <a:pt x="101"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3288;p29">
              <a:extLst>
                <a:ext uri="{FF2B5EF4-FFF2-40B4-BE49-F238E27FC236}">
                  <a16:creationId xmlns:a16="http://schemas.microsoft.com/office/drawing/2014/main" id="{BE8BA413-AE35-1082-568B-5EB3BB68C00F}"/>
                </a:ext>
              </a:extLst>
            </p:cNvPr>
            <p:cNvSpPr/>
            <p:nvPr/>
          </p:nvSpPr>
          <p:spPr>
            <a:xfrm>
              <a:off x="3572075" y="548175"/>
              <a:ext cx="3275" cy="861825"/>
            </a:xfrm>
            <a:custGeom>
              <a:avLst/>
              <a:gdLst/>
              <a:ahLst/>
              <a:cxnLst/>
              <a:rect l="l" t="t" r="r" b="b"/>
              <a:pathLst>
                <a:path w="131" h="34473" extrusionOk="0">
                  <a:moveTo>
                    <a:pt x="66" y="0"/>
                  </a:moveTo>
                  <a:cubicBezTo>
                    <a:pt x="33" y="0"/>
                    <a:pt x="1" y="22"/>
                    <a:pt x="1" y="65"/>
                  </a:cubicBezTo>
                  <a:lnTo>
                    <a:pt x="1" y="34407"/>
                  </a:lnTo>
                  <a:cubicBezTo>
                    <a:pt x="1" y="34445"/>
                    <a:pt x="28" y="34472"/>
                    <a:pt x="66" y="34472"/>
                  </a:cubicBezTo>
                  <a:cubicBezTo>
                    <a:pt x="104" y="34472"/>
                    <a:pt x="131" y="34445"/>
                    <a:pt x="131" y="34407"/>
                  </a:cubicBezTo>
                  <a:lnTo>
                    <a:pt x="131" y="65"/>
                  </a:lnTo>
                  <a:cubicBezTo>
                    <a:pt x="131" y="22"/>
                    <a:pt x="98" y="0"/>
                    <a:pt x="66"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3289;p29">
              <a:extLst>
                <a:ext uri="{FF2B5EF4-FFF2-40B4-BE49-F238E27FC236}">
                  <a16:creationId xmlns:a16="http://schemas.microsoft.com/office/drawing/2014/main" id="{F775390D-DC01-240A-8701-6D10D0CC402C}"/>
                </a:ext>
              </a:extLst>
            </p:cNvPr>
            <p:cNvSpPr/>
            <p:nvPr/>
          </p:nvSpPr>
          <p:spPr>
            <a:xfrm>
              <a:off x="3571125" y="547250"/>
              <a:ext cx="5175" cy="863700"/>
            </a:xfrm>
            <a:custGeom>
              <a:avLst/>
              <a:gdLst/>
              <a:ahLst/>
              <a:cxnLst/>
              <a:rect l="l" t="t" r="r" b="b"/>
              <a:pathLst>
                <a:path w="207" h="34548" extrusionOk="0">
                  <a:moveTo>
                    <a:pt x="104" y="70"/>
                  </a:moveTo>
                  <a:cubicBezTo>
                    <a:pt x="120" y="70"/>
                    <a:pt x="136" y="86"/>
                    <a:pt x="136" y="102"/>
                  </a:cubicBezTo>
                  <a:lnTo>
                    <a:pt x="136" y="34444"/>
                  </a:lnTo>
                  <a:cubicBezTo>
                    <a:pt x="136" y="34466"/>
                    <a:pt x="120" y="34477"/>
                    <a:pt x="104" y="34477"/>
                  </a:cubicBezTo>
                  <a:cubicBezTo>
                    <a:pt x="88" y="34477"/>
                    <a:pt x="71" y="34466"/>
                    <a:pt x="71" y="34444"/>
                  </a:cubicBezTo>
                  <a:lnTo>
                    <a:pt x="71" y="102"/>
                  </a:lnTo>
                  <a:cubicBezTo>
                    <a:pt x="71" y="86"/>
                    <a:pt x="88" y="70"/>
                    <a:pt x="104" y="70"/>
                  </a:cubicBezTo>
                  <a:close/>
                  <a:moveTo>
                    <a:pt x="104" y="1"/>
                  </a:moveTo>
                  <a:cubicBezTo>
                    <a:pt x="52" y="1"/>
                    <a:pt x="1" y="35"/>
                    <a:pt x="1" y="102"/>
                  </a:cubicBezTo>
                  <a:lnTo>
                    <a:pt x="1" y="34444"/>
                  </a:lnTo>
                  <a:cubicBezTo>
                    <a:pt x="1" y="34498"/>
                    <a:pt x="50" y="34547"/>
                    <a:pt x="104" y="34547"/>
                  </a:cubicBezTo>
                  <a:cubicBezTo>
                    <a:pt x="158" y="34547"/>
                    <a:pt x="207" y="34498"/>
                    <a:pt x="207" y="34444"/>
                  </a:cubicBezTo>
                  <a:lnTo>
                    <a:pt x="207" y="102"/>
                  </a:lnTo>
                  <a:cubicBezTo>
                    <a:pt x="207" y="35"/>
                    <a:pt x="155" y="1"/>
                    <a:pt x="104"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3290;p29">
              <a:extLst>
                <a:ext uri="{FF2B5EF4-FFF2-40B4-BE49-F238E27FC236}">
                  <a16:creationId xmlns:a16="http://schemas.microsoft.com/office/drawing/2014/main" id="{1F426A02-9490-407C-A02A-89B3E43FBE5A}"/>
                </a:ext>
              </a:extLst>
            </p:cNvPr>
            <p:cNvSpPr/>
            <p:nvPr/>
          </p:nvSpPr>
          <p:spPr>
            <a:xfrm>
              <a:off x="917250" y="3781200"/>
              <a:ext cx="3400" cy="303825"/>
            </a:xfrm>
            <a:custGeom>
              <a:avLst/>
              <a:gdLst/>
              <a:ahLst/>
              <a:cxnLst/>
              <a:rect l="l" t="t" r="r" b="b"/>
              <a:pathLst>
                <a:path w="136" h="12153" extrusionOk="0">
                  <a:moveTo>
                    <a:pt x="68" y="0"/>
                  </a:moveTo>
                  <a:cubicBezTo>
                    <a:pt x="34" y="0"/>
                    <a:pt x="0" y="23"/>
                    <a:pt x="0" y="69"/>
                  </a:cubicBezTo>
                  <a:lnTo>
                    <a:pt x="0" y="12082"/>
                  </a:lnTo>
                  <a:cubicBezTo>
                    <a:pt x="0" y="12120"/>
                    <a:pt x="33" y="12152"/>
                    <a:pt x="65" y="12152"/>
                  </a:cubicBezTo>
                  <a:cubicBezTo>
                    <a:pt x="103" y="12152"/>
                    <a:pt x="136" y="12120"/>
                    <a:pt x="136" y="12082"/>
                  </a:cubicBezTo>
                  <a:lnTo>
                    <a:pt x="136" y="69"/>
                  </a:lnTo>
                  <a:cubicBezTo>
                    <a:pt x="136" y="23"/>
                    <a:pt x="102" y="0"/>
                    <a:pt x="68" y="0"/>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3291;p29">
              <a:extLst>
                <a:ext uri="{FF2B5EF4-FFF2-40B4-BE49-F238E27FC236}">
                  <a16:creationId xmlns:a16="http://schemas.microsoft.com/office/drawing/2014/main" id="{A7EDD513-3A7B-A46D-1053-0A28B23C48AE}"/>
                </a:ext>
              </a:extLst>
            </p:cNvPr>
            <p:cNvSpPr/>
            <p:nvPr/>
          </p:nvSpPr>
          <p:spPr>
            <a:xfrm>
              <a:off x="916425" y="3780375"/>
              <a:ext cx="5050" cy="305450"/>
            </a:xfrm>
            <a:custGeom>
              <a:avLst/>
              <a:gdLst/>
              <a:ahLst/>
              <a:cxnLst/>
              <a:rect l="l" t="t" r="r" b="b"/>
              <a:pathLst>
                <a:path w="202" h="12218" extrusionOk="0">
                  <a:moveTo>
                    <a:pt x="98" y="70"/>
                  </a:moveTo>
                  <a:cubicBezTo>
                    <a:pt x="120" y="70"/>
                    <a:pt x="136" y="81"/>
                    <a:pt x="136" y="102"/>
                  </a:cubicBezTo>
                  <a:lnTo>
                    <a:pt x="136" y="12115"/>
                  </a:lnTo>
                  <a:cubicBezTo>
                    <a:pt x="136" y="12139"/>
                    <a:pt x="118" y="12151"/>
                    <a:pt x="101" y="12151"/>
                  </a:cubicBezTo>
                  <a:cubicBezTo>
                    <a:pt x="83" y="12151"/>
                    <a:pt x="66" y="12139"/>
                    <a:pt x="66" y="12115"/>
                  </a:cubicBezTo>
                  <a:lnTo>
                    <a:pt x="66" y="102"/>
                  </a:lnTo>
                  <a:cubicBezTo>
                    <a:pt x="66" y="81"/>
                    <a:pt x="82" y="70"/>
                    <a:pt x="98" y="70"/>
                  </a:cubicBezTo>
                  <a:close/>
                  <a:moveTo>
                    <a:pt x="101" y="1"/>
                  </a:moveTo>
                  <a:cubicBezTo>
                    <a:pt x="51" y="1"/>
                    <a:pt x="1" y="35"/>
                    <a:pt x="1" y="102"/>
                  </a:cubicBezTo>
                  <a:lnTo>
                    <a:pt x="1" y="12115"/>
                  </a:lnTo>
                  <a:cubicBezTo>
                    <a:pt x="1" y="12174"/>
                    <a:pt x="44" y="12218"/>
                    <a:pt x="98" y="12218"/>
                  </a:cubicBezTo>
                  <a:cubicBezTo>
                    <a:pt x="158" y="12218"/>
                    <a:pt x="201" y="12174"/>
                    <a:pt x="201" y="12115"/>
                  </a:cubicBezTo>
                  <a:lnTo>
                    <a:pt x="201" y="102"/>
                  </a:lnTo>
                  <a:cubicBezTo>
                    <a:pt x="201" y="35"/>
                    <a:pt x="151" y="1"/>
                    <a:pt x="101" y="1"/>
                  </a:cubicBez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Rectangle: Top Corners One Rounded and One Snipped 286">
            <a:extLst>
              <a:ext uri="{FF2B5EF4-FFF2-40B4-BE49-F238E27FC236}">
                <a16:creationId xmlns:a16="http://schemas.microsoft.com/office/drawing/2014/main" id="{452896B7-284A-77DF-84AA-6483D59155BE}"/>
              </a:ext>
            </a:extLst>
          </p:cNvPr>
          <p:cNvSpPr/>
          <p:nvPr/>
        </p:nvSpPr>
        <p:spPr>
          <a:xfrm>
            <a:off x="783923" y="2206487"/>
            <a:ext cx="5964747" cy="3413600"/>
          </a:xfrm>
          <a:prstGeom prst="snip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
          <p:cNvSpPr>
            <a:spLocks noGrp="1"/>
          </p:cNvSpPr>
          <p:nvPr>
            <p:ph type="title"/>
          </p:nvPr>
        </p:nvSpPr>
        <p:spPr>
          <a:xfrm>
            <a:off x="783923" y="987978"/>
            <a:ext cx="5127401" cy="986406"/>
          </a:xfrm>
        </p:spPr>
        <p:txBody>
          <a:bodyPr wrap="square" anchor="t">
            <a:noAutofit/>
          </a:bodyPr>
          <a:lstStyle/>
          <a:p>
            <a:pPr algn="l"/>
            <a:r>
              <a:rPr lang="en-CA" sz="3600" dirty="0">
                <a:latin typeface="+mj-lt"/>
              </a:rPr>
              <a:t>Addressing Workforce Housing Challenges</a:t>
            </a:r>
          </a:p>
        </p:txBody>
      </p:sp>
      <p:sp>
        <p:nvSpPr>
          <p:cNvPr id="17" name="Content Placeholder 2"/>
          <p:cNvSpPr txBox="1">
            <a:spLocks/>
          </p:cNvSpPr>
          <p:nvPr/>
        </p:nvSpPr>
        <p:spPr>
          <a:xfrm>
            <a:off x="1128053" y="2275891"/>
            <a:ext cx="5203174" cy="3413600"/>
          </a:xfrm>
          <a:prstGeom prst="rect">
            <a:avLst/>
          </a:prstGeom>
        </p:spPr>
        <p:txBody>
          <a:bodyPr wrap="square" lIns="91440" tIns="45720" rIns="91440" bIns="4572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Sitka Text" pitchFamily="2" charset="0"/>
                <a:ea typeface="Sitka Text"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spcAft>
                <a:spcPts val="600"/>
              </a:spcAft>
            </a:pPr>
            <a:r>
              <a:rPr lang="en-US" sz="2400" b="1" dirty="0"/>
              <a:t>Toolkit Contributions:</a:t>
            </a:r>
          </a:p>
          <a:p>
            <a:pPr marL="482600" indent="-342900">
              <a:lnSpc>
                <a:spcPct val="150000"/>
              </a:lnSpc>
              <a:spcAft>
                <a:spcPts val="600"/>
              </a:spcAft>
              <a:buClr>
                <a:schemeClr val="accent2"/>
              </a:buClr>
              <a:buSzPts val="1400"/>
              <a:buFont typeface="Wingdings 3" panose="05040102010807070707" pitchFamily="18" charset="2"/>
              <a:buChar char="u"/>
            </a:pPr>
            <a:r>
              <a:rPr lang="en-US" sz="2000" dirty="0">
                <a:solidFill>
                  <a:schemeClr val="dk1"/>
                </a:solidFill>
                <a:latin typeface="Sitka Heading Semibold" pitchFamily="2" charset="0"/>
                <a:sym typeface="DM Sans Medium"/>
              </a:rPr>
              <a:t>Providing examples and case studies to inspire action.</a:t>
            </a:r>
          </a:p>
          <a:p>
            <a:pPr marL="482600" indent="-342900">
              <a:lnSpc>
                <a:spcPct val="150000"/>
              </a:lnSpc>
              <a:spcAft>
                <a:spcPts val="600"/>
              </a:spcAft>
              <a:buClr>
                <a:schemeClr val="accent2"/>
              </a:buClr>
              <a:buSzPts val="1400"/>
              <a:buFont typeface="Wingdings 3" panose="05040102010807070707" pitchFamily="18" charset="2"/>
              <a:buChar char="u"/>
            </a:pPr>
            <a:r>
              <a:rPr lang="en-US" sz="2000" dirty="0">
                <a:solidFill>
                  <a:schemeClr val="dk1"/>
                </a:solidFill>
                <a:latin typeface="Sitka Heading Semibold" pitchFamily="2" charset="0"/>
                <a:sym typeface="DM Sans Medium"/>
              </a:rPr>
              <a:t>Offering clear regulatory guidance for conversions.</a:t>
            </a:r>
          </a:p>
          <a:p>
            <a:pPr marL="482600" indent="-342900">
              <a:lnSpc>
                <a:spcPct val="150000"/>
              </a:lnSpc>
              <a:spcAft>
                <a:spcPts val="600"/>
              </a:spcAft>
              <a:buClr>
                <a:schemeClr val="accent2"/>
              </a:buClr>
              <a:buSzPts val="1400"/>
              <a:buFont typeface="Wingdings 3" panose="05040102010807070707" pitchFamily="18" charset="2"/>
              <a:buChar char="u"/>
            </a:pPr>
            <a:r>
              <a:rPr lang="en-US" sz="2000" dirty="0">
                <a:solidFill>
                  <a:schemeClr val="dk1"/>
                </a:solidFill>
                <a:latin typeface="Sitka Heading Semibold" pitchFamily="2" charset="0"/>
                <a:sym typeface="DM Sans Medium"/>
              </a:rPr>
              <a:t>Assisting in developing underutilized spaces into housing.</a:t>
            </a:r>
          </a:p>
        </p:txBody>
      </p:sp>
      <p:sp>
        <p:nvSpPr>
          <p:cNvPr id="288" name="Rectangle 287">
            <a:extLst>
              <a:ext uri="{FF2B5EF4-FFF2-40B4-BE49-F238E27FC236}">
                <a16:creationId xmlns:a16="http://schemas.microsoft.com/office/drawing/2014/main" id="{8CD80C71-BBE0-2FA4-6C81-05EFCB576C99}"/>
              </a:ext>
            </a:extLst>
          </p:cNvPr>
          <p:cNvSpPr/>
          <p:nvPr/>
        </p:nvSpPr>
        <p:spPr>
          <a:xfrm>
            <a:off x="598378" y="987978"/>
            <a:ext cx="78658" cy="1081549"/>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69825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E6FF-D86B-DF1C-17B5-70DCB3FAED77}"/>
              </a:ext>
            </a:extLst>
          </p:cNvPr>
          <p:cNvSpPr txBox="1">
            <a:spLocks/>
          </p:cNvSpPr>
          <p:nvPr/>
        </p:nvSpPr>
        <p:spPr>
          <a:xfrm>
            <a:off x="638190" y="625723"/>
            <a:ext cx="4086210" cy="763600"/>
          </a:xfrm>
          <a:prstGeom prst="rect">
            <a:avLst/>
          </a:prstGeom>
        </p:spPr>
        <p:txBody>
          <a:bodyPr wrap="square"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3600" b="1" dirty="0"/>
              <a:t>Concerns &amp; Risks</a:t>
            </a:r>
          </a:p>
        </p:txBody>
      </p:sp>
      <p:sp>
        <p:nvSpPr>
          <p:cNvPr id="3" name="Google Shape;1300;p23">
            <a:extLst>
              <a:ext uri="{FF2B5EF4-FFF2-40B4-BE49-F238E27FC236}">
                <a16:creationId xmlns:a16="http://schemas.microsoft.com/office/drawing/2014/main" id="{6C396D3C-7867-1842-093A-CA7A8F73E98C}"/>
              </a:ext>
            </a:extLst>
          </p:cNvPr>
          <p:cNvSpPr/>
          <p:nvPr/>
        </p:nvSpPr>
        <p:spPr>
          <a:xfrm>
            <a:off x="7703160" y="3521754"/>
            <a:ext cx="2795176" cy="2218008"/>
          </a:xfrm>
          <a:custGeom>
            <a:avLst/>
            <a:gdLst/>
            <a:ahLst/>
            <a:cxnLst/>
            <a:rect l="l" t="t" r="r" b="b"/>
            <a:pathLst>
              <a:path w="22350" h="22350" extrusionOk="0">
                <a:moveTo>
                  <a:pt x="1" y="1"/>
                </a:moveTo>
                <a:lnTo>
                  <a:pt x="1" y="22350"/>
                </a:lnTo>
                <a:lnTo>
                  <a:pt x="22350" y="22350"/>
                </a:lnTo>
                <a:lnTo>
                  <a:pt x="22350"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01;p23">
            <a:extLst>
              <a:ext uri="{FF2B5EF4-FFF2-40B4-BE49-F238E27FC236}">
                <a16:creationId xmlns:a16="http://schemas.microsoft.com/office/drawing/2014/main" id="{BF8AB112-0407-A52A-5B86-842747EDE7E0}"/>
              </a:ext>
            </a:extLst>
          </p:cNvPr>
          <p:cNvSpPr/>
          <p:nvPr/>
        </p:nvSpPr>
        <p:spPr>
          <a:xfrm rot="5400000">
            <a:off x="7703163" y="1118239"/>
            <a:ext cx="2697060" cy="2697065"/>
          </a:xfrm>
          <a:custGeom>
            <a:avLst/>
            <a:gdLst/>
            <a:ahLst/>
            <a:cxnLst/>
            <a:rect l="l" t="t" r="r" b="b"/>
            <a:pathLst>
              <a:path w="25396" h="22350" extrusionOk="0">
                <a:moveTo>
                  <a:pt x="1" y="0"/>
                </a:moveTo>
                <a:lnTo>
                  <a:pt x="1" y="22349"/>
                </a:lnTo>
                <a:lnTo>
                  <a:pt x="22350" y="22349"/>
                </a:lnTo>
                <a:lnTo>
                  <a:pt x="22350" y="8609"/>
                </a:lnTo>
                <a:lnTo>
                  <a:pt x="25395" y="5564"/>
                </a:lnTo>
                <a:lnTo>
                  <a:pt x="22350" y="2518"/>
                </a:lnTo>
                <a:lnTo>
                  <a:pt x="223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04;p23">
            <a:extLst>
              <a:ext uri="{FF2B5EF4-FFF2-40B4-BE49-F238E27FC236}">
                <a16:creationId xmlns:a16="http://schemas.microsoft.com/office/drawing/2014/main" id="{278776D6-2E48-AC7D-599E-5342B155CD01}"/>
              </a:ext>
            </a:extLst>
          </p:cNvPr>
          <p:cNvSpPr/>
          <p:nvPr/>
        </p:nvSpPr>
        <p:spPr>
          <a:xfrm>
            <a:off x="4654236" y="1118237"/>
            <a:ext cx="2795176" cy="2218008"/>
          </a:xfrm>
          <a:custGeom>
            <a:avLst/>
            <a:gdLst/>
            <a:ahLst/>
            <a:cxnLst/>
            <a:rect l="l" t="t" r="r" b="b"/>
            <a:pathLst>
              <a:path w="22350" h="22350" extrusionOk="0">
                <a:moveTo>
                  <a:pt x="1" y="0"/>
                </a:moveTo>
                <a:lnTo>
                  <a:pt x="1" y="22349"/>
                </a:lnTo>
                <a:lnTo>
                  <a:pt x="22349" y="22349"/>
                </a:lnTo>
                <a:lnTo>
                  <a:pt x="2234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05;p23">
            <a:extLst>
              <a:ext uri="{FF2B5EF4-FFF2-40B4-BE49-F238E27FC236}">
                <a16:creationId xmlns:a16="http://schemas.microsoft.com/office/drawing/2014/main" id="{9CFADCF8-5941-371F-1C86-821B5F96E2C3}"/>
              </a:ext>
            </a:extLst>
          </p:cNvPr>
          <p:cNvSpPr/>
          <p:nvPr/>
        </p:nvSpPr>
        <p:spPr>
          <a:xfrm rot="16200000">
            <a:off x="4698620" y="3124842"/>
            <a:ext cx="2660074" cy="2748842"/>
          </a:xfrm>
          <a:custGeom>
            <a:avLst/>
            <a:gdLst/>
            <a:ahLst/>
            <a:cxnLst/>
            <a:rect l="l" t="t" r="r" b="b"/>
            <a:pathLst>
              <a:path w="25672" h="22350" extrusionOk="0">
                <a:moveTo>
                  <a:pt x="1" y="1"/>
                </a:moveTo>
                <a:lnTo>
                  <a:pt x="1" y="22350"/>
                </a:lnTo>
                <a:lnTo>
                  <a:pt x="22349" y="22350"/>
                </a:lnTo>
                <a:lnTo>
                  <a:pt x="22349" y="20651"/>
                </a:lnTo>
                <a:lnTo>
                  <a:pt x="25671" y="17331"/>
                </a:lnTo>
                <a:lnTo>
                  <a:pt x="22349" y="14009"/>
                </a:lnTo>
                <a:lnTo>
                  <a:pt x="22349" y="1"/>
                </a:lnTo>
                <a:close/>
              </a:path>
            </a:pathLst>
          </a:custGeom>
          <a:solidFill>
            <a:srgbClr val="646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08;p23">
            <a:extLst>
              <a:ext uri="{FF2B5EF4-FFF2-40B4-BE49-F238E27FC236}">
                <a16:creationId xmlns:a16="http://schemas.microsoft.com/office/drawing/2014/main" id="{A99A4822-8E75-9AF3-54F1-C7D598D20E5A}"/>
              </a:ext>
            </a:extLst>
          </p:cNvPr>
          <p:cNvSpPr/>
          <p:nvPr/>
        </p:nvSpPr>
        <p:spPr>
          <a:xfrm>
            <a:off x="1605563" y="3521754"/>
            <a:ext cx="2795053" cy="2218008"/>
          </a:xfrm>
          <a:custGeom>
            <a:avLst/>
            <a:gdLst/>
            <a:ahLst/>
            <a:cxnLst/>
            <a:rect l="l" t="t" r="r" b="b"/>
            <a:pathLst>
              <a:path w="22349" h="22350" extrusionOk="0">
                <a:moveTo>
                  <a:pt x="0" y="1"/>
                </a:moveTo>
                <a:lnTo>
                  <a:pt x="0" y="22350"/>
                </a:lnTo>
                <a:lnTo>
                  <a:pt x="22349" y="22350"/>
                </a:lnTo>
                <a:lnTo>
                  <a:pt x="22349"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09;p23">
            <a:extLst>
              <a:ext uri="{FF2B5EF4-FFF2-40B4-BE49-F238E27FC236}">
                <a16:creationId xmlns:a16="http://schemas.microsoft.com/office/drawing/2014/main" id="{E126830E-F8B7-52E3-CEC8-BA8AAFE000CF}"/>
              </a:ext>
            </a:extLst>
          </p:cNvPr>
          <p:cNvSpPr/>
          <p:nvPr/>
        </p:nvSpPr>
        <p:spPr>
          <a:xfrm rot="5400000">
            <a:off x="1703288" y="1249114"/>
            <a:ext cx="2599599" cy="2795051"/>
          </a:xfrm>
          <a:custGeom>
            <a:avLst/>
            <a:gdLst/>
            <a:ahLst/>
            <a:cxnLst/>
            <a:rect l="l" t="t" r="r" b="b"/>
            <a:pathLst>
              <a:path w="25946" h="22350" extrusionOk="0">
                <a:moveTo>
                  <a:pt x="0" y="0"/>
                </a:moveTo>
                <a:lnTo>
                  <a:pt x="0" y="22349"/>
                </a:lnTo>
                <a:lnTo>
                  <a:pt x="22349" y="22349"/>
                </a:lnTo>
                <a:lnTo>
                  <a:pt x="22349" y="8842"/>
                </a:lnTo>
                <a:lnTo>
                  <a:pt x="25945" y="5247"/>
                </a:lnTo>
                <a:lnTo>
                  <a:pt x="22349" y="1651"/>
                </a:lnTo>
                <a:lnTo>
                  <a:pt x="22349" y="0"/>
                </a:lnTo>
                <a:close/>
              </a:path>
            </a:pathLst>
          </a:custGeom>
          <a:solidFill>
            <a:srgbClr val="014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13;p23">
            <a:extLst>
              <a:ext uri="{FF2B5EF4-FFF2-40B4-BE49-F238E27FC236}">
                <a16:creationId xmlns:a16="http://schemas.microsoft.com/office/drawing/2014/main" id="{AF995D2B-B188-40AD-BAB1-BA8214512A4D}"/>
              </a:ext>
            </a:extLst>
          </p:cNvPr>
          <p:cNvSpPr txBox="1"/>
          <p:nvPr/>
        </p:nvSpPr>
        <p:spPr>
          <a:xfrm>
            <a:off x="4939066" y="1819745"/>
            <a:ext cx="2402466" cy="1406631"/>
          </a:xfrm>
          <a:prstGeom prst="rect">
            <a:avLst/>
          </a:prstGeom>
          <a:noFill/>
          <a:ln>
            <a:noFill/>
          </a:ln>
        </p:spPr>
        <p:txBody>
          <a:bodyPr spcFirstLastPara="1" wrap="square" lIns="91425" tIns="91425" rIns="182875" bIns="91425" anchor="ctr" anchorCtr="0">
            <a:noAutofit/>
          </a:bodyPr>
          <a:lstStyle/>
          <a:p>
            <a:pPr marL="0" lvl="0" indent="0" algn="l" rtl="0">
              <a:lnSpc>
                <a:spcPct val="150000"/>
              </a:lnSpc>
              <a:spcBef>
                <a:spcPts val="0"/>
              </a:spcBef>
              <a:spcAft>
                <a:spcPts val="0"/>
              </a:spcAft>
              <a:buNone/>
            </a:pPr>
            <a:r>
              <a:rPr lang="en-US" sz="2000" dirty="0">
                <a:solidFill>
                  <a:schemeClr val="dk1"/>
                </a:solidFill>
                <a:latin typeface="Sitka Text" pitchFamily="2" charset="0"/>
                <a:ea typeface="Fira Sans"/>
                <a:cs typeface="Fira Sans"/>
                <a:sym typeface="Fira Sans"/>
              </a:rPr>
              <a:t>Regulatory variations across municipalities.</a:t>
            </a:r>
          </a:p>
        </p:txBody>
      </p:sp>
      <p:sp>
        <p:nvSpPr>
          <p:cNvPr id="10" name="Google Shape;1313;p23">
            <a:extLst>
              <a:ext uri="{FF2B5EF4-FFF2-40B4-BE49-F238E27FC236}">
                <a16:creationId xmlns:a16="http://schemas.microsoft.com/office/drawing/2014/main" id="{E4D40688-9DA8-A1B7-F9B8-53AF98F77852}"/>
              </a:ext>
            </a:extLst>
          </p:cNvPr>
          <p:cNvSpPr txBox="1"/>
          <p:nvPr/>
        </p:nvSpPr>
        <p:spPr>
          <a:xfrm>
            <a:off x="1919890" y="4001044"/>
            <a:ext cx="2402466" cy="1583277"/>
          </a:xfrm>
          <a:prstGeom prst="rect">
            <a:avLst/>
          </a:prstGeom>
          <a:noFill/>
          <a:ln>
            <a:noFill/>
          </a:ln>
        </p:spPr>
        <p:txBody>
          <a:bodyPr spcFirstLastPara="1" wrap="square" lIns="91425" tIns="91425" rIns="182875" bIns="91425" anchor="ctr" anchorCtr="0">
            <a:noAutofit/>
          </a:bodyPr>
          <a:lstStyle/>
          <a:p>
            <a:pPr marL="0" lvl="0" indent="0" algn="l" rtl="0">
              <a:lnSpc>
                <a:spcPct val="150000"/>
              </a:lnSpc>
              <a:spcBef>
                <a:spcPts val="0"/>
              </a:spcBef>
              <a:spcAft>
                <a:spcPts val="0"/>
              </a:spcAft>
              <a:buNone/>
            </a:pPr>
            <a:r>
              <a:rPr lang="en-US" sz="2000" dirty="0">
                <a:solidFill>
                  <a:schemeClr val="dk1"/>
                </a:solidFill>
                <a:latin typeface="Sitka Text" pitchFamily="2" charset="0"/>
                <a:ea typeface="Fira Sans"/>
                <a:cs typeface="Fira Sans"/>
                <a:sym typeface="Fira Sans"/>
              </a:rPr>
              <a:t>Risk of converted units being used as short-term rentals.</a:t>
            </a:r>
          </a:p>
        </p:txBody>
      </p:sp>
      <p:sp>
        <p:nvSpPr>
          <p:cNvPr id="11" name="Google Shape;1313;p23">
            <a:extLst>
              <a:ext uri="{FF2B5EF4-FFF2-40B4-BE49-F238E27FC236}">
                <a16:creationId xmlns:a16="http://schemas.microsoft.com/office/drawing/2014/main" id="{A86A1DAC-3A24-87BB-5D25-0B131B87EC2E}"/>
              </a:ext>
            </a:extLst>
          </p:cNvPr>
          <p:cNvSpPr txBox="1"/>
          <p:nvPr/>
        </p:nvSpPr>
        <p:spPr>
          <a:xfrm>
            <a:off x="8118496" y="3857324"/>
            <a:ext cx="2303586" cy="1583277"/>
          </a:xfrm>
          <a:prstGeom prst="rect">
            <a:avLst/>
          </a:prstGeom>
          <a:noFill/>
          <a:ln>
            <a:noFill/>
          </a:ln>
        </p:spPr>
        <p:txBody>
          <a:bodyPr spcFirstLastPara="1" wrap="square" lIns="91425" tIns="91425" rIns="182875" bIns="91425" anchor="ctr" anchorCtr="0">
            <a:noAutofit/>
          </a:bodyPr>
          <a:lstStyle/>
          <a:p>
            <a:pPr marL="0" lvl="0" indent="0" algn="l" rtl="0">
              <a:lnSpc>
                <a:spcPct val="150000"/>
              </a:lnSpc>
              <a:spcBef>
                <a:spcPts val="0"/>
              </a:spcBef>
              <a:spcAft>
                <a:spcPts val="0"/>
              </a:spcAft>
              <a:buNone/>
            </a:pPr>
            <a:r>
              <a:rPr lang="en-US" sz="2000" dirty="0">
                <a:solidFill>
                  <a:schemeClr val="dk1"/>
                </a:solidFill>
                <a:latin typeface="Sitka Text" pitchFamily="2" charset="0"/>
                <a:ea typeface="Fira Sans"/>
                <a:cs typeface="Fira Sans"/>
                <a:sym typeface="Fira Sans"/>
              </a:rPr>
              <a:t>Lack of experience among landlords managing residential units.</a:t>
            </a:r>
          </a:p>
        </p:txBody>
      </p:sp>
      <p:pic>
        <p:nvPicPr>
          <p:cNvPr id="12" name="Graphic 11" descr="Refresh with solid fill">
            <a:extLst>
              <a:ext uri="{FF2B5EF4-FFF2-40B4-BE49-F238E27FC236}">
                <a16:creationId xmlns:a16="http://schemas.microsoft.com/office/drawing/2014/main" id="{A5C6BEDA-F65F-51F9-015C-E8432334CE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1755" y="1499831"/>
            <a:ext cx="1541318" cy="1541318"/>
          </a:xfrm>
          <a:prstGeom prst="rect">
            <a:avLst/>
          </a:prstGeom>
        </p:spPr>
      </p:pic>
      <p:pic>
        <p:nvPicPr>
          <p:cNvPr id="13" name="Graphic 12" descr="Traffic cone with solid fill">
            <a:extLst>
              <a:ext uri="{FF2B5EF4-FFF2-40B4-BE49-F238E27FC236}">
                <a16:creationId xmlns:a16="http://schemas.microsoft.com/office/drawing/2014/main" id="{64C82828-7BD8-1255-0F2D-56C78A5A1E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7701" y="4159056"/>
            <a:ext cx="1548245" cy="1548245"/>
          </a:xfrm>
          <a:prstGeom prst="rect">
            <a:avLst/>
          </a:prstGeom>
        </p:spPr>
      </p:pic>
      <p:pic>
        <p:nvPicPr>
          <p:cNvPr id="1026" name="Picture 2" descr="Don't Know Icon Royalty-Free Images, Stock Photos &amp; Pictures | Shutterstock">
            <a:extLst>
              <a:ext uri="{FF2B5EF4-FFF2-40B4-BE49-F238E27FC236}">
                <a16:creationId xmlns:a16="http://schemas.microsoft.com/office/drawing/2014/main" id="{15954BE3-0B9D-6276-6FCA-A1909C2967A0}"/>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49000" y1="22167" x2="50167" y2="31167"/>
                      </a14:backgroundRemoval>
                    </a14:imgEffect>
                  </a14:imgLayer>
                </a14:imgProps>
              </a:ext>
              <a:ext uri="{28A0092B-C50C-407E-A947-70E740481C1C}">
                <a14:useLocalDpi xmlns:a14="http://schemas.microsoft.com/office/drawing/2010/main" val="0"/>
              </a:ext>
            </a:extLst>
          </a:blip>
          <a:srcRect/>
          <a:stretch>
            <a:fillRect/>
          </a:stretch>
        </p:blipFill>
        <p:spPr bwMode="auto">
          <a:xfrm>
            <a:off x="7948955" y="1446768"/>
            <a:ext cx="2303586" cy="230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696885"/>
      </p:ext>
    </p:extLst>
  </p:cSld>
  <p:clrMapOvr>
    <a:masterClrMapping/>
  </p:clrMapOvr>
</p:sld>
</file>

<file path=ppt/theme/theme1.xml><?xml version="1.0" encoding="utf-8"?>
<a:theme xmlns:a="http://schemas.openxmlformats.org/drawingml/2006/main" name="Home Environment Tips by Slidesgo">
  <a:themeElements>
    <a:clrScheme name="Custom 6">
      <a:dk1>
        <a:srgbClr val="273252"/>
      </a:dk1>
      <a:lt1>
        <a:srgbClr val="273252"/>
      </a:lt1>
      <a:dk2>
        <a:srgbClr val="273252"/>
      </a:dk2>
      <a:lt2>
        <a:srgbClr val="CCC5BE"/>
      </a:lt2>
      <a:accent1>
        <a:srgbClr val="646198"/>
      </a:accent1>
      <a:accent2>
        <a:srgbClr val="73A4A8"/>
      </a:accent2>
      <a:accent3>
        <a:srgbClr val="FFFFFF"/>
      </a:accent3>
      <a:accent4>
        <a:srgbClr val="FFFFFF"/>
      </a:accent4>
      <a:accent5>
        <a:srgbClr val="FFFFFF"/>
      </a:accent5>
      <a:accent6>
        <a:srgbClr val="FFFFFF"/>
      </a:accent6>
      <a:hlink>
        <a:srgbClr val="00717D"/>
      </a:hlink>
      <a:folHlink>
        <a:srgbClr val="0097A7"/>
      </a:folHlink>
    </a:clrScheme>
    <a:fontScheme name="Custom 1">
      <a:majorFont>
        <a:latin typeface="Sitka Banner"/>
        <a:ea typeface=""/>
        <a:cs typeface=""/>
      </a:majorFont>
      <a:minorFont>
        <a:latin typeface="Sitka Text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12ec61-9093-4453-9bc1-18bdf1e35a60" xsi:nil="true"/>
    <lcf76f155ced4ddcb4097134ff3c332f xmlns="c0e76cd2-60b7-4e5c-b514-73926a79f5a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B32A4339893444AA47E8EC9BD91B76" ma:contentTypeVersion="16" ma:contentTypeDescription="Create a new document." ma:contentTypeScope="" ma:versionID="6c71f7365cced9531bdcf28090a7d13b">
  <xsd:schema xmlns:xsd="http://www.w3.org/2001/XMLSchema" xmlns:xs="http://www.w3.org/2001/XMLSchema" xmlns:p="http://schemas.microsoft.com/office/2006/metadata/properties" xmlns:ns2="c0e76cd2-60b7-4e5c-b514-73926a79f5af" xmlns:ns3="ea12ec61-9093-4453-9bc1-18bdf1e35a60" targetNamespace="http://schemas.microsoft.com/office/2006/metadata/properties" ma:root="true" ma:fieldsID="dfb0b237394fdae4c2d50115dede6e4f" ns2:_="" ns3:_="">
    <xsd:import namespace="c0e76cd2-60b7-4e5c-b514-73926a79f5af"/>
    <xsd:import namespace="ea12ec61-9093-4453-9bc1-18bdf1e35a6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76cd2-60b7-4e5c-b514-73926a79f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9e5e8c4-5eeb-4791-9f04-2536b50bc0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2ec61-9093-4453-9bc1-18bdf1e35a6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84a49f5-088f-4b06-b25d-3a5a868f1e18}" ma:internalName="TaxCatchAll" ma:showField="CatchAllData" ma:web="ea12ec61-9093-4453-9bc1-18bdf1e35a6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0D15B4-3EF9-4D5C-87C7-498ABABC5B4E}">
  <ds:schemaRefs>
    <ds:schemaRef ds:uri="http://schemas.microsoft.com/office/2006/metadata/properties"/>
    <ds:schemaRef ds:uri="http://purl.org/dc/elements/1.1/"/>
    <ds:schemaRef ds:uri="http://purl.org/dc/terms/"/>
    <ds:schemaRef ds:uri="http://schemas.microsoft.com/office/2006/documentManagement/types"/>
    <ds:schemaRef ds:uri="http://purl.org/dc/dcmitype/"/>
    <ds:schemaRef ds:uri="c0e76cd2-60b7-4e5c-b514-73926a79f5af"/>
    <ds:schemaRef ds:uri="http://www.w3.org/XML/1998/namespace"/>
    <ds:schemaRef ds:uri="http://schemas.microsoft.com/office/infopath/2007/PartnerControls"/>
    <ds:schemaRef ds:uri="http://schemas.openxmlformats.org/package/2006/metadata/core-properties"/>
    <ds:schemaRef ds:uri="ea12ec61-9093-4453-9bc1-18bdf1e35a60"/>
  </ds:schemaRefs>
</ds:datastoreItem>
</file>

<file path=customXml/itemProps2.xml><?xml version="1.0" encoding="utf-8"?>
<ds:datastoreItem xmlns:ds="http://schemas.openxmlformats.org/officeDocument/2006/customXml" ds:itemID="{CD99FFA6-3BE6-4190-996E-C9CC1644AD15}">
  <ds:schemaRefs>
    <ds:schemaRef ds:uri="http://schemas.microsoft.com/sharepoint/v3/contenttype/forms"/>
  </ds:schemaRefs>
</ds:datastoreItem>
</file>

<file path=customXml/itemProps3.xml><?xml version="1.0" encoding="utf-8"?>
<ds:datastoreItem xmlns:ds="http://schemas.openxmlformats.org/officeDocument/2006/customXml" ds:itemID="{604352A3-4E97-4486-9DAE-3BED93CBD5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e76cd2-60b7-4e5c-b514-73926a79f5af"/>
    <ds:schemaRef ds:uri="ea12ec61-9093-4453-9bc1-18bdf1e35a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United Housing PPT Slide Template</Template>
  <TotalTime>128</TotalTime>
  <Words>796</Words>
  <Application>Microsoft Office PowerPoint</Application>
  <PresentationFormat>Widescreen</PresentationFormat>
  <Paragraphs>80</Paragraphs>
  <Slides>11</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Aptos</vt:lpstr>
      <vt:lpstr>Arial</vt:lpstr>
      <vt:lpstr>DM Sans Medium</vt:lpstr>
      <vt:lpstr>Fira Sans</vt:lpstr>
      <vt:lpstr>Fira Sans Extra Condensed</vt:lpstr>
      <vt:lpstr>Frank Ruhl Libre</vt:lpstr>
      <vt:lpstr>Raleway</vt:lpstr>
      <vt:lpstr>Segoe UI</vt:lpstr>
      <vt:lpstr>Sitka Heading Semibold</vt:lpstr>
      <vt:lpstr>Sitka Small Semibold</vt:lpstr>
      <vt:lpstr>Sitka Subheading Semibold</vt:lpstr>
      <vt:lpstr>Sitka Text</vt:lpstr>
      <vt:lpstr>Wingdings</vt:lpstr>
      <vt:lpstr>Wingdings 3</vt:lpstr>
      <vt:lpstr>Home Environment Tips by Slidesgo</vt:lpstr>
      <vt:lpstr>Urban Mixed-Use Collaborative Toolkit Survey: Preliminary Analysis</vt:lpstr>
      <vt:lpstr>Respondent Profile</vt:lpstr>
      <vt:lpstr>Awareness of Underutilized Spaces</vt:lpstr>
      <vt:lpstr>Barriers to Conversion into Housing   Top Concerns:</vt:lpstr>
      <vt:lpstr>Toolkit Components Ranked as Most Useful</vt:lpstr>
      <vt:lpstr>Preferred Format for the Toolkit</vt:lpstr>
      <vt:lpstr>Expected Benefits of Mixed-Use Housing</vt:lpstr>
      <vt:lpstr>Addressing Workforce Housing Challenges</vt:lpstr>
      <vt:lpstr>PowerPoint Presentation</vt:lpstr>
      <vt:lpstr>Additional Suggestions &amp; Comments</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Bruce Pitkin</cp:lastModifiedBy>
  <cp:revision>26</cp:revision>
  <cp:lastPrinted>2025-02-19T15:05:47Z</cp:lastPrinted>
  <dcterms:created xsi:type="dcterms:W3CDTF">2013-01-27T09:14:16Z</dcterms:created>
  <dcterms:modified xsi:type="dcterms:W3CDTF">2025-06-25T19:55:50Z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0x010100DBB32A4339893444AA47E8EC9BD91B76</vt:lpwstr>
  </property>
  <property fmtid="{D5CDD505-2E9C-101B-9397-08002B2CF9AE}" pid="3" name="MediaServiceImageTags">
    <vt:lpwstr/>
  </property>
</Properties>
</file>